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 rtl="0"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-73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3-17T11:25:45.984" v="55" actId="20577"/>
      <pc:docMkLst>
        <pc:docMk/>
      </pc:docMkLst>
      <pc:sldChg chg="modSp mod modNotes">
        <pc:chgData name="Fake Test User" userId="SID-0" providerId="Test" clId="FakeClientId" dt="2021-03-17T11:08:09.932" v="38" actId="790"/>
        <pc:sldMkLst>
          <pc:docMk/>
          <pc:sldMk cId="1652133998" sldId="256"/>
        </pc:sldMkLst>
        <pc:spChg chg="mod">
          <ac:chgData name="Fake Test User" userId="SID-0" providerId="Test" clId="FakeClientId" dt="2021-03-17T11:04:27.108" v="0" actId="790"/>
          <ac:spMkLst>
            <pc:docMk/>
            <pc:sldMk cId="1652133998" sldId="256"/>
            <ac:spMk id="6" creationId="{00000000-0000-0000-0000-000000000000}"/>
          </ac:spMkLst>
        </pc:spChg>
        <pc:spChg chg="mod">
          <ac:chgData name="Fake Test User" userId="SID-0" providerId="Test" clId="FakeClientId" dt="2021-03-17T11:04:27.108" v="0" actId="790"/>
          <ac:spMkLst>
            <pc:docMk/>
            <pc:sldMk cId="1652133998" sldId="256"/>
            <ac:spMk id="7" creationId="{00000000-0000-0000-0000-000000000000}"/>
          </ac:spMkLst>
        </pc:spChg>
      </pc:sldChg>
      <pc:sldChg chg="modSp mod modNotes">
        <pc:chgData name="Fake Test User" userId="SID-0" providerId="Test" clId="FakeClientId" dt="2021-03-17T11:08:12.729" v="39" actId="790"/>
        <pc:sldMkLst>
          <pc:docMk/>
          <pc:sldMk cId="1654255301" sldId="257"/>
        </pc:sldMkLst>
        <pc:spChg chg="mod">
          <ac:chgData name="Fake Test User" userId="SID-0" providerId="Test" clId="FakeClientId" dt="2021-03-17T11:04:33.154" v="1" actId="790"/>
          <ac:spMkLst>
            <pc:docMk/>
            <pc:sldMk cId="1654255301" sldId="257"/>
            <ac:spMk id="13" creationId="{00000000-0000-0000-0000-000000000000}"/>
          </ac:spMkLst>
        </pc:spChg>
        <pc:spChg chg="mod">
          <ac:chgData name="Fake Test User" userId="SID-0" providerId="Test" clId="FakeClientId" dt="2021-03-17T11:04:33.154" v="1" actId="790"/>
          <ac:spMkLst>
            <pc:docMk/>
            <pc:sldMk cId="1654255301" sldId="257"/>
            <ac:spMk id="14" creationId="{00000000-0000-0000-0000-000000000000}"/>
          </ac:spMkLst>
        </pc:spChg>
      </pc:sldChg>
      <pc:sldChg chg="mod modNotes">
        <pc:chgData name="Fake Test User" userId="SID-0" providerId="Test" clId="FakeClientId" dt="2021-03-17T11:08:15.213" v="40" actId="790"/>
        <pc:sldMkLst>
          <pc:docMk/>
          <pc:sldMk cId="4010278615" sldId="258"/>
        </pc:sldMkLst>
      </pc:sldChg>
      <pc:sldChg chg="modSp mod modNotes">
        <pc:chgData name="Fake Test User" userId="SID-0" providerId="Test" clId="FakeClientId" dt="2021-03-17T11:08:17.823" v="41" actId="790"/>
        <pc:sldMkLst>
          <pc:docMk/>
          <pc:sldMk cId="2853788422" sldId="259"/>
        </pc:sldMkLst>
        <pc:spChg chg="mod">
          <ac:chgData name="Fake Test User" userId="SID-0" providerId="Test" clId="FakeClientId" dt="2021-03-17T11:05:10.358" v="4" actId="790"/>
          <ac:spMkLst>
            <pc:docMk/>
            <pc:sldMk cId="2853788422" sldId="259"/>
            <ac:spMk id="2" creationId="{00000000-0000-0000-0000-000000000000}"/>
          </ac:spMkLst>
        </pc:spChg>
        <pc:spChg chg="mod">
          <ac:chgData name="Fake Test User" userId="SID-0" providerId="Test" clId="FakeClientId" dt="2021-03-17T11:05:10.358" v="4" actId="790"/>
          <ac:spMkLst>
            <pc:docMk/>
            <pc:sldMk cId="2853788422" sldId="259"/>
            <ac:spMk id="3" creationId="{00000000-0000-0000-0000-000000000000}"/>
          </ac:spMkLst>
        </pc:spChg>
        <pc:graphicFrameChg chg="modGraphic">
          <ac:chgData name="Fake Test User" userId="SID-0" providerId="Test" clId="FakeClientId" dt="2021-03-17T11:05:17.608" v="6" actId="790"/>
          <ac:graphicFrameMkLst>
            <pc:docMk/>
            <pc:sldMk cId="2853788422" sldId="259"/>
            <ac:graphicFrameMk id="16" creationId="{00000000-0000-0000-0000-000000000000}"/>
          </ac:graphicFrameMkLst>
        </pc:graphicFrameChg>
      </pc:sldChg>
      <pc:sldChg chg="modNotes">
        <pc:chgData name="Fake Test User" userId="SID-0" providerId="Test" clId="FakeClientId" dt="2021-03-17T11:08:20.588" v="42" actId="790"/>
        <pc:sldMkLst>
          <pc:docMk/>
          <pc:sldMk cId="4224509479" sldId="260"/>
        </pc:sldMkLst>
      </pc:sldChg>
      <pc:sldChg chg="modSp mod modNotes">
        <pc:chgData name="Fake Test User" userId="SID-0" providerId="Test" clId="FakeClientId" dt="2021-03-17T11:08:29.823" v="45" actId="790"/>
        <pc:sldMkLst>
          <pc:docMk/>
          <pc:sldMk cId="132884364" sldId="261"/>
        </pc:sldMkLst>
        <pc:spChg chg="mod">
          <ac:chgData name="Fake Test User" userId="SID-0" providerId="Test" clId="FakeClientId" dt="2021-03-17T11:06:04.326" v="15" actId="790"/>
          <ac:spMkLst>
            <pc:docMk/>
            <pc:sldMk cId="132884364" sldId="261"/>
            <ac:spMk id="2" creationId="{00000000-0000-0000-0000-000000000000}"/>
          </ac:spMkLst>
        </pc:spChg>
        <pc:spChg chg="mod">
          <ac:chgData name="Fake Test User" userId="SID-0" providerId="Test" clId="FakeClientId" dt="2021-03-17T11:06:04.326" v="15" actId="790"/>
          <ac:spMkLst>
            <pc:docMk/>
            <pc:sldMk cId="132884364" sldId="261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21-03-17T11:08:32.463" v="46" actId="790"/>
        <pc:sldMkLst>
          <pc:docMk/>
          <pc:sldMk cId="2224495804" sldId="262"/>
        </pc:sldMkLst>
        <pc:spChg chg="mod">
          <ac:chgData name="Fake Test User" userId="SID-0" providerId="Test" clId="FakeClientId" dt="2021-03-17T11:06:09.327" v="17" actId="790"/>
          <ac:spMkLst>
            <pc:docMk/>
            <pc:sldMk cId="2224495804" sldId="262"/>
            <ac:spMk id="2" creationId="{00000000-0000-0000-0000-000000000000}"/>
          </ac:spMkLst>
        </pc:spChg>
        <pc:spChg chg="mod">
          <ac:chgData name="Fake Test User" userId="SID-0" providerId="Test" clId="FakeClientId" dt="2021-03-17T11:06:09.327" v="17" actId="790"/>
          <ac:spMkLst>
            <pc:docMk/>
            <pc:sldMk cId="2224495804" sldId="262"/>
            <ac:spMk id="3" creationId="{00000000-0000-0000-0000-000000000000}"/>
          </ac:spMkLst>
        </pc:spChg>
        <pc:spChg chg="mod">
          <ac:chgData name="Fake Test User" userId="SID-0" providerId="Test" clId="FakeClientId" dt="2021-03-17T11:06:09.327" v="17" actId="790"/>
          <ac:spMkLst>
            <pc:docMk/>
            <pc:sldMk cId="2224495804" sldId="262"/>
            <ac:spMk id="4" creationId="{00000000-0000-0000-0000-000000000000}"/>
          </ac:spMkLst>
        </pc:spChg>
        <pc:spChg chg="mod">
          <ac:chgData name="Fake Test User" userId="SID-0" providerId="Test" clId="FakeClientId" dt="2021-03-17T11:06:09.327" v="17" actId="790"/>
          <ac:spMkLst>
            <pc:docMk/>
            <pc:sldMk cId="2224495804" sldId="262"/>
            <ac:spMk id="5" creationId="{00000000-0000-0000-0000-000000000000}"/>
          </ac:spMkLst>
        </pc:spChg>
        <pc:spChg chg="mod">
          <ac:chgData name="Fake Test User" userId="SID-0" providerId="Test" clId="FakeClientId" dt="2021-03-17T11:06:09.327" v="17" actId="790"/>
          <ac:spMkLst>
            <pc:docMk/>
            <pc:sldMk cId="2224495804" sldId="262"/>
            <ac:spMk id="6" creationId="{00000000-0000-0000-0000-000000000000}"/>
          </ac:spMkLst>
        </pc:spChg>
      </pc:sldChg>
      <pc:sldChg chg="modSp mod modNotes">
        <pc:chgData name="Fake Test User" userId="SID-0" providerId="Test" clId="FakeClientId" dt="2021-03-17T11:08:35.276" v="47" actId="790"/>
        <pc:sldMkLst>
          <pc:docMk/>
          <pc:sldMk cId="1527004159" sldId="263"/>
        </pc:sldMkLst>
        <pc:spChg chg="mod">
          <ac:chgData name="Fake Test User" userId="SID-0" providerId="Test" clId="FakeClientId" dt="2021-03-17T11:06:13.530" v="19" actId="790"/>
          <ac:spMkLst>
            <pc:docMk/>
            <pc:sldMk cId="1527004159" sldId="263"/>
            <ac:spMk id="2" creationId="{00000000-0000-0000-0000-000000000000}"/>
          </ac:spMkLst>
        </pc:spChg>
      </pc:sldChg>
      <pc:sldChg chg="modNotes">
        <pc:chgData name="Fake Test User" userId="SID-0" providerId="Test" clId="FakeClientId" dt="2021-03-17T11:08:37.979" v="48" actId="790"/>
        <pc:sldMkLst>
          <pc:docMk/>
          <pc:sldMk cId="1800380133" sldId="264"/>
        </pc:sldMkLst>
      </pc:sldChg>
      <pc:sldChg chg="modSp mod modNotes">
        <pc:chgData name="Fake Test User" userId="SID-0" providerId="Test" clId="FakeClientId" dt="2021-03-17T11:08:40.635" v="49" actId="790"/>
        <pc:sldMkLst>
          <pc:docMk/>
          <pc:sldMk cId="3197023440" sldId="265"/>
        </pc:sldMkLst>
        <pc:spChg chg="mod">
          <ac:chgData name="Fake Test User" userId="SID-0" providerId="Test" clId="FakeClientId" dt="2021-03-17T11:06:19.369" v="20" actId="790"/>
          <ac:spMkLst>
            <pc:docMk/>
            <pc:sldMk cId="3197023440" sldId="265"/>
            <ac:spMk id="2" creationId="{00000000-0000-0000-0000-000000000000}"/>
          </ac:spMkLst>
        </pc:spChg>
        <pc:spChg chg="mod">
          <ac:chgData name="Fake Test User" userId="SID-0" providerId="Test" clId="FakeClientId" dt="2021-03-17T11:06:19.369" v="20" actId="790"/>
          <ac:spMkLst>
            <pc:docMk/>
            <pc:sldMk cId="3197023440" sldId="265"/>
            <ac:spMk id="3" creationId="{00000000-0000-0000-0000-000000000000}"/>
          </ac:spMkLst>
        </pc:spChg>
        <pc:spChg chg="mod">
          <ac:chgData name="Fake Test User" userId="SID-0" providerId="Test" clId="FakeClientId" dt="2021-03-17T11:06:19.369" v="20" actId="790"/>
          <ac:spMkLst>
            <pc:docMk/>
            <pc:sldMk cId="3197023440" sldId="265"/>
            <ac:spMk id="4" creationId="{00000000-0000-0000-0000-000000000000}"/>
          </ac:spMkLst>
        </pc:spChg>
      </pc:sldChg>
      <pc:sldChg chg="modSp mod modNotes">
        <pc:chgData name="Fake Test User" userId="SID-0" providerId="Test" clId="FakeClientId" dt="2021-03-17T11:08:24.182" v="43" actId="790"/>
        <pc:sldMkLst>
          <pc:docMk/>
          <pc:sldMk cId="3683544629" sldId="266"/>
        </pc:sldMkLst>
        <pc:spChg chg="mod">
          <ac:chgData name="Fake Test User" userId="SID-0" providerId="Test" clId="FakeClientId" dt="2021-03-17T11:05:36.983" v="7" actId="790"/>
          <ac:spMkLst>
            <pc:docMk/>
            <pc:sldMk cId="3683544629" sldId="266"/>
            <ac:spMk id="2" creationId="{00000000-0000-0000-0000-000000000000}"/>
          </ac:spMkLst>
        </pc:spChg>
        <pc:spChg chg="mod">
          <ac:chgData name="Fake Test User" userId="SID-0" providerId="Test" clId="FakeClientId" dt="2021-03-17T11:05:36.983" v="7" actId="790"/>
          <ac:spMkLst>
            <pc:docMk/>
            <pc:sldMk cId="3683544629" sldId="266"/>
            <ac:spMk id="4" creationId="{00000000-0000-0000-0000-000000000000}"/>
          </ac:spMkLst>
        </pc:spChg>
      </pc:sldChg>
      <pc:sldChg chg="modSp mod modNotes">
        <pc:chgData name="Fake Test User" userId="SID-0" providerId="Test" clId="FakeClientId" dt="2021-03-17T11:08:26.995" v="44" actId="790"/>
        <pc:sldMkLst>
          <pc:docMk/>
          <pc:sldMk cId="1315647518" sldId="268"/>
        </pc:sldMkLst>
        <pc:spChg chg="mod">
          <ac:chgData name="Fake Test User" userId="SID-0" providerId="Test" clId="FakeClientId" dt="2021-03-17T11:05:53.030" v="12" actId="255"/>
          <ac:spMkLst>
            <pc:docMk/>
            <pc:sldMk cId="1315647518" sldId="268"/>
            <ac:spMk id="2" creationId="{00000000-0000-0000-0000-000000000000}"/>
          </ac:spMkLst>
        </pc:spChg>
        <pc:spChg chg="mod">
          <ac:chgData name="Fake Test User" userId="SID-0" providerId="Test" clId="FakeClientId" dt="2021-03-17T11:05:43.217" v="9" actId="790"/>
          <ac:spMkLst>
            <pc:docMk/>
            <pc:sldMk cId="1315647518" sldId="268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3-17T11:25:45.984" v="55" actId="20577"/>
        <pc:sldMasterMkLst>
          <pc:docMk/>
          <pc:sldMasterMk cId="2346251051" sldId="2147483648"/>
        </pc:sldMasterMkLst>
        <pc:spChg chg="mod">
          <ac:chgData name="Fake Test User" userId="SID-0" providerId="Test" clId="FakeClientId" dt="2021-03-17T11:06:57.166" v="21" actId="790"/>
          <ac:spMkLst>
            <pc:docMk/>
            <pc:sldMasterMk cId="2346251051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3-17T11:06:57.166" v="21" actId="790"/>
          <ac:spMkLst>
            <pc:docMk/>
            <pc:sldMasterMk cId="2346251051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3-17T11:06:57.166" v="21" actId="790"/>
          <ac:spMkLst>
            <pc:docMk/>
            <pc:sldMasterMk cId="2346251051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3-17T11:06:57.166" v="21" actId="790"/>
          <ac:spMkLst>
            <pc:docMk/>
            <pc:sldMasterMk cId="2346251051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3-17T11:06:57.166" v="21" actId="790"/>
          <ac:spMkLst>
            <pc:docMk/>
            <pc:sldMasterMk cId="2346251051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3-17T11:07:00.369" v="22" actId="790"/>
          <pc:sldLayoutMkLst>
            <pc:docMk/>
            <pc:sldMasterMk cId="2346251051" sldId="2147483648"/>
            <pc:sldLayoutMk cId="1659756515" sldId="2147483649"/>
          </pc:sldLayoutMkLst>
          <pc:spChg chg="mod">
            <ac:chgData name="Fake Test User" userId="SID-0" providerId="Test" clId="FakeClientId" dt="2021-03-17T11:07:00.369" v="22" actId="790"/>
            <ac:spMkLst>
              <pc:docMk/>
              <pc:sldMasterMk cId="2346251051" sldId="2147483648"/>
              <pc:sldLayoutMk cId="1659756515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1:07:00.369" v="22" actId="790"/>
            <ac:spMkLst>
              <pc:docMk/>
              <pc:sldMasterMk cId="2346251051" sldId="2147483648"/>
              <pc:sldLayoutMk cId="1659756515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1:07:00.369" v="22" actId="790"/>
            <ac:spMkLst>
              <pc:docMk/>
              <pc:sldMasterMk cId="2346251051" sldId="2147483648"/>
              <pc:sldLayoutMk cId="1659756515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1:07:00.369" v="22" actId="790"/>
            <ac:spMkLst>
              <pc:docMk/>
              <pc:sldMasterMk cId="2346251051" sldId="2147483648"/>
              <pc:sldLayoutMk cId="1659756515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1:07:00.369" v="22" actId="790"/>
            <ac:spMkLst>
              <pc:docMk/>
              <pc:sldMasterMk cId="2346251051" sldId="2147483648"/>
              <pc:sldLayoutMk cId="1659756515" sldId="2147483649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1:07:00.369" v="22" actId="790"/>
            <ac:spMkLst>
              <pc:docMk/>
              <pc:sldMasterMk cId="2346251051" sldId="2147483648"/>
              <pc:sldLayoutMk cId="1659756515" sldId="2147483649"/>
              <ac:spMk id="7" creationId="{00000000-0000-0000-0000-000000000000}"/>
            </ac:spMkLst>
          </pc:spChg>
          <pc:spChg chg="mod">
            <ac:chgData name="Fake Test User" userId="SID-0" providerId="Test" clId="FakeClientId" dt="2021-03-17T11:07:00.369" v="22" actId="790"/>
            <ac:spMkLst>
              <pc:docMk/>
              <pc:sldMasterMk cId="2346251051" sldId="2147483648"/>
              <pc:sldLayoutMk cId="1659756515" sldId="2147483649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1:07:03.416" v="23" actId="790"/>
          <pc:sldLayoutMkLst>
            <pc:docMk/>
            <pc:sldMasterMk cId="2346251051" sldId="2147483648"/>
            <pc:sldLayoutMk cId="3786876825" sldId="2147483650"/>
          </pc:sldLayoutMkLst>
          <pc:spChg chg="mod">
            <ac:chgData name="Fake Test User" userId="SID-0" providerId="Test" clId="FakeClientId" dt="2021-03-17T11:07:03.416" v="23" actId="790"/>
            <ac:spMkLst>
              <pc:docMk/>
              <pc:sldMasterMk cId="2346251051" sldId="2147483648"/>
              <pc:sldLayoutMk cId="3786876825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1:07:03.416" v="23" actId="790"/>
            <ac:spMkLst>
              <pc:docMk/>
              <pc:sldMasterMk cId="2346251051" sldId="2147483648"/>
              <pc:sldLayoutMk cId="3786876825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1:07:03.416" v="23" actId="790"/>
            <ac:spMkLst>
              <pc:docMk/>
              <pc:sldMasterMk cId="2346251051" sldId="2147483648"/>
              <pc:sldLayoutMk cId="3786876825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1:07:03.416" v="23" actId="790"/>
            <ac:spMkLst>
              <pc:docMk/>
              <pc:sldMasterMk cId="2346251051" sldId="2147483648"/>
              <pc:sldLayoutMk cId="3786876825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1:07:03.416" v="23" actId="790"/>
            <ac:spMkLst>
              <pc:docMk/>
              <pc:sldMasterMk cId="2346251051" sldId="2147483648"/>
              <pc:sldLayoutMk cId="3786876825" sldId="214748365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1:07:09.213" v="25" actId="790"/>
          <pc:sldLayoutMkLst>
            <pc:docMk/>
            <pc:sldMasterMk cId="2346251051" sldId="2147483648"/>
            <pc:sldLayoutMk cId="3602678805" sldId="2147483651"/>
          </pc:sldLayoutMkLst>
          <pc:spChg chg="mod">
            <ac:chgData name="Fake Test User" userId="SID-0" providerId="Test" clId="FakeClientId" dt="2021-03-17T11:07:09.213" v="25" actId="790"/>
            <ac:spMkLst>
              <pc:docMk/>
              <pc:sldMasterMk cId="2346251051" sldId="2147483648"/>
              <pc:sldLayoutMk cId="3602678805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1:07:09.213" v="25" actId="790"/>
            <ac:spMkLst>
              <pc:docMk/>
              <pc:sldMasterMk cId="2346251051" sldId="2147483648"/>
              <pc:sldLayoutMk cId="3602678805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1:07:09.213" v="25" actId="790"/>
            <ac:spMkLst>
              <pc:docMk/>
              <pc:sldMasterMk cId="2346251051" sldId="2147483648"/>
              <pc:sldLayoutMk cId="3602678805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1:07:09.213" v="25" actId="790"/>
            <ac:spMkLst>
              <pc:docMk/>
              <pc:sldMasterMk cId="2346251051" sldId="2147483648"/>
              <pc:sldLayoutMk cId="3602678805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1:07:09.213" v="25" actId="790"/>
            <ac:spMkLst>
              <pc:docMk/>
              <pc:sldMasterMk cId="2346251051" sldId="2147483648"/>
              <pc:sldLayoutMk cId="3602678805" sldId="2147483651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1:07:09.213" v="25" actId="790"/>
            <ac:spMkLst>
              <pc:docMk/>
              <pc:sldMasterMk cId="2346251051" sldId="2147483648"/>
              <pc:sldLayoutMk cId="3602678805" sldId="2147483651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1:07:12.182" v="26" actId="790"/>
          <pc:sldLayoutMkLst>
            <pc:docMk/>
            <pc:sldMasterMk cId="2346251051" sldId="2147483648"/>
            <pc:sldLayoutMk cId="3527791066" sldId="2147483652"/>
          </pc:sldLayoutMkLst>
          <pc:spChg chg="mod">
            <ac:chgData name="Fake Test User" userId="SID-0" providerId="Test" clId="FakeClientId" dt="2021-03-17T11:07:12.182" v="26" actId="790"/>
            <ac:spMkLst>
              <pc:docMk/>
              <pc:sldMasterMk cId="2346251051" sldId="2147483648"/>
              <pc:sldLayoutMk cId="3527791066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1:07:12.182" v="26" actId="790"/>
            <ac:spMkLst>
              <pc:docMk/>
              <pc:sldMasterMk cId="2346251051" sldId="2147483648"/>
              <pc:sldLayoutMk cId="3527791066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1:07:12.182" v="26" actId="790"/>
            <ac:spMkLst>
              <pc:docMk/>
              <pc:sldMasterMk cId="2346251051" sldId="2147483648"/>
              <pc:sldLayoutMk cId="3527791066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1:07:12.182" v="26" actId="790"/>
            <ac:spMkLst>
              <pc:docMk/>
              <pc:sldMasterMk cId="2346251051" sldId="2147483648"/>
              <pc:sldLayoutMk cId="3527791066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1:07:12.182" v="26" actId="790"/>
            <ac:spMkLst>
              <pc:docMk/>
              <pc:sldMasterMk cId="2346251051" sldId="2147483648"/>
              <pc:sldLayoutMk cId="3527791066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1:07:12.182" v="26" actId="790"/>
            <ac:spMkLst>
              <pc:docMk/>
              <pc:sldMasterMk cId="2346251051" sldId="2147483648"/>
              <pc:sldLayoutMk cId="3527791066" sldId="2147483652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1:07:15.198" v="27" actId="790"/>
          <pc:sldLayoutMkLst>
            <pc:docMk/>
            <pc:sldMasterMk cId="2346251051" sldId="2147483648"/>
            <pc:sldLayoutMk cId="3971016106" sldId="2147483653"/>
          </pc:sldLayoutMkLst>
          <pc:spChg chg="mod">
            <ac:chgData name="Fake Test User" userId="SID-0" providerId="Test" clId="FakeClientId" dt="2021-03-17T11:07:15.198" v="27" actId="790"/>
            <ac:spMkLst>
              <pc:docMk/>
              <pc:sldMasterMk cId="2346251051" sldId="2147483648"/>
              <pc:sldLayoutMk cId="3971016106" sldId="2147483653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1:07:15.198" v="27" actId="790"/>
            <ac:spMkLst>
              <pc:docMk/>
              <pc:sldMasterMk cId="2346251051" sldId="2147483648"/>
              <pc:sldLayoutMk cId="3971016106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1:07:15.198" v="27" actId="790"/>
            <ac:spMkLst>
              <pc:docMk/>
              <pc:sldMasterMk cId="2346251051" sldId="2147483648"/>
              <pc:sldLayoutMk cId="3971016106" sldId="2147483653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1:07:15.198" v="27" actId="790"/>
            <ac:spMkLst>
              <pc:docMk/>
              <pc:sldMasterMk cId="2346251051" sldId="2147483648"/>
              <pc:sldLayoutMk cId="3971016106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1:07:15.198" v="27" actId="790"/>
            <ac:spMkLst>
              <pc:docMk/>
              <pc:sldMasterMk cId="2346251051" sldId="2147483648"/>
              <pc:sldLayoutMk cId="3971016106" sldId="2147483653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1:07:15.198" v="27" actId="790"/>
            <ac:spMkLst>
              <pc:docMk/>
              <pc:sldMasterMk cId="2346251051" sldId="2147483648"/>
              <pc:sldLayoutMk cId="3971016106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3-17T11:07:15.198" v="27" actId="790"/>
            <ac:spMkLst>
              <pc:docMk/>
              <pc:sldMasterMk cId="2346251051" sldId="2147483648"/>
              <pc:sldLayoutMk cId="3971016106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3-17T11:07:15.198" v="27" actId="790"/>
            <ac:spMkLst>
              <pc:docMk/>
              <pc:sldMasterMk cId="2346251051" sldId="2147483648"/>
              <pc:sldLayoutMk cId="3971016106" sldId="2147483653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1:07:18.948" v="28" actId="790"/>
          <pc:sldLayoutMkLst>
            <pc:docMk/>
            <pc:sldMasterMk cId="2346251051" sldId="2147483648"/>
            <pc:sldLayoutMk cId="1758111529" sldId="2147483654"/>
          </pc:sldLayoutMkLst>
          <pc:spChg chg="mod">
            <ac:chgData name="Fake Test User" userId="SID-0" providerId="Test" clId="FakeClientId" dt="2021-03-17T11:07:18.948" v="28" actId="790"/>
            <ac:spMkLst>
              <pc:docMk/>
              <pc:sldMasterMk cId="2346251051" sldId="2147483648"/>
              <pc:sldLayoutMk cId="1758111529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1:07:18.948" v="28" actId="790"/>
            <ac:spMkLst>
              <pc:docMk/>
              <pc:sldMasterMk cId="2346251051" sldId="2147483648"/>
              <pc:sldLayoutMk cId="1758111529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1:07:18.948" v="28" actId="790"/>
            <ac:spMkLst>
              <pc:docMk/>
              <pc:sldMasterMk cId="2346251051" sldId="2147483648"/>
              <pc:sldLayoutMk cId="1758111529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1:07:18.948" v="28" actId="790"/>
            <ac:spMkLst>
              <pc:docMk/>
              <pc:sldMasterMk cId="2346251051" sldId="2147483648"/>
              <pc:sldLayoutMk cId="1758111529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1:07:21.744" v="29" actId="790"/>
          <pc:sldLayoutMkLst>
            <pc:docMk/>
            <pc:sldMasterMk cId="2346251051" sldId="2147483648"/>
            <pc:sldLayoutMk cId="302416926" sldId="2147483655"/>
          </pc:sldLayoutMkLst>
          <pc:spChg chg="mod">
            <ac:chgData name="Fake Test User" userId="SID-0" providerId="Test" clId="FakeClientId" dt="2021-03-17T11:07:21.744" v="29" actId="790"/>
            <ac:spMkLst>
              <pc:docMk/>
              <pc:sldMasterMk cId="2346251051" sldId="2147483648"/>
              <pc:sldLayoutMk cId="302416926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1:07:21.744" v="29" actId="790"/>
            <ac:spMkLst>
              <pc:docMk/>
              <pc:sldMasterMk cId="2346251051" sldId="2147483648"/>
              <pc:sldLayoutMk cId="302416926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1:07:21.744" v="29" actId="790"/>
            <ac:spMkLst>
              <pc:docMk/>
              <pc:sldMasterMk cId="2346251051" sldId="2147483648"/>
              <pc:sldLayoutMk cId="302416926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1:07:28.338" v="31" actId="790"/>
          <pc:sldLayoutMkLst>
            <pc:docMk/>
            <pc:sldMasterMk cId="2346251051" sldId="2147483648"/>
            <pc:sldLayoutMk cId="3769764688" sldId="2147483656"/>
          </pc:sldLayoutMkLst>
          <pc:spChg chg="mod">
            <ac:chgData name="Fake Test User" userId="SID-0" providerId="Test" clId="FakeClientId" dt="2021-03-17T11:07:28.338" v="31" actId="790"/>
            <ac:spMkLst>
              <pc:docMk/>
              <pc:sldMasterMk cId="2346251051" sldId="2147483648"/>
              <pc:sldLayoutMk cId="3769764688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1:07:28.338" v="31" actId="790"/>
            <ac:spMkLst>
              <pc:docMk/>
              <pc:sldMasterMk cId="2346251051" sldId="2147483648"/>
              <pc:sldLayoutMk cId="3769764688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1:07:28.338" v="31" actId="790"/>
            <ac:spMkLst>
              <pc:docMk/>
              <pc:sldMasterMk cId="2346251051" sldId="2147483648"/>
              <pc:sldLayoutMk cId="3769764688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1:07:28.338" v="31" actId="790"/>
            <ac:spMkLst>
              <pc:docMk/>
              <pc:sldMasterMk cId="2346251051" sldId="2147483648"/>
              <pc:sldLayoutMk cId="3769764688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1:07:28.338" v="31" actId="790"/>
            <ac:spMkLst>
              <pc:docMk/>
              <pc:sldMasterMk cId="2346251051" sldId="2147483648"/>
              <pc:sldLayoutMk cId="3769764688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1:07:28.338" v="31" actId="790"/>
            <ac:spMkLst>
              <pc:docMk/>
              <pc:sldMasterMk cId="2346251051" sldId="2147483648"/>
              <pc:sldLayoutMk cId="3769764688" sldId="214748365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1:07:31.635" v="32" actId="790"/>
          <pc:sldLayoutMkLst>
            <pc:docMk/>
            <pc:sldMasterMk cId="2346251051" sldId="2147483648"/>
            <pc:sldLayoutMk cId="769637093" sldId="2147483657"/>
          </pc:sldLayoutMkLst>
          <pc:spChg chg="mod">
            <ac:chgData name="Fake Test User" userId="SID-0" providerId="Test" clId="FakeClientId" dt="2021-03-17T11:07:31.635" v="32" actId="790"/>
            <ac:spMkLst>
              <pc:docMk/>
              <pc:sldMasterMk cId="2346251051" sldId="2147483648"/>
              <pc:sldLayoutMk cId="769637093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1:07:31.635" v="32" actId="790"/>
            <ac:spMkLst>
              <pc:docMk/>
              <pc:sldMasterMk cId="2346251051" sldId="2147483648"/>
              <pc:sldLayoutMk cId="769637093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1:07:31.635" v="32" actId="790"/>
            <ac:spMkLst>
              <pc:docMk/>
              <pc:sldMasterMk cId="2346251051" sldId="2147483648"/>
              <pc:sldLayoutMk cId="769637093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1:07:31.635" v="32" actId="790"/>
            <ac:spMkLst>
              <pc:docMk/>
              <pc:sldMasterMk cId="2346251051" sldId="2147483648"/>
              <pc:sldLayoutMk cId="769637093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1:07:31.635" v="32" actId="790"/>
            <ac:spMkLst>
              <pc:docMk/>
              <pc:sldMasterMk cId="2346251051" sldId="2147483648"/>
              <pc:sldLayoutMk cId="769637093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1:07:31.635" v="32" actId="790"/>
            <ac:spMkLst>
              <pc:docMk/>
              <pc:sldMasterMk cId="2346251051" sldId="2147483648"/>
              <pc:sldLayoutMk cId="769637093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1:25:38.250" v="52" actId="20577"/>
          <pc:sldLayoutMkLst>
            <pc:docMk/>
            <pc:sldMasterMk cId="2346251051" sldId="2147483648"/>
            <pc:sldLayoutMk cId="2012076707" sldId="2147483658"/>
          </pc:sldLayoutMkLst>
          <pc:spChg chg="mod">
            <ac:chgData name="Fake Test User" userId="SID-0" providerId="Test" clId="FakeClientId" dt="2021-03-17T11:07:37.666" v="33" actId="790"/>
            <ac:spMkLst>
              <pc:docMk/>
              <pc:sldMasterMk cId="2346251051" sldId="2147483648"/>
              <pc:sldLayoutMk cId="2012076707" sldId="2147483658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1:25:38.250" v="52" actId="20577"/>
            <ac:spMkLst>
              <pc:docMk/>
              <pc:sldMasterMk cId="2346251051" sldId="2147483648"/>
              <pc:sldLayoutMk cId="2012076707" sldId="2147483658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1:07:37.666" v="33" actId="790"/>
            <ac:spMkLst>
              <pc:docMk/>
              <pc:sldMasterMk cId="2346251051" sldId="2147483648"/>
              <pc:sldLayoutMk cId="2012076707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1:07:37.666" v="33" actId="790"/>
            <ac:spMkLst>
              <pc:docMk/>
              <pc:sldMasterMk cId="2346251051" sldId="2147483648"/>
              <pc:sldLayoutMk cId="2012076707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1:07:37.666" v="33" actId="790"/>
            <ac:spMkLst>
              <pc:docMk/>
              <pc:sldMasterMk cId="2346251051" sldId="2147483648"/>
              <pc:sldLayoutMk cId="2012076707" sldId="214748365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1:25:45.984" v="55" actId="20577"/>
          <pc:sldLayoutMkLst>
            <pc:docMk/>
            <pc:sldMasterMk cId="2346251051" sldId="2147483648"/>
            <pc:sldLayoutMk cId="445927127" sldId="2147483659"/>
          </pc:sldLayoutMkLst>
          <pc:spChg chg="mod">
            <ac:chgData name="Fake Test User" userId="SID-0" providerId="Test" clId="FakeClientId" dt="2021-03-17T11:07:40.588" v="34" actId="790"/>
            <ac:spMkLst>
              <pc:docMk/>
              <pc:sldMasterMk cId="2346251051" sldId="2147483648"/>
              <pc:sldLayoutMk cId="445927127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1:25:45.984" v="55" actId="20577"/>
            <ac:spMkLst>
              <pc:docMk/>
              <pc:sldMasterMk cId="2346251051" sldId="2147483648"/>
              <pc:sldLayoutMk cId="445927127" sldId="2147483659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1:07:40.588" v="34" actId="790"/>
            <ac:spMkLst>
              <pc:docMk/>
              <pc:sldMasterMk cId="2346251051" sldId="2147483648"/>
              <pc:sldLayoutMk cId="445927127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1:07:40.588" v="34" actId="790"/>
            <ac:spMkLst>
              <pc:docMk/>
              <pc:sldMasterMk cId="2346251051" sldId="2147483648"/>
              <pc:sldLayoutMk cId="445927127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1:07:40.588" v="34" actId="790"/>
            <ac:spMkLst>
              <pc:docMk/>
              <pc:sldMasterMk cId="2346251051" sldId="2147483648"/>
              <pc:sldLayoutMk cId="445927127" sldId="214748365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1:07:06.276" v="24" actId="790"/>
          <pc:sldLayoutMkLst>
            <pc:docMk/>
            <pc:sldMasterMk cId="2346251051" sldId="2147483648"/>
            <pc:sldLayoutMk cId="2673943605" sldId="2147483660"/>
          </pc:sldLayoutMkLst>
          <pc:spChg chg="mod">
            <ac:chgData name="Fake Test User" userId="SID-0" providerId="Test" clId="FakeClientId" dt="2021-03-17T11:07:06.276" v="24" actId="790"/>
            <ac:spMkLst>
              <pc:docMk/>
              <pc:sldMasterMk cId="2346251051" sldId="2147483648"/>
              <pc:sldLayoutMk cId="2673943605" sldId="2147483660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1:07:06.276" v="24" actId="790"/>
            <ac:spMkLst>
              <pc:docMk/>
              <pc:sldMasterMk cId="2346251051" sldId="2147483648"/>
              <pc:sldLayoutMk cId="2673943605" sldId="2147483660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1:07:06.276" v="24" actId="790"/>
            <ac:spMkLst>
              <pc:docMk/>
              <pc:sldMasterMk cId="2346251051" sldId="2147483648"/>
              <pc:sldLayoutMk cId="2673943605" sldId="2147483660"/>
              <ac:spMk id="7" creationId="{00000000-0000-0000-0000-000000000000}"/>
            </ac:spMkLst>
          </pc:spChg>
          <pc:spChg chg="mod">
            <ac:chgData name="Fake Test User" userId="SID-0" providerId="Test" clId="FakeClientId" dt="2021-03-17T11:07:06.276" v="24" actId="790"/>
            <ac:spMkLst>
              <pc:docMk/>
              <pc:sldMasterMk cId="2346251051" sldId="2147483648"/>
              <pc:sldLayoutMk cId="2673943605" sldId="2147483660"/>
              <ac:spMk id="8" creationId="{00000000-0000-0000-0000-000000000000}"/>
            </ac:spMkLst>
          </pc:spChg>
          <pc:spChg chg="mod">
            <ac:chgData name="Fake Test User" userId="SID-0" providerId="Test" clId="FakeClientId" dt="2021-03-17T11:07:06.276" v="24" actId="790"/>
            <ac:spMkLst>
              <pc:docMk/>
              <pc:sldMasterMk cId="2346251051" sldId="2147483648"/>
              <pc:sldLayoutMk cId="2673943605" sldId="2147483660"/>
              <ac:spMk id="11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EE0752-5176-4532-977D-29C9029F99D6}" type="datetime1">
              <a:rPr lang="ro-RO" smtClean="0"/>
              <a:t>01.05.2023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ro-RO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noProof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32BE9A-0B27-4905-8419-4A04B8F2759A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ro-RO" noProof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o-RO" b="1" i="1">
                <a:latin typeface="Arial" pitchFamily="34" charset="0"/>
                <a:cs typeface="Arial" pitchFamily="34" charset="0"/>
              </a:rPr>
              <a:t>NOTĂ:</a:t>
            </a:r>
          </a:p>
          <a:p>
            <a:pPr rtl="0"/>
            <a:r>
              <a:rPr lang="ro-RO" i="1">
                <a:latin typeface="Arial" pitchFamily="34" charset="0"/>
                <a:cs typeface="Arial" pitchFamily="34" charset="0"/>
              </a:rPr>
              <a:t>Pentru a modifica imaginea de pe acest diapozitiv, selectați-o și ștergeți-o. Apoi faceți clic pe pictograma Imagini din substituent pentru a insera propria imagine.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72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455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/>
          </a:p>
        </p:txBody>
      </p:sp>
      <p:pic>
        <p:nvPicPr>
          <p:cNvPr id="11" name="I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o-RO" noProof="0" smtClean="0"/>
              <a:t>Clic pentru a edita stilul de subtitlu</a:t>
            </a:r>
            <a:endParaRPr lang="ro-RO" noProof="0"/>
          </a:p>
        </p:txBody>
      </p:sp>
      <p:sp>
        <p:nvSpPr>
          <p:cNvPr id="7" name="Dreptunghi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6BAA7E3D-6D18-41D6-8AA8-CBD641C86608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3" name="Substituent imagine 2" descr="Un substituent gol pentru a adăuga o imagine. Faceți clic pe substituent și selectați imaginea pe care doriți s-o adăugați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o-RO" noProof="0" smtClean="0"/>
              <a:t>Faceți clic pe pictogramă pentru a adăuga o imagine</a:t>
            </a:r>
            <a:endParaRPr lang="ro-RO" noProof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892B81-ED36-448B-A927-0FC0851CEF47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o-RO" noProof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u ș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o-RO" noProof="0" dirty="0"/>
              <a:t>Faceți clic pentru a edita stilurile de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418832-094B-4921-98ED-0FA3845EC1C4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o-RO" noProof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o-RO" noProof="0" dirty="0"/>
              <a:t>Faceți clic pentru a edita stilurile de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9AD37F-871B-45B3-886D-A374B3280DF8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o-RO" noProof="0"/>
              <a:t>‹#›</a:t>
            </a:fld>
            <a:endParaRPr lang="ro-RO" noProof="0"/>
          </a:p>
        </p:txBody>
      </p:sp>
      <p:grpSp>
        <p:nvGrpSpPr>
          <p:cNvPr id="7" name="Gr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drep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rept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F4EF84-A321-401E-A17B-C62A720BFED0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o-RO" noProof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zitiv titlu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o-RO" noProof="0" smtClean="0"/>
              <a:t>Clic pentru a edita stilul de subtitlu</a:t>
            </a:r>
            <a:endParaRPr lang="ro-RO" noProof="0"/>
          </a:p>
        </p:txBody>
      </p:sp>
      <p:sp>
        <p:nvSpPr>
          <p:cNvPr id="11" name="Substituent imagine 10" descr="Un substituent gol pentru a adăuga o imagine. Faceți clic pe substituent și selectați imaginea pe care doriți s-o adăugați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o-RO" noProof="0" smtClean="0"/>
              <a:t>Faceți clic pe pictogramă pentru a adăuga o imagine</a:t>
            </a:r>
            <a:endParaRPr lang="ro-RO" noProof="0"/>
          </a:p>
        </p:txBody>
      </p:sp>
      <p:sp>
        <p:nvSpPr>
          <p:cNvPr id="8" name="Dreptunghi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/>
          </a:p>
        </p:txBody>
      </p:sp>
      <p:grpSp>
        <p:nvGrpSpPr>
          <p:cNvPr id="14" name="Gr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drept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rep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drept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rept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reptunghi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drept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drept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reptunghi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noProof="0"/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drept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drept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90F6F-A873-408C-9616-8249541C37E4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o-RO" noProof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92CBC0-D519-47C6-B2A2-3CEBBD88DA44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o-RO" noProof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E43E9-5450-4CF6-9321-9FBC4696493E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o-RO" noProof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8D964B-2029-4D93-9486-E067FADDAB9A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o-RO" noProof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666E9E-A582-43A7-BD4C-BCFD766EA91F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o-RO" noProof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42B096-261B-454B-A5C0-8C607729FE30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o-RO" noProof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  <a:p>
            <a:pPr lvl="5" rtl="0"/>
            <a:r>
              <a:rPr lang="ro-RO" noProof="0"/>
              <a:t>Al șaselea nivel</a:t>
            </a:r>
          </a:p>
          <a:p>
            <a:pPr lvl="6" rtl="0"/>
            <a:r>
              <a:rPr lang="ro-RO" noProof="0"/>
              <a:t>Al șaptelea nivel</a:t>
            </a:r>
          </a:p>
          <a:p>
            <a:pPr lvl="7" rtl="0"/>
            <a:r>
              <a:rPr lang="ro-RO" noProof="0"/>
              <a:t>Al optulea nivel</a:t>
            </a:r>
          </a:p>
          <a:p>
            <a:pPr lvl="8" rtl="0"/>
            <a:r>
              <a:rPr lang="ro-RO" noProof="0"/>
              <a:t>Al nouălea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BE257FC5-6C56-4796-A180-1780A0A6DBB8}" type="datetime1">
              <a:rPr lang="ro-RO" noProof="0" smtClean="0"/>
              <a:t>01.05.2023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ro-RO" noProof="0" smtClean="0"/>
              <a:pPr rtl="0"/>
              <a:t>‹#›</a:t>
            </a:fld>
            <a:endParaRPr lang="ro-RO" noProof="0"/>
          </a:p>
        </p:txBody>
      </p:sp>
      <p:grpSp>
        <p:nvGrpSpPr>
          <p:cNvPr id="15" name="Gr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drept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rept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algn="ctr"/>
            <a:r>
              <a:rPr lang="fr-FR" sz="3200" b="1" dirty="0" err="1"/>
              <a:t>Competenţele</a:t>
            </a:r>
            <a:r>
              <a:rPr lang="fr-FR" sz="3200" b="1" dirty="0"/>
              <a:t> </a:t>
            </a:r>
            <a:r>
              <a:rPr lang="fr-FR" sz="3200" b="1" dirty="0" err="1"/>
              <a:t>psihice</a:t>
            </a:r>
            <a:r>
              <a:rPr lang="fr-FR" sz="3200" b="1" dirty="0"/>
              <a:t> </a:t>
            </a:r>
            <a:r>
              <a:rPr lang="fr-FR" sz="3200" b="1" dirty="0" err="1"/>
              <a:t>şi</a:t>
            </a:r>
            <a:r>
              <a:rPr lang="fr-FR" sz="3200" b="1" dirty="0"/>
              <a:t> </a:t>
            </a:r>
            <a:r>
              <a:rPr lang="fr-FR" sz="3200" b="1" dirty="0" err="1"/>
              <a:t>vulnerabilitatea</a:t>
            </a:r>
            <a:r>
              <a:rPr lang="fr-FR" sz="3200" b="1" dirty="0"/>
              <a:t> </a:t>
            </a:r>
            <a:r>
              <a:rPr lang="fr-FR" sz="3200" b="1" dirty="0" err="1"/>
              <a:t>pentru</a:t>
            </a:r>
            <a:r>
              <a:rPr lang="fr-FR" sz="3200" b="1" dirty="0"/>
              <a:t> </a:t>
            </a:r>
            <a:r>
              <a:rPr lang="fr-FR" sz="3200" b="1" dirty="0" err="1"/>
              <a:t>psihopatologie</a:t>
            </a:r>
            <a:endParaRPr lang="ro-RO" sz="3200" dirty="0"/>
          </a:p>
        </p:txBody>
      </p:sp>
      <p:sp>
        <p:nvSpPr>
          <p:cNvPr id="7" name="Subtitlu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/>
            <a:r>
              <a:rPr lang="fr-FR" b="1" dirty="0"/>
              <a:t>Mircea </a:t>
            </a:r>
            <a:r>
              <a:rPr lang="fr-FR" b="1" dirty="0" err="1"/>
              <a:t>Lăzărescu</a:t>
            </a:r>
            <a:r>
              <a:rPr lang="fr-FR" b="1" dirty="0"/>
              <a:t>, Braşov 2022</a:t>
            </a:r>
            <a:endParaRPr lang="ro-RO" b="1" dirty="0"/>
          </a:p>
        </p:txBody>
      </p:sp>
      <p:pic>
        <p:nvPicPr>
          <p:cNvPr id="4" name="Substituent imagine 3" descr="O carte deschisă pe masă, rafturi de cărți estompate în fundal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493827" cy="45720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	</a:t>
            </a:r>
          </a:p>
          <a:p>
            <a:pPr algn="just"/>
            <a:r>
              <a:rPr lang="fr-FR" sz="2000" dirty="0"/>
              <a:t>	</a:t>
            </a:r>
            <a:endParaRPr lang="fr-FR" sz="2000" dirty="0" smtClean="0"/>
          </a:p>
          <a:p>
            <a:pPr algn="just"/>
            <a:r>
              <a:rPr lang="fr-FR" sz="2000" dirty="0"/>
              <a:t>	</a:t>
            </a:r>
            <a:r>
              <a:rPr lang="fr-FR" sz="2000" dirty="0" smtClean="0"/>
              <a:t>Tema </a:t>
            </a:r>
            <a:r>
              <a:rPr lang="fr-FR" sz="2000" dirty="0" err="1"/>
              <a:t>rezilienţei</a:t>
            </a:r>
            <a:r>
              <a:rPr lang="fr-FR" sz="2000" dirty="0"/>
              <a:t> a </a:t>
            </a:r>
            <a:r>
              <a:rPr lang="fr-FR" sz="2000" dirty="0" err="1"/>
              <a:t>căpătat</a:t>
            </a:r>
            <a:r>
              <a:rPr lang="fr-FR" sz="2000" dirty="0"/>
              <a:t> </a:t>
            </a:r>
            <a:r>
              <a:rPr lang="fr-FR" sz="2000" dirty="0" err="1"/>
              <a:t>ulterior</a:t>
            </a:r>
            <a:r>
              <a:rPr lang="fr-FR" sz="2000" dirty="0"/>
              <a:t> un sens </a:t>
            </a:r>
            <a:r>
              <a:rPr lang="fr-FR" sz="2000" dirty="0" err="1"/>
              <a:t>lărgit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psiho</a:t>
            </a:r>
            <a:r>
              <a:rPr lang="fr-FR" sz="2000" dirty="0"/>
              <a:t>-sociologie. </a:t>
            </a:r>
            <a:r>
              <a:rPr lang="fr-FR" sz="2000" dirty="0" smtClean="0"/>
              <a:t>	</a:t>
            </a:r>
            <a:r>
              <a:rPr lang="fr-FR" sz="2000" dirty="0" err="1" smtClean="0"/>
              <a:t>Aspectul</a:t>
            </a:r>
            <a:r>
              <a:rPr lang="fr-FR" sz="2000" dirty="0" smtClean="0"/>
              <a:t> </a:t>
            </a:r>
            <a:r>
              <a:rPr lang="fr-FR" sz="2000" dirty="0"/>
              <a:t>important </a:t>
            </a:r>
            <a:r>
              <a:rPr lang="fr-FR" sz="2000" dirty="0" err="1"/>
              <a:t>constă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faptul</a:t>
            </a:r>
            <a:r>
              <a:rPr lang="fr-FR" sz="2000" dirty="0"/>
              <a:t> </a:t>
            </a:r>
            <a:r>
              <a:rPr lang="fr-FR" sz="2000" dirty="0" err="1"/>
              <a:t>că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prezent</a:t>
            </a:r>
            <a:r>
              <a:rPr lang="fr-FR" sz="2000" dirty="0"/>
              <a:t> se </a:t>
            </a:r>
            <a:r>
              <a:rPr lang="fr-FR" sz="2000" dirty="0" err="1"/>
              <a:t>ştie</a:t>
            </a:r>
            <a:r>
              <a:rPr lang="fr-FR" sz="2000" dirty="0"/>
              <a:t> </a:t>
            </a:r>
            <a:r>
              <a:rPr lang="fr-FR" sz="2000" dirty="0" err="1"/>
              <a:t>că</a:t>
            </a:r>
            <a:r>
              <a:rPr lang="fr-FR" sz="2000" dirty="0"/>
              <a:t>, </a:t>
            </a:r>
            <a:r>
              <a:rPr lang="fr-FR" sz="2000" dirty="0" err="1"/>
              <a:t>ambianţa</a:t>
            </a:r>
            <a:r>
              <a:rPr lang="fr-FR" sz="2000" dirty="0"/>
              <a:t> </a:t>
            </a:r>
            <a:r>
              <a:rPr lang="fr-FR" sz="2000" dirty="0" err="1"/>
              <a:t>psihosocială</a:t>
            </a:r>
            <a:r>
              <a:rPr lang="fr-FR" sz="2000" dirty="0"/>
              <a:t> </a:t>
            </a:r>
            <a:r>
              <a:rPr lang="fr-FR" sz="2000" dirty="0" err="1"/>
              <a:t>nefavorabilă</a:t>
            </a:r>
            <a:r>
              <a:rPr lang="fr-FR" sz="2000" dirty="0"/>
              <a:t> </a:t>
            </a:r>
            <a:r>
              <a:rPr lang="fr-FR" sz="2000" dirty="0" err="1"/>
              <a:t>chiar</a:t>
            </a:r>
            <a:r>
              <a:rPr lang="fr-FR" sz="2000" dirty="0"/>
              <a:t> </a:t>
            </a:r>
            <a:r>
              <a:rPr lang="fr-FR" sz="2000" dirty="0" err="1"/>
              <a:t>dacă</a:t>
            </a:r>
            <a:r>
              <a:rPr lang="fr-FR" sz="2000" dirty="0"/>
              <a:t> e </a:t>
            </a:r>
            <a:r>
              <a:rPr lang="fr-FR" sz="2000" dirty="0" err="1"/>
              <a:t>persistentă</a:t>
            </a:r>
            <a:r>
              <a:rPr lang="fr-FR" sz="2000" dirty="0"/>
              <a:t> – </a:t>
            </a:r>
            <a:r>
              <a:rPr lang="fr-FR" sz="2000" dirty="0" err="1"/>
              <a:t>şi</a:t>
            </a:r>
            <a:r>
              <a:rPr lang="fr-FR" sz="2000" dirty="0"/>
              <a:t> nu </a:t>
            </a:r>
            <a:r>
              <a:rPr lang="fr-FR" sz="2000" dirty="0" err="1"/>
              <a:t>acută</a:t>
            </a:r>
            <a:r>
              <a:rPr lang="fr-FR" sz="2000" dirty="0"/>
              <a:t>, ca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condiţii</a:t>
            </a:r>
            <a:r>
              <a:rPr lang="fr-FR" sz="2000" dirty="0"/>
              <a:t> de </a:t>
            </a:r>
            <a:r>
              <a:rPr lang="fr-FR" sz="2000" dirty="0" err="1"/>
              <a:t>criză</a:t>
            </a:r>
            <a:r>
              <a:rPr lang="fr-FR" sz="2000" dirty="0"/>
              <a:t> – nu </a:t>
            </a:r>
            <a:r>
              <a:rPr lang="fr-FR" sz="2000" dirty="0" err="1"/>
              <a:t>conduce</a:t>
            </a:r>
            <a:r>
              <a:rPr lang="fr-FR" sz="2000" dirty="0"/>
              <a:t> </a:t>
            </a:r>
            <a:r>
              <a:rPr lang="fr-FR" sz="2000" dirty="0" err="1"/>
              <a:t>neapărat</a:t>
            </a:r>
            <a:r>
              <a:rPr lang="fr-FR" sz="2000" dirty="0"/>
              <a:t> la </a:t>
            </a:r>
            <a:r>
              <a:rPr lang="fr-FR" sz="2000" dirty="0" err="1"/>
              <a:t>consecinţe</a:t>
            </a:r>
            <a:r>
              <a:rPr lang="fr-FR" sz="2000" dirty="0"/>
              <a:t> </a:t>
            </a:r>
            <a:r>
              <a:rPr lang="fr-FR" sz="2000" dirty="0" err="1"/>
              <a:t>negative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 smtClean="0"/>
              <a:t>	Dar</a:t>
            </a:r>
            <a:r>
              <a:rPr lang="fr-FR" sz="2000" dirty="0"/>
              <a:t>, </a:t>
            </a:r>
            <a:r>
              <a:rPr lang="fr-FR" sz="2000" dirty="0" err="1"/>
              <a:t>pentru</a:t>
            </a:r>
            <a:r>
              <a:rPr lang="fr-FR" sz="2000" dirty="0"/>
              <a:t> a o </a:t>
            </a:r>
            <a:r>
              <a:rPr lang="fr-FR" sz="2000" dirty="0" err="1"/>
              <a:t>depăşi</a:t>
            </a:r>
            <a:r>
              <a:rPr lang="fr-FR" sz="2000" dirty="0"/>
              <a:t> </a:t>
            </a:r>
            <a:r>
              <a:rPr lang="fr-FR" sz="2000" dirty="0" err="1"/>
              <a:t>sunt</a:t>
            </a:r>
            <a:r>
              <a:rPr lang="fr-FR" sz="2000" dirty="0"/>
              <a:t> importante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intervenţiile</a:t>
            </a:r>
            <a:r>
              <a:rPr lang="fr-FR" sz="2000" dirty="0"/>
              <a:t> </a:t>
            </a:r>
            <a:r>
              <a:rPr lang="fr-FR" sz="2000" dirty="0" err="1"/>
              <a:t>competente</a:t>
            </a:r>
            <a:r>
              <a:rPr lang="fr-FR" sz="2000" dirty="0"/>
              <a:t>, care </a:t>
            </a:r>
            <a:r>
              <a:rPr lang="fr-FR" sz="2000" dirty="0" err="1"/>
              <a:t>să</a:t>
            </a:r>
            <a:r>
              <a:rPr lang="fr-FR" sz="2000" dirty="0"/>
              <a:t> </a:t>
            </a:r>
            <a:r>
              <a:rPr lang="fr-FR" sz="2000" dirty="0" err="1"/>
              <a:t>diferenţieze</a:t>
            </a:r>
            <a:r>
              <a:rPr lang="fr-FR" sz="2000" dirty="0"/>
              <a:t> </a:t>
            </a:r>
            <a:r>
              <a:rPr lang="fr-FR" sz="2000" dirty="0" err="1"/>
              <a:t>problematica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competenţele</a:t>
            </a:r>
            <a:r>
              <a:rPr lang="fr-FR" sz="2000" dirty="0"/>
              <a:t> la </a:t>
            </a:r>
            <a:r>
              <a:rPr lang="fr-FR" sz="2000" dirty="0" err="1"/>
              <a:t>nivel</a:t>
            </a:r>
            <a:r>
              <a:rPr lang="fr-FR" sz="2000" dirty="0"/>
              <a:t> </a:t>
            </a:r>
            <a:r>
              <a:rPr lang="fr-FR" sz="2000" dirty="0" err="1"/>
              <a:t>individual</a:t>
            </a:r>
            <a:r>
              <a:rPr lang="fr-FR" sz="2000" dirty="0"/>
              <a:t> ;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să</a:t>
            </a:r>
            <a:r>
              <a:rPr lang="fr-FR" sz="2000" dirty="0"/>
              <a:t> </a:t>
            </a:r>
            <a:r>
              <a:rPr lang="fr-FR" sz="2000" dirty="0" err="1"/>
              <a:t>acorde</a:t>
            </a:r>
            <a:r>
              <a:rPr lang="fr-FR" sz="2000" dirty="0"/>
              <a:t> o </a:t>
            </a:r>
            <a:r>
              <a:rPr lang="fr-FR" sz="2000" dirty="0" err="1"/>
              <a:t>asistenţă</a:t>
            </a:r>
            <a:r>
              <a:rPr lang="fr-FR" sz="2000" dirty="0"/>
              <a:t> </a:t>
            </a:r>
            <a:r>
              <a:rPr lang="fr-FR" sz="2000" dirty="0" err="1"/>
              <a:t>adecvată</a:t>
            </a:r>
            <a:r>
              <a:rPr lang="fr-FR" sz="2000" dirty="0"/>
              <a:t> </a:t>
            </a:r>
            <a:r>
              <a:rPr lang="fr-FR" sz="2000" dirty="0" err="1"/>
              <a:t>pentru</a:t>
            </a:r>
            <a:r>
              <a:rPr lang="fr-FR" sz="2000" dirty="0"/>
              <a:t> o </a:t>
            </a:r>
            <a:r>
              <a:rPr lang="fr-FR" sz="2000" dirty="0" err="1"/>
              <a:t>dezvoltare</a:t>
            </a:r>
            <a:r>
              <a:rPr lang="fr-FR" sz="2000" dirty="0"/>
              <a:t> </a:t>
            </a:r>
            <a:r>
              <a:rPr lang="fr-FR" sz="2000" dirty="0" err="1"/>
              <a:t>psihică</a:t>
            </a:r>
            <a:r>
              <a:rPr lang="fr-FR" sz="2000" dirty="0"/>
              <a:t> </a:t>
            </a:r>
            <a:r>
              <a:rPr lang="fr-FR" sz="2000" dirty="0" err="1"/>
              <a:t>pozitivă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 smtClean="0"/>
              <a:t>	</a:t>
            </a:r>
            <a:r>
              <a:rPr lang="fr-FR" sz="2000" dirty="0" err="1" smtClean="0"/>
              <a:t>În</a:t>
            </a:r>
            <a:r>
              <a:rPr lang="fr-FR" sz="2000" dirty="0" smtClean="0"/>
              <a:t> </a:t>
            </a:r>
            <a:r>
              <a:rPr lang="fr-FR" sz="2000" dirty="0" err="1"/>
              <a:t>lumea</a:t>
            </a:r>
            <a:r>
              <a:rPr lang="fr-FR" sz="2000" dirty="0"/>
              <a:t> </a:t>
            </a:r>
            <a:r>
              <a:rPr lang="fr-FR" sz="2000" dirty="0" err="1"/>
              <a:t>actuală</a:t>
            </a:r>
            <a:r>
              <a:rPr lang="fr-FR" sz="2000" dirty="0"/>
              <a:t> </a:t>
            </a:r>
            <a:r>
              <a:rPr lang="fr-FR" sz="2000" dirty="0" err="1"/>
              <a:t>plină</a:t>
            </a:r>
            <a:r>
              <a:rPr lang="fr-FR" sz="2000" dirty="0"/>
              <a:t> de </a:t>
            </a:r>
            <a:r>
              <a:rPr lang="fr-FR" sz="2000" dirty="0" err="1"/>
              <a:t>schimbări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stresori</a:t>
            </a:r>
            <a:r>
              <a:rPr lang="fr-FR" sz="2000" dirty="0"/>
              <a:t> </a:t>
            </a:r>
            <a:r>
              <a:rPr lang="fr-FR" sz="2000" dirty="0" err="1"/>
              <a:t>continui</a:t>
            </a:r>
            <a:r>
              <a:rPr lang="fr-FR" sz="2000" dirty="0"/>
              <a:t> </a:t>
            </a:r>
            <a:r>
              <a:rPr lang="fr-FR" sz="2000" dirty="0" err="1"/>
              <a:t>astfel</a:t>
            </a:r>
            <a:r>
              <a:rPr lang="fr-FR" sz="2000" dirty="0"/>
              <a:t> de </a:t>
            </a:r>
            <a:r>
              <a:rPr lang="fr-FR" sz="2000" dirty="0" err="1"/>
              <a:t>intervenţii</a:t>
            </a:r>
            <a:r>
              <a:rPr lang="fr-FR" sz="2000" dirty="0"/>
              <a:t> </a:t>
            </a:r>
            <a:r>
              <a:rPr lang="fr-FR" sz="2000" dirty="0" err="1"/>
              <a:t>tind</a:t>
            </a:r>
            <a:r>
              <a:rPr lang="fr-FR" sz="2000" dirty="0"/>
              <a:t> </a:t>
            </a:r>
            <a:r>
              <a:rPr lang="fr-FR" sz="2000" dirty="0" err="1"/>
              <a:t>să</a:t>
            </a:r>
            <a:r>
              <a:rPr lang="fr-FR" sz="2000" dirty="0"/>
              <a:t> se </a:t>
            </a:r>
            <a:r>
              <a:rPr lang="fr-FR" sz="2000" dirty="0" err="1"/>
              <a:t>generalizeze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8101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590809" cy="4572000"/>
          </a:xfrm>
        </p:spPr>
        <p:txBody>
          <a:bodyPr>
            <a:normAutofit/>
          </a:bodyPr>
          <a:lstStyle/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b</a:t>
            </a:r>
            <a:r>
              <a:rPr lang="fr-FR" sz="2000" dirty="0"/>
              <a:t>) </a:t>
            </a:r>
            <a:r>
              <a:rPr lang="fr-FR" sz="2000" dirty="0" err="1"/>
              <a:t>Reţeaua</a:t>
            </a:r>
            <a:r>
              <a:rPr lang="fr-FR" sz="2000" dirty="0"/>
              <a:t> de </a:t>
            </a:r>
            <a:r>
              <a:rPr lang="fr-FR" sz="2000" dirty="0" err="1"/>
              <a:t>suport</a:t>
            </a:r>
            <a:r>
              <a:rPr lang="fr-FR" sz="2000" dirty="0"/>
              <a:t> social</a:t>
            </a:r>
            <a:endParaRPr lang="ro-RO" sz="2000" dirty="0"/>
          </a:p>
          <a:p>
            <a:pPr algn="just"/>
            <a:r>
              <a:rPr lang="fr-FR" sz="2000" dirty="0"/>
              <a:t>	</a:t>
            </a:r>
            <a:r>
              <a:rPr lang="fr-FR" sz="2000" dirty="0" err="1" smtClean="0"/>
              <a:t>Spre</a:t>
            </a:r>
            <a:r>
              <a:rPr lang="fr-FR" sz="2000" dirty="0" smtClean="0"/>
              <a:t> </a:t>
            </a:r>
            <a:r>
              <a:rPr lang="fr-FR" sz="2000" dirty="0" err="1"/>
              <a:t>sfârşitul</a:t>
            </a:r>
            <a:r>
              <a:rPr lang="fr-FR" sz="2000" dirty="0"/>
              <a:t> </a:t>
            </a:r>
            <a:r>
              <a:rPr lang="fr-FR" sz="2000" dirty="0" err="1"/>
              <a:t>sec.XX</a:t>
            </a:r>
            <a:r>
              <a:rPr lang="fr-FR" sz="2000" dirty="0"/>
              <a:t> s-a </a:t>
            </a:r>
            <a:r>
              <a:rPr lang="fr-FR" sz="2000" dirty="0" err="1"/>
              <a:t>atras</a:t>
            </a:r>
            <a:r>
              <a:rPr lang="fr-FR" sz="2000" dirty="0"/>
              <a:t> </a:t>
            </a:r>
            <a:r>
              <a:rPr lang="fr-FR" sz="2000" dirty="0" err="1"/>
              <a:t>atenţia</a:t>
            </a:r>
            <a:r>
              <a:rPr lang="fr-FR" sz="2000" dirty="0"/>
              <a:t> </a:t>
            </a:r>
            <a:r>
              <a:rPr lang="fr-FR" sz="2000" dirty="0" err="1"/>
              <a:t>asupra</a:t>
            </a:r>
            <a:r>
              <a:rPr lang="fr-FR" sz="2000" dirty="0"/>
              <a:t> </a:t>
            </a:r>
            <a:r>
              <a:rPr lang="fr-FR" sz="2000" dirty="0" err="1"/>
              <a:t>importanţei</a:t>
            </a:r>
            <a:r>
              <a:rPr lang="fr-FR" sz="2000" dirty="0"/>
              <a:t> </a:t>
            </a:r>
            <a:r>
              <a:rPr lang="fr-FR" sz="2000" dirty="0" err="1"/>
              <a:t>reţelei</a:t>
            </a:r>
            <a:r>
              <a:rPr lang="fr-FR" sz="2000" dirty="0"/>
              <a:t> de </a:t>
            </a:r>
            <a:r>
              <a:rPr lang="fr-FR" sz="2000" dirty="0" err="1"/>
              <a:t>suport</a:t>
            </a:r>
            <a:r>
              <a:rPr lang="fr-FR" sz="2000" dirty="0"/>
              <a:t> social (</a:t>
            </a:r>
            <a:r>
              <a:rPr lang="fr-FR" sz="2000" dirty="0" err="1"/>
              <a:t>r.s.s</a:t>
            </a:r>
            <a:r>
              <a:rPr lang="fr-FR" sz="2000" dirty="0"/>
              <a:t>.)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medicină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general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psihopatologie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special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	E </a:t>
            </a:r>
            <a:r>
              <a:rPr lang="fr-FR" sz="2000" dirty="0" err="1"/>
              <a:t>vorba</a:t>
            </a:r>
            <a:r>
              <a:rPr lang="fr-FR" sz="2000" dirty="0"/>
              <a:t> de </a:t>
            </a:r>
            <a:r>
              <a:rPr lang="fr-FR" sz="2000" dirty="0" err="1"/>
              <a:t>acele</a:t>
            </a:r>
            <a:r>
              <a:rPr lang="fr-FR" sz="2000" dirty="0"/>
              <a:t> </a:t>
            </a:r>
            <a:r>
              <a:rPr lang="fr-FR" sz="2000" dirty="0" err="1"/>
              <a:t>reţele</a:t>
            </a:r>
            <a:r>
              <a:rPr lang="fr-FR" sz="2000" dirty="0"/>
              <a:t> de </a:t>
            </a:r>
            <a:r>
              <a:rPr lang="fr-FR" sz="2000" dirty="0" err="1"/>
              <a:t>persoane</a:t>
            </a:r>
            <a:r>
              <a:rPr lang="fr-FR" sz="2000" dirty="0"/>
              <a:t> </a:t>
            </a:r>
            <a:r>
              <a:rPr lang="fr-FR" sz="2000" dirty="0" err="1"/>
              <a:t>apropiate</a:t>
            </a:r>
            <a:r>
              <a:rPr lang="fr-FR" sz="2000" dirty="0"/>
              <a:t> </a:t>
            </a:r>
            <a:r>
              <a:rPr lang="fr-FR" sz="2000" dirty="0" err="1"/>
              <a:t>despre</a:t>
            </a:r>
            <a:r>
              <a:rPr lang="fr-FR" sz="2000" dirty="0"/>
              <a:t> care </a:t>
            </a:r>
            <a:r>
              <a:rPr lang="fr-FR" sz="2000" dirty="0" err="1"/>
              <a:t>subiectul</a:t>
            </a:r>
            <a:r>
              <a:rPr lang="fr-FR" sz="2000" dirty="0"/>
              <a:t> </a:t>
            </a:r>
            <a:r>
              <a:rPr lang="fr-FR" sz="2000" dirty="0" err="1"/>
              <a:t>crede</a:t>
            </a:r>
            <a:r>
              <a:rPr lang="fr-FR" sz="2000" dirty="0"/>
              <a:t> (e convins) </a:t>
            </a:r>
            <a:r>
              <a:rPr lang="fr-FR" sz="2000" dirty="0" err="1"/>
              <a:t>că-l</a:t>
            </a:r>
            <a:r>
              <a:rPr lang="fr-FR" sz="2000" dirty="0"/>
              <a:t> vor ajuta la </a:t>
            </a:r>
            <a:r>
              <a:rPr lang="fr-FR" sz="2000" dirty="0" err="1"/>
              <a:t>nevoie</a:t>
            </a:r>
            <a:r>
              <a:rPr lang="fr-FR" sz="2000" dirty="0"/>
              <a:t>,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general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perioade</a:t>
            </a:r>
            <a:r>
              <a:rPr lang="fr-FR" sz="2000" dirty="0"/>
              <a:t> de </a:t>
            </a:r>
            <a:r>
              <a:rPr lang="fr-FR" sz="2000" dirty="0" err="1"/>
              <a:t>criză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	</a:t>
            </a:r>
            <a:r>
              <a:rPr lang="fr-FR" sz="2000" dirty="0" err="1"/>
              <a:t>Problemele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legătură</a:t>
            </a:r>
            <a:r>
              <a:rPr lang="fr-FR" sz="2000" dirty="0"/>
              <a:t> </a:t>
            </a:r>
            <a:r>
              <a:rPr lang="fr-FR" sz="2000" dirty="0" err="1"/>
              <a:t>cu</a:t>
            </a:r>
            <a:r>
              <a:rPr lang="fr-FR" sz="2000" dirty="0"/>
              <a:t> care un </a:t>
            </a:r>
            <a:r>
              <a:rPr lang="fr-FR" sz="2000" dirty="0" err="1"/>
              <a:t>subiect</a:t>
            </a:r>
            <a:r>
              <a:rPr lang="fr-FR" sz="2000" dirty="0"/>
              <a:t> </a:t>
            </a:r>
            <a:r>
              <a:rPr lang="fr-FR" sz="2000" dirty="0" err="1"/>
              <a:t>ar</a:t>
            </a:r>
            <a:r>
              <a:rPr lang="fr-FR" sz="2000" dirty="0"/>
              <a:t> </a:t>
            </a:r>
            <a:r>
              <a:rPr lang="fr-FR" sz="2000" dirty="0" err="1"/>
              <a:t>putea</a:t>
            </a:r>
            <a:r>
              <a:rPr lang="fr-FR" sz="2000" dirty="0"/>
              <a:t> </a:t>
            </a:r>
            <a:r>
              <a:rPr lang="fr-FR" sz="2000" dirty="0" err="1"/>
              <a:t>avea</a:t>
            </a:r>
            <a:r>
              <a:rPr lang="fr-FR" sz="2000" dirty="0"/>
              <a:t> </a:t>
            </a:r>
            <a:r>
              <a:rPr lang="fr-FR" sz="2000" dirty="0" err="1"/>
              <a:t>nevoie</a:t>
            </a:r>
            <a:r>
              <a:rPr lang="fr-FR" sz="2000" dirty="0"/>
              <a:t> de </a:t>
            </a:r>
            <a:r>
              <a:rPr lang="fr-FR" sz="2000" dirty="0" err="1"/>
              <a:t>sprijin</a:t>
            </a:r>
            <a:r>
              <a:rPr lang="fr-FR" sz="2000" dirty="0"/>
              <a:t> </a:t>
            </a:r>
            <a:r>
              <a:rPr lang="fr-FR" sz="2000" dirty="0" err="1"/>
              <a:t>sunt</a:t>
            </a:r>
            <a:r>
              <a:rPr lang="fr-FR" sz="2000" dirty="0"/>
              <a:t> multiple, de la </a:t>
            </a:r>
            <a:r>
              <a:rPr lang="fr-FR" sz="2000" dirty="0" err="1"/>
              <a:t>cele</a:t>
            </a:r>
            <a:r>
              <a:rPr lang="fr-FR" sz="2000" dirty="0"/>
              <a:t> </a:t>
            </a:r>
            <a:r>
              <a:rPr lang="fr-FR" sz="2000" dirty="0" err="1"/>
              <a:t>profesionale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financiare</a:t>
            </a:r>
            <a:r>
              <a:rPr lang="fr-FR" sz="2000" dirty="0"/>
              <a:t>, la </a:t>
            </a:r>
            <a:r>
              <a:rPr lang="fr-FR" sz="2000" dirty="0" err="1"/>
              <a:t>cele</a:t>
            </a:r>
            <a:r>
              <a:rPr lang="fr-FR" sz="2000" dirty="0"/>
              <a:t> </a:t>
            </a:r>
            <a:r>
              <a:rPr lang="fr-FR" sz="2000" dirty="0" err="1" smtClean="0"/>
              <a:t>relaţionale</a:t>
            </a:r>
            <a:r>
              <a:rPr lang="fr-FR" sz="2000" dirty="0"/>
              <a:t>, </a:t>
            </a:r>
            <a:r>
              <a:rPr lang="fr-FR" sz="2000" dirty="0" err="1"/>
              <a:t>familiare</a:t>
            </a:r>
            <a:r>
              <a:rPr lang="fr-FR" sz="2000" dirty="0"/>
              <a:t>, locative, </a:t>
            </a:r>
            <a:r>
              <a:rPr lang="fr-FR" sz="2000" dirty="0" err="1"/>
              <a:t>juridice</a:t>
            </a:r>
            <a:r>
              <a:rPr lang="fr-FR" sz="2000" dirty="0"/>
              <a:t> </a:t>
            </a:r>
            <a:r>
              <a:rPr lang="fr-FR" sz="2000" dirty="0" err="1"/>
              <a:t>sau</a:t>
            </a:r>
            <a:r>
              <a:rPr lang="fr-FR" sz="2000" dirty="0"/>
              <a:t> </a:t>
            </a:r>
            <a:r>
              <a:rPr lang="fr-FR" sz="2000" dirty="0" err="1"/>
              <a:t>medicale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          </a:t>
            </a:r>
            <a:r>
              <a:rPr lang="fr-FR" sz="2000" dirty="0" err="1"/>
              <a:t>Evaluarea</a:t>
            </a:r>
            <a:r>
              <a:rPr lang="fr-FR" sz="2000" dirty="0"/>
              <a:t> </a:t>
            </a:r>
            <a:r>
              <a:rPr lang="fr-FR" sz="2000" dirty="0" err="1"/>
              <a:t>r.s.s</a:t>
            </a:r>
            <a:r>
              <a:rPr lang="fr-FR" sz="2000" dirty="0"/>
              <a:t>. se face </a:t>
            </a:r>
            <a:r>
              <a:rPr lang="fr-FR" sz="2000" dirty="0" err="1"/>
              <a:t>prin</a:t>
            </a:r>
            <a:r>
              <a:rPr lang="fr-FR" sz="2000" dirty="0"/>
              <a:t> </a:t>
            </a:r>
            <a:r>
              <a:rPr lang="fr-FR" sz="2000" dirty="0" err="1"/>
              <a:t>chestionare</a:t>
            </a:r>
            <a:r>
              <a:rPr lang="fr-FR" sz="2000" dirty="0"/>
              <a:t> </a:t>
            </a:r>
            <a:r>
              <a:rPr lang="fr-FR" sz="2000" dirty="0" err="1"/>
              <a:t>standardizate</a:t>
            </a:r>
            <a:r>
              <a:rPr lang="fr-FR" sz="2000" dirty="0"/>
              <a:t>.</a:t>
            </a:r>
            <a:endParaRPr lang="ro-RO" sz="2000" dirty="0"/>
          </a:p>
          <a:p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65348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590809" cy="4572000"/>
          </a:xfrm>
        </p:spPr>
        <p:txBody>
          <a:bodyPr>
            <a:normAutofit/>
          </a:bodyPr>
          <a:lstStyle/>
          <a:p>
            <a:pPr algn="ctr"/>
            <a:endParaRPr lang="fr-FR" sz="2000" dirty="0" smtClean="0"/>
          </a:p>
          <a:p>
            <a:r>
              <a:rPr lang="fr-FR" sz="2000" dirty="0"/>
              <a:t>	</a:t>
            </a:r>
            <a:endParaRPr lang="fr-FR" sz="2000" dirty="0" smtClean="0"/>
          </a:p>
          <a:p>
            <a:pPr algn="just"/>
            <a:r>
              <a:rPr lang="fr-FR" sz="2000" dirty="0"/>
              <a:t>	</a:t>
            </a:r>
            <a:r>
              <a:rPr lang="fr-FR" sz="2000" dirty="0" err="1" smtClean="0"/>
              <a:t>Suportul</a:t>
            </a:r>
            <a:r>
              <a:rPr lang="fr-FR" sz="2000" dirty="0" smtClean="0"/>
              <a:t> </a:t>
            </a:r>
            <a:r>
              <a:rPr lang="fr-FR" sz="2000" dirty="0" err="1"/>
              <a:t>pe</a:t>
            </a:r>
            <a:r>
              <a:rPr lang="fr-FR" sz="2000" dirty="0"/>
              <a:t> care un </a:t>
            </a:r>
            <a:r>
              <a:rPr lang="fr-FR" sz="2000" dirty="0" err="1"/>
              <a:t>subiect</a:t>
            </a:r>
            <a:r>
              <a:rPr lang="fr-FR" sz="2000" dirty="0"/>
              <a:t> </a:t>
            </a:r>
            <a:r>
              <a:rPr lang="fr-FR" sz="2000" dirty="0" err="1"/>
              <a:t>îl</a:t>
            </a:r>
            <a:r>
              <a:rPr lang="fr-FR" sz="2000" dirty="0"/>
              <a:t> </a:t>
            </a:r>
            <a:r>
              <a:rPr lang="fr-FR" sz="2000" dirty="0" err="1"/>
              <a:t>poate</a:t>
            </a:r>
            <a:r>
              <a:rPr lang="fr-FR" sz="2000" dirty="0"/>
              <a:t> </a:t>
            </a:r>
            <a:r>
              <a:rPr lang="fr-FR" sz="2000" dirty="0" err="1"/>
              <a:t>primi</a:t>
            </a:r>
            <a:r>
              <a:rPr lang="fr-FR" sz="2000" dirty="0"/>
              <a:t> </a:t>
            </a:r>
            <a:r>
              <a:rPr lang="fr-FR" sz="2000" dirty="0" err="1"/>
              <a:t>poate</a:t>
            </a:r>
            <a:r>
              <a:rPr lang="fr-FR" sz="2000" dirty="0"/>
              <a:t> fi : - </a:t>
            </a:r>
            <a:r>
              <a:rPr lang="fr-FR" sz="2000" dirty="0" err="1"/>
              <a:t>unul</a:t>
            </a:r>
            <a:r>
              <a:rPr lang="fr-FR" sz="2000" dirty="0"/>
              <a:t> </a:t>
            </a:r>
            <a:r>
              <a:rPr lang="fr-FR" sz="2000" dirty="0" err="1"/>
              <a:t>tehnic</a:t>
            </a:r>
            <a:r>
              <a:rPr lang="fr-FR" sz="2000" dirty="0"/>
              <a:t> (</a:t>
            </a:r>
            <a:r>
              <a:rPr lang="fr-FR" sz="2000" dirty="0" err="1"/>
              <a:t>financiar</a:t>
            </a:r>
            <a:r>
              <a:rPr lang="fr-FR" sz="2000" dirty="0"/>
              <a:t>, </a:t>
            </a:r>
            <a:r>
              <a:rPr lang="fr-FR" sz="2000" dirty="0" err="1"/>
              <a:t>material</a:t>
            </a:r>
            <a:r>
              <a:rPr lang="fr-FR" sz="2000" dirty="0"/>
              <a:t>, de </a:t>
            </a:r>
            <a:r>
              <a:rPr lang="fr-FR" sz="2000" dirty="0" err="1"/>
              <a:t>rezolvare</a:t>
            </a:r>
            <a:r>
              <a:rPr lang="fr-FR" sz="2000" dirty="0"/>
              <a:t> </a:t>
            </a:r>
            <a:r>
              <a:rPr lang="fr-FR" sz="2000" dirty="0" err="1"/>
              <a:t>efectivă</a:t>
            </a:r>
            <a:r>
              <a:rPr lang="fr-FR" sz="2000" dirty="0"/>
              <a:t> a </a:t>
            </a:r>
            <a:r>
              <a:rPr lang="fr-FR" sz="2000" dirty="0" err="1"/>
              <a:t>unei</a:t>
            </a:r>
            <a:r>
              <a:rPr lang="fr-FR" sz="2000" dirty="0"/>
              <a:t> </a:t>
            </a:r>
            <a:r>
              <a:rPr lang="fr-FR" sz="2000" dirty="0" err="1"/>
              <a:t>probleme</a:t>
            </a:r>
            <a:r>
              <a:rPr lang="fr-FR" sz="2000" dirty="0"/>
              <a:t> practice) ; </a:t>
            </a:r>
            <a:r>
              <a:rPr lang="fr-FR" sz="2000" dirty="0" err="1"/>
              <a:t>sau</a:t>
            </a:r>
            <a:r>
              <a:rPr lang="fr-FR" sz="2000" dirty="0"/>
              <a:t> – </a:t>
            </a:r>
            <a:r>
              <a:rPr lang="fr-FR" sz="2000" dirty="0" err="1"/>
              <a:t>unul</a:t>
            </a:r>
            <a:r>
              <a:rPr lang="fr-FR" sz="2000" dirty="0"/>
              <a:t> </a:t>
            </a:r>
            <a:r>
              <a:rPr lang="fr-FR" sz="2000" dirty="0" err="1"/>
              <a:t>afectiv</a:t>
            </a:r>
            <a:r>
              <a:rPr lang="fr-FR" sz="2000" dirty="0"/>
              <a:t> (de </a:t>
            </a:r>
            <a:r>
              <a:rPr lang="fr-FR" sz="2000" dirty="0" err="1"/>
              <a:t>încurajare</a:t>
            </a:r>
            <a:r>
              <a:rPr lang="fr-FR" sz="2000" dirty="0"/>
              <a:t>, </a:t>
            </a:r>
            <a:r>
              <a:rPr lang="fr-FR" sz="2000" dirty="0" err="1"/>
              <a:t>susţinere</a:t>
            </a:r>
            <a:r>
              <a:rPr lang="fr-FR" sz="2000" dirty="0"/>
              <a:t> </a:t>
            </a:r>
            <a:r>
              <a:rPr lang="fr-FR" sz="2000" dirty="0" err="1"/>
              <a:t>morală</a:t>
            </a:r>
            <a:r>
              <a:rPr lang="fr-FR" sz="2000" dirty="0"/>
              <a:t>, </a:t>
            </a:r>
            <a:r>
              <a:rPr lang="fr-FR" sz="2000" dirty="0" err="1"/>
              <a:t>asistare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perioadele</a:t>
            </a:r>
            <a:r>
              <a:rPr lang="fr-FR" sz="2000" dirty="0"/>
              <a:t> </a:t>
            </a:r>
            <a:r>
              <a:rPr lang="fr-FR" sz="2000" dirty="0" err="1"/>
              <a:t>dureroase</a:t>
            </a:r>
            <a:r>
              <a:rPr lang="fr-FR" sz="2000" dirty="0"/>
              <a:t>, </a:t>
            </a:r>
            <a:r>
              <a:rPr lang="fr-FR" sz="2000" dirty="0" err="1"/>
              <a:t>liniştirea</a:t>
            </a:r>
            <a:r>
              <a:rPr lang="fr-FR" sz="2000" dirty="0"/>
              <a:t> </a:t>
            </a:r>
            <a:r>
              <a:rPr lang="fr-FR" sz="2000" dirty="0" err="1"/>
              <a:t>îngrijorărilor</a:t>
            </a:r>
            <a:r>
              <a:rPr lang="fr-FR" sz="2000" dirty="0"/>
              <a:t> etc.).</a:t>
            </a:r>
            <a:endParaRPr lang="ro-RO" sz="2000" dirty="0"/>
          </a:p>
          <a:p>
            <a:pPr algn="just"/>
            <a:r>
              <a:rPr lang="fr-FR" sz="2000" dirty="0"/>
              <a:t> </a:t>
            </a:r>
            <a:r>
              <a:rPr lang="fr-FR" sz="2000" dirty="0" err="1"/>
              <a:t>Cei</a:t>
            </a:r>
            <a:r>
              <a:rPr lang="fr-FR" sz="2000" dirty="0"/>
              <a:t> care pot </a:t>
            </a:r>
            <a:r>
              <a:rPr lang="fr-FR" sz="2000" dirty="0" err="1"/>
              <a:t>oferi</a:t>
            </a:r>
            <a:r>
              <a:rPr lang="fr-FR" sz="2000" dirty="0"/>
              <a:t> </a:t>
            </a:r>
            <a:r>
              <a:rPr lang="fr-FR" sz="2000" dirty="0" err="1" smtClean="0"/>
              <a:t>suport</a:t>
            </a:r>
            <a:r>
              <a:rPr lang="fr-FR" sz="2000" dirty="0"/>
              <a:t>, </a:t>
            </a:r>
            <a:r>
              <a:rPr lang="fr-FR" sz="2000" dirty="0" err="1"/>
              <a:t>sunt</a:t>
            </a:r>
            <a:r>
              <a:rPr lang="fr-FR" sz="2000" dirty="0"/>
              <a:t> </a:t>
            </a:r>
            <a:r>
              <a:rPr lang="fr-FR" sz="2000" dirty="0" err="1"/>
              <a:t>persoanele</a:t>
            </a:r>
            <a:r>
              <a:rPr lang="fr-FR" sz="2000" dirty="0"/>
              <a:t> </a:t>
            </a:r>
            <a:r>
              <a:rPr lang="fr-FR" sz="2000" dirty="0" err="1"/>
              <a:t>apropiate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cunoştinţele</a:t>
            </a:r>
            <a:r>
              <a:rPr lang="fr-FR" sz="2000" dirty="0"/>
              <a:t> (</a:t>
            </a:r>
            <a:r>
              <a:rPr lang="fr-FR" sz="2000" dirty="0" err="1"/>
              <a:t>cei</a:t>
            </a:r>
            <a:r>
              <a:rPr lang="fr-FR" sz="2000" dirty="0"/>
              <a:t> </a:t>
            </a:r>
            <a:r>
              <a:rPr lang="fr-FR" sz="2000" dirty="0" err="1"/>
              <a:t>din</a:t>
            </a:r>
            <a:r>
              <a:rPr lang="fr-FR" sz="2000" dirty="0"/>
              <a:t> </a:t>
            </a:r>
            <a:r>
              <a:rPr lang="fr-FR" sz="2000" dirty="0" err="1"/>
              <a:t>familia</a:t>
            </a:r>
            <a:r>
              <a:rPr lang="fr-FR" sz="2000" dirty="0"/>
              <a:t> de origine </a:t>
            </a:r>
            <a:r>
              <a:rPr lang="fr-FR" sz="2000" dirty="0" err="1"/>
              <a:t>sau</a:t>
            </a:r>
            <a:r>
              <a:rPr lang="fr-FR" sz="2000" dirty="0"/>
              <a:t> </a:t>
            </a:r>
            <a:r>
              <a:rPr lang="fr-FR" sz="2000" dirty="0" err="1"/>
              <a:t>proprie</a:t>
            </a:r>
            <a:r>
              <a:rPr lang="fr-FR" sz="2000" dirty="0"/>
              <a:t>, </a:t>
            </a:r>
            <a:r>
              <a:rPr lang="fr-FR" sz="2000" dirty="0" err="1"/>
              <a:t>prieteni</a:t>
            </a:r>
            <a:r>
              <a:rPr lang="fr-FR" sz="2000" dirty="0"/>
              <a:t>, </a:t>
            </a:r>
            <a:r>
              <a:rPr lang="fr-FR" sz="2000" dirty="0" err="1"/>
              <a:t>colegi</a:t>
            </a:r>
            <a:r>
              <a:rPr lang="fr-FR" sz="2000" dirty="0"/>
              <a:t>, </a:t>
            </a:r>
            <a:r>
              <a:rPr lang="fr-FR" sz="2000" dirty="0" err="1"/>
              <a:t>vecini</a:t>
            </a:r>
            <a:r>
              <a:rPr lang="fr-FR" sz="2000" dirty="0"/>
              <a:t>, </a:t>
            </a:r>
            <a:r>
              <a:rPr lang="fr-FR" sz="2000" dirty="0" err="1"/>
              <a:t>simpatizanţi</a:t>
            </a:r>
            <a:r>
              <a:rPr lang="fr-FR" sz="2000" dirty="0"/>
              <a:t>) ; de </a:t>
            </a:r>
            <a:r>
              <a:rPr lang="fr-FR" sz="2000" dirty="0" err="1"/>
              <a:t>obicei</a:t>
            </a:r>
            <a:r>
              <a:rPr lang="fr-FR" sz="2000" dirty="0"/>
              <a:t> </a:t>
            </a:r>
            <a:r>
              <a:rPr lang="fr-FR" sz="2000" dirty="0" err="1"/>
              <a:t>aprox</a:t>
            </a:r>
            <a:r>
              <a:rPr lang="fr-FR" sz="2000" dirty="0"/>
              <a:t>. 8-15 </a:t>
            </a:r>
            <a:r>
              <a:rPr lang="fr-FR" sz="2000" dirty="0" err="1"/>
              <a:t>persoane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	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evaluarea</a:t>
            </a:r>
            <a:r>
              <a:rPr lang="fr-FR" sz="2000" dirty="0"/>
              <a:t> </a:t>
            </a:r>
            <a:r>
              <a:rPr lang="fr-FR" sz="2000" dirty="0" err="1"/>
              <a:t>subiectului</a:t>
            </a:r>
            <a:r>
              <a:rPr lang="fr-FR" sz="2000" dirty="0"/>
              <a:t> are </a:t>
            </a:r>
            <a:r>
              <a:rPr lang="fr-FR" sz="2000" dirty="0" err="1"/>
              <a:t>importanţă</a:t>
            </a:r>
            <a:r>
              <a:rPr lang="fr-FR" sz="2000" dirty="0"/>
              <a:t> </a:t>
            </a:r>
            <a:r>
              <a:rPr lang="fr-FR" sz="2000" dirty="0" err="1"/>
              <a:t>atât</a:t>
            </a:r>
            <a:r>
              <a:rPr lang="fr-FR" sz="2000" dirty="0"/>
              <a:t> </a:t>
            </a:r>
            <a:r>
              <a:rPr lang="fr-FR" sz="2000" dirty="0" err="1"/>
              <a:t>sprijinul</a:t>
            </a:r>
            <a:r>
              <a:rPr lang="fr-FR" sz="2000" dirty="0"/>
              <a:t> </a:t>
            </a:r>
            <a:r>
              <a:rPr lang="fr-FR" sz="2000" dirty="0" err="1"/>
              <a:t>efectiv</a:t>
            </a:r>
            <a:r>
              <a:rPr lang="fr-FR" sz="2000" dirty="0"/>
              <a:t> ce </a:t>
            </a:r>
            <a:r>
              <a:rPr lang="fr-FR" sz="2000" dirty="0" err="1"/>
              <a:t>îl</a:t>
            </a:r>
            <a:r>
              <a:rPr lang="fr-FR" sz="2000" dirty="0"/>
              <a:t> </a:t>
            </a:r>
            <a:r>
              <a:rPr lang="fr-FR" sz="2000" dirty="0" err="1"/>
              <a:t>primeşte</a:t>
            </a:r>
            <a:r>
              <a:rPr lang="fr-FR" sz="2000" dirty="0"/>
              <a:t>, </a:t>
            </a:r>
            <a:r>
              <a:rPr lang="fr-FR" sz="2000" dirty="0" err="1"/>
              <a:t>cât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convingerea</a:t>
            </a:r>
            <a:r>
              <a:rPr lang="fr-FR" sz="2000" dirty="0"/>
              <a:t> </a:t>
            </a:r>
            <a:r>
              <a:rPr lang="fr-FR" sz="2000" dirty="0" err="1"/>
              <a:t>intimă</a:t>
            </a:r>
            <a:r>
              <a:rPr lang="fr-FR" sz="2000" dirty="0"/>
              <a:t> </a:t>
            </a:r>
            <a:r>
              <a:rPr lang="fr-FR" sz="2000" dirty="0" err="1"/>
              <a:t>că</a:t>
            </a:r>
            <a:r>
              <a:rPr lang="fr-FR" sz="2000" dirty="0"/>
              <a:t> va fi </a:t>
            </a:r>
            <a:r>
              <a:rPr lang="fr-FR" sz="2000" dirty="0" err="1"/>
              <a:t>sprijinit</a:t>
            </a:r>
            <a:r>
              <a:rPr lang="fr-FR" sz="2000" dirty="0"/>
              <a:t> (care </a:t>
            </a:r>
            <a:r>
              <a:rPr lang="fr-FR" sz="2000" dirty="0" err="1"/>
              <a:t>îi</a:t>
            </a:r>
            <a:r>
              <a:rPr lang="fr-FR" sz="2000" dirty="0"/>
              <a:t> </a:t>
            </a:r>
            <a:r>
              <a:rPr lang="fr-FR" sz="2000" dirty="0" err="1"/>
              <a:t>menţine</a:t>
            </a:r>
            <a:r>
              <a:rPr lang="fr-FR" sz="2000" dirty="0"/>
              <a:t> </a:t>
            </a:r>
            <a:r>
              <a:rPr lang="fr-FR" sz="2000" dirty="0" err="1"/>
              <a:t>moralul</a:t>
            </a:r>
            <a:r>
              <a:rPr lang="fr-FR" sz="2000" dirty="0"/>
              <a:t> </a:t>
            </a:r>
            <a:r>
              <a:rPr lang="fr-FR" sz="2000" dirty="0" err="1"/>
              <a:t>ridicat</a:t>
            </a:r>
            <a:r>
              <a:rPr lang="fr-FR" sz="2000" dirty="0"/>
              <a:t>).</a:t>
            </a:r>
            <a:endParaRPr lang="ro-RO" sz="2000" dirty="0"/>
          </a:p>
          <a:p>
            <a:pPr algn="just"/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64925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590809" cy="4572000"/>
          </a:xfrm>
        </p:spPr>
        <p:txBody>
          <a:bodyPr>
            <a:normAutofit/>
          </a:bodyPr>
          <a:lstStyle/>
          <a:p>
            <a:pPr algn="ctr"/>
            <a:endParaRPr lang="fr-FR" sz="2000" dirty="0" smtClean="0"/>
          </a:p>
          <a:p>
            <a:r>
              <a:rPr lang="fr-FR" sz="2000" dirty="0"/>
              <a:t>	</a:t>
            </a:r>
            <a:endParaRPr lang="fr-FR" sz="2000" dirty="0" smtClean="0"/>
          </a:p>
          <a:p>
            <a:pPr algn="just"/>
            <a:r>
              <a:rPr lang="fr-FR" sz="2000" dirty="0"/>
              <a:t>	De ex. </a:t>
            </a:r>
            <a:r>
              <a:rPr lang="fr-FR" sz="2000" dirty="0" err="1"/>
              <a:t>dacă</a:t>
            </a:r>
            <a:r>
              <a:rPr lang="fr-FR" sz="2000" dirty="0"/>
              <a:t> un om e </a:t>
            </a:r>
            <a:r>
              <a:rPr lang="fr-FR" sz="2000" dirty="0" err="1"/>
              <a:t>bolnav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se </a:t>
            </a:r>
            <a:r>
              <a:rPr lang="fr-FR" sz="2000" dirty="0" err="1"/>
              <a:t>internează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spital</a:t>
            </a:r>
            <a:r>
              <a:rPr lang="fr-FR" sz="2000" dirty="0"/>
              <a:t> el are </a:t>
            </a:r>
            <a:r>
              <a:rPr lang="fr-FR" sz="2000" dirty="0" err="1"/>
              <a:t>nevoie</a:t>
            </a:r>
            <a:r>
              <a:rPr lang="fr-FR" sz="2000" dirty="0"/>
              <a:t> de </a:t>
            </a:r>
            <a:r>
              <a:rPr lang="fr-FR" sz="2000" dirty="0" err="1"/>
              <a:t>sprijin</a:t>
            </a:r>
            <a:r>
              <a:rPr lang="fr-FR" sz="2000" dirty="0"/>
              <a:t> :</a:t>
            </a:r>
            <a:endParaRPr lang="ro-RO" sz="2000" dirty="0"/>
          </a:p>
          <a:p>
            <a:pPr algn="just"/>
            <a:r>
              <a:rPr lang="fr-FR" sz="2000" dirty="0" smtClean="0"/>
              <a:t>	- </a:t>
            </a:r>
            <a:r>
              <a:rPr lang="fr-FR" sz="2000" dirty="0" err="1"/>
              <a:t>tehnic</a:t>
            </a:r>
            <a:r>
              <a:rPr lang="fr-FR" sz="2000" dirty="0"/>
              <a:t> : </a:t>
            </a:r>
            <a:r>
              <a:rPr lang="fr-FR" sz="2000" dirty="0" err="1"/>
              <a:t>cineva</a:t>
            </a:r>
            <a:r>
              <a:rPr lang="fr-FR" sz="2000" dirty="0"/>
              <a:t> </a:t>
            </a:r>
            <a:r>
              <a:rPr lang="fr-FR" sz="2000" dirty="0" err="1"/>
              <a:t>să-i</a:t>
            </a:r>
            <a:r>
              <a:rPr lang="fr-FR" sz="2000" dirty="0"/>
              <a:t> </a:t>
            </a:r>
            <a:r>
              <a:rPr lang="fr-FR" sz="2000" dirty="0" err="1"/>
              <a:t>rezolve</a:t>
            </a:r>
            <a:r>
              <a:rPr lang="fr-FR" sz="2000" dirty="0"/>
              <a:t> </a:t>
            </a:r>
            <a:r>
              <a:rPr lang="fr-FR" sz="2000" dirty="0" err="1"/>
              <a:t>problemele</a:t>
            </a:r>
            <a:r>
              <a:rPr lang="fr-FR" sz="2000" dirty="0"/>
              <a:t> restante </a:t>
            </a:r>
            <a:r>
              <a:rPr lang="fr-FR" sz="2000" dirty="0" err="1"/>
              <a:t>acasă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la </a:t>
            </a:r>
            <a:r>
              <a:rPr lang="fr-FR" sz="2000" dirty="0" err="1"/>
              <a:t>serviciu</a:t>
            </a:r>
            <a:r>
              <a:rPr lang="fr-FR" sz="2000" dirty="0"/>
              <a:t>; </a:t>
            </a:r>
            <a:r>
              <a:rPr lang="fr-FR" sz="2000" dirty="0" err="1"/>
              <a:t>să-l</a:t>
            </a:r>
            <a:r>
              <a:rPr lang="fr-FR" sz="2000" dirty="0"/>
              <a:t> </a:t>
            </a:r>
            <a:r>
              <a:rPr lang="fr-FR" sz="2000" dirty="0" err="1"/>
              <a:t>sprijine</a:t>
            </a:r>
            <a:r>
              <a:rPr lang="fr-FR" sz="2000" dirty="0"/>
              <a:t> </a:t>
            </a:r>
            <a:r>
              <a:rPr lang="fr-FR" sz="2000" dirty="0" err="1"/>
              <a:t>să</a:t>
            </a:r>
            <a:r>
              <a:rPr lang="fr-FR" sz="2000" dirty="0"/>
              <a:t> </a:t>
            </a:r>
            <a:r>
              <a:rPr lang="fr-FR" sz="2000" dirty="0" err="1"/>
              <a:t>obţină</a:t>
            </a:r>
            <a:r>
              <a:rPr lang="fr-FR" sz="2000" dirty="0"/>
              <a:t> </a:t>
            </a:r>
            <a:r>
              <a:rPr lang="fr-FR" sz="2000" dirty="0" err="1"/>
              <a:t>medicamente</a:t>
            </a:r>
            <a:r>
              <a:rPr lang="fr-FR" sz="2000" dirty="0"/>
              <a:t>, alimente, </a:t>
            </a:r>
            <a:r>
              <a:rPr lang="fr-FR" sz="2000" dirty="0" err="1"/>
              <a:t>să-i</a:t>
            </a:r>
            <a:r>
              <a:rPr lang="fr-FR" sz="2000" dirty="0"/>
              <a:t> </a:t>
            </a:r>
            <a:r>
              <a:rPr lang="fr-FR" sz="2000" dirty="0" err="1"/>
              <a:t>rezolve</a:t>
            </a:r>
            <a:r>
              <a:rPr lang="fr-FR" sz="2000" dirty="0"/>
              <a:t> </a:t>
            </a:r>
            <a:r>
              <a:rPr lang="fr-FR" sz="2000" dirty="0" err="1"/>
              <a:t>corespondenţa</a:t>
            </a:r>
            <a:r>
              <a:rPr lang="fr-FR" sz="2000" dirty="0"/>
              <a:t> etc.</a:t>
            </a:r>
            <a:endParaRPr lang="ro-RO" sz="2000" dirty="0"/>
          </a:p>
          <a:p>
            <a:pPr algn="just"/>
            <a:r>
              <a:rPr lang="fr-FR" sz="2000" dirty="0" smtClean="0"/>
              <a:t>	- </a:t>
            </a:r>
            <a:r>
              <a:rPr lang="fr-FR" sz="2000" dirty="0" err="1"/>
              <a:t>afectiv</a:t>
            </a:r>
            <a:r>
              <a:rPr lang="fr-FR" sz="2000" dirty="0"/>
              <a:t> : - </a:t>
            </a:r>
            <a:r>
              <a:rPr lang="fr-FR" sz="2000" dirty="0" err="1"/>
              <a:t>să-l</a:t>
            </a:r>
            <a:r>
              <a:rPr lang="fr-FR" sz="2000" dirty="0"/>
              <a:t> </a:t>
            </a:r>
            <a:r>
              <a:rPr lang="fr-FR" sz="2000" dirty="0" err="1"/>
              <a:t>încurajeze</a:t>
            </a:r>
            <a:r>
              <a:rPr lang="fr-FR" sz="2000" dirty="0"/>
              <a:t>, </a:t>
            </a:r>
            <a:r>
              <a:rPr lang="fr-FR" sz="2000" dirty="0" err="1"/>
              <a:t>să-l</a:t>
            </a:r>
            <a:r>
              <a:rPr lang="fr-FR" sz="2000" dirty="0"/>
              <a:t> </a:t>
            </a:r>
            <a:r>
              <a:rPr lang="fr-FR" sz="2000" dirty="0" err="1"/>
              <a:t>asiste</a:t>
            </a:r>
            <a:r>
              <a:rPr lang="fr-FR" sz="2000" dirty="0"/>
              <a:t> </a:t>
            </a:r>
            <a:r>
              <a:rPr lang="fr-FR" sz="2000" dirty="0" err="1"/>
              <a:t>când</a:t>
            </a:r>
            <a:r>
              <a:rPr lang="fr-FR" sz="2000" dirty="0"/>
              <a:t> are </a:t>
            </a:r>
            <a:r>
              <a:rPr lang="fr-FR" sz="2000" dirty="0" err="1"/>
              <a:t>dureri</a:t>
            </a:r>
            <a:r>
              <a:rPr lang="fr-FR" sz="2000" dirty="0"/>
              <a:t>, </a:t>
            </a:r>
            <a:r>
              <a:rPr lang="fr-FR" sz="2000" dirty="0" err="1"/>
              <a:t>să</a:t>
            </a:r>
            <a:r>
              <a:rPr lang="fr-FR" sz="2000" dirty="0"/>
              <a:t> </a:t>
            </a:r>
            <a:r>
              <a:rPr lang="fr-FR" sz="2000" dirty="0" err="1"/>
              <a:t>vegheze</a:t>
            </a:r>
            <a:r>
              <a:rPr lang="fr-FR" sz="2000" dirty="0"/>
              <a:t> </a:t>
            </a:r>
            <a:r>
              <a:rPr lang="fr-FR" sz="2000" dirty="0" err="1"/>
              <a:t>alături</a:t>
            </a:r>
            <a:r>
              <a:rPr lang="fr-FR" sz="2000" dirty="0"/>
              <a:t> de el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fazele</a:t>
            </a:r>
            <a:r>
              <a:rPr lang="fr-FR" sz="2000" dirty="0"/>
              <a:t> </a:t>
            </a:r>
            <a:r>
              <a:rPr lang="fr-FR" sz="2000" dirty="0" err="1"/>
              <a:t>critice</a:t>
            </a:r>
            <a:r>
              <a:rPr lang="fr-FR" sz="2000" dirty="0"/>
              <a:t> .</a:t>
            </a:r>
            <a:endParaRPr lang="ro-RO" sz="2000" dirty="0"/>
          </a:p>
          <a:p>
            <a:pPr algn="just"/>
            <a:r>
              <a:rPr lang="fr-FR" sz="2000" dirty="0"/>
              <a:t> 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9114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590809" cy="4572000"/>
          </a:xfrm>
        </p:spPr>
        <p:txBody>
          <a:bodyPr>
            <a:normAutofit/>
          </a:bodyPr>
          <a:lstStyle/>
          <a:p>
            <a:pPr algn="ctr"/>
            <a:endParaRPr lang="fr-FR" sz="2000" dirty="0" smtClean="0"/>
          </a:p>
          <a:p>
            <a:r>
              <a:rPr lang="fr-FR" sz="2000" dirty="0"/>
              <a:t>	</a:t>
            </a:r>
            <a:endParaRPr lang="fr-FR" sz="2000" dirty="0" smtClean="0"/>
          </a:p>
          <a:p>
            <a:pPr algn="just"/>
            <a:r>
              <a:rPr lang="fr-FR" sz="2000" dirty="0"/>
              <a:t>	</a:t>
            </a:r>
            <a:r>
              <a:rPr lang="fr-FR" sz="2000" dirty="0" err="1"/>
              <a:t>Statisticile</a:t>
            </a:r>
            <a:r>
              <a:rPr lang="fr-FR" sz="2000" dirty="0"/>
              <a:t> au </a:t>
            </a:r>
            <a:r>
              <a:rPr lang="fr-FR" sz="2000" dirty="0" err="1"/>
              <a:t>arătat</a:t>
            </a:r>
            <a:r>
              <a:rPr lang="fr-FR" sz="2000" dirty="0"/>
              <a:t> </a:t>
            </a:r>
            <a:r>
              <a:rPr lang="fr-FR" sz="2000" dirty="0" err="1"/>
              <a:t>că</a:t>
            </a:r>
            <a:r>
              <a:rPr lang="fr-FR" sz="2000" dirty="0"/>
              <a:t> </a:t>
            </a:r>
            <a:r>
              <a:rPr lang="fr-FR" sz="2000" dirty="0" err="1"/>
              <a:t>persoanele</a:t>
            </a:r>
            <a:r>
              <a:rPr lang="fr-FR" sz="2000" dirty="0"/>
              <a:t> care au </a:t>
            </a:r>
            <a:r>
              <a:rPr lang="fr-FR" sz="2000" dirty="0" err="1"/>
              <a:t>reţele</a:t>
            </a:r>
            <a:r>
              <a:rPr lang="fr-FR" sz="2000" dirty="0"/>
              <a:t> de support social </a:t>
            </a:r>
            <a:r>
              <a:rPr lang="fr-FR" sz="2000" dirty="0" err="1"/>
              <a:t>bogate</a:t>
            </a:r>
            <a:r>
              <a:rPr lang="fr-FR" sz="2000" dirty="0"/>
              <a:t> (la </a:t>
            </a:r>
            <a:r>
              <a:rPr lang="fr-FR" sz="2000" dirty="0" err="1"/>
              <a:t>evaluarea</a:t>
            </a:r>
            <a:r>
              <a:rPr lang="fr-FR" sz="2000" dirty="0"/>
              <a:t> </a:t>
            </a:r>
            <a:r>
              <a:rPr lang="fr-FR" sz="2000" dirty="0" err="1"/>
              <a:t>prin</a:t>
            </a:r>
            <a:r>
              <a:rPr lang="fr-FR" sz="2000" dirty="0"/>
              <a:t> </a:t>
            </a:r>
            <a:r>
              <a:rPr lang="fr-FR" sz="2000" dirty="0" err="1"/>
              <a:t>chestionare</a:t>
            </a:r>
            <a:r>
              <a:rPr lang="fr-FR" sz="2000" dirty="0"/>
              <a:t>) </a:t>
            </a:r>
            <a:r>
              <a:rPr lang="fr-FR" sz="2000" dirty="0" err="1"/>
              <a:t>suportă</a:t>
            </a:r>
            <a:r>
              <a:rPr lang="fr-FR" sz="2000" dirty="0"/>
              <a:t> mai </a:t>
            </a:r>
            <a:r>
              <a:rPr lang="fr-FR" sz="2000" dirty="0" err="1"/>
              <a:t>uşor</a:t>
            </a:r>
            <a:r>
              <a:rPr lang="fr-FR" sz="2000" dirty="0"/>
              <a:t> </a:t>
            </a:r>
            <a:r>
              <a:rPr lang="fr-FR" sz="2000" dirty="0" err="1"/>
              <a:t>episoadele</a:t>
            </a:r>
            <a:r>
              <a:rPr lang="fr-FR" sz="2000" dirty="0"/>
              <a:t> de </a:t>
            </a:r>
            <a:r>
              <a:rPr lang="fr-FR" sz="2000" dirty="0" err="1"/>
              <a:t>boală</a:t>
            </a:r>
            <a:r>
              <a:rPr lang="fr-FR" sz="2000" dirty="0"/>
              <a:t> </a:t>
            </a:r>
            <a:r>
              <a:rPr lang="fr-FR" sz="2000" dirty="0" err="1"/>
              <a:t>somatică</a:t>
            </a:r>
            <a:r>
              <a:rPr lang="fr-FR" sz="2000" dirty="0"/>
              <a:t> </a:t>
            </a:r>
            <a:r>
              <a:rPr lang="fr-FR" sz="2000" dirty="0" err="1"/>
              <a:t>acută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se </a:t>
            </a:r>
            <a:r>
              <a:rPr lang="fr-FR" sz="2000" dirty="0" err="1"/>
              <a:t>menţin</a:t>
            </a:r>
            <a:r>
              <a:rPr lang="fr-FR" sz="2000" dirty="0"/>
              <a:t> mai bine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cazul</a:t>
            </a:r>
            <a:r>
              <a:rPr lang="fr-FR" sz="2000" dirty="0"/>
              <a:t> </a:t>
            </a:r>
            <a:r>
              <a:rPr lang="fr-FR" sz="2000" dirty="0" err="1"/>
              <a:t>bolilor</a:t>
            </a:r>
            <a:r>
              <a:rPr lang="fr-FR" sz="2000" dirty="0"/>
              <a:t> </a:t>
            </a:r>
            <a:r>
              <a:rPr lang="fr-FR" sz="2000" dirty="0" err="1"/>
              <a:t>cronice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	Iar </a:t>
            </a:r>
            <a:r>
              <a:rPr lang="fr-FR" sz="2000" dirty="0" err="1"/>
              <a:t>stările</a:t>
            </a:r>
            <a:r>
              <a:rPr lang="fr-FR" sz="2000" dirty="0"/>
              <a:t> </a:t>
            </a:r>
            <a:r>
              <a:rPr lang="fr-FR" sz="2000" dirty="0" err="1"/>
              <a:t>psihopatologice</a:t>
            </a:r>
            <a:r>
              <a:rPr lang="fr-FR" sz="2000" dirty="0"/>
              <a:t> se </a:t>
            </a:r>
            <a:r>
              <a:rPr lang="fr-FR" sz="2000" dirty="0" err="1"/>
              <a:t>manifestă</a:t>
            </a:r>
            <a:r>
              <a:rPr lang="fr-FR" sz="2000" dirty="0"/>
              <a:t> mai </a:t>
            </a:r>
            <a:r>
              <a:rPr lang="fr-FR" sz="2000" dirty="0" err="1"/>
              <a:t>prelungit</a:t>
            </a:r>
            <a:r>
              <a:rPr lang="fr-FR" sz="2000" dirty="0"/>
              <a:t> la </a:t>
            </a:r>
            <a:r>
              <a:rPr lang="fr-FR" sz="2000" dirty="0" err="1"/>
              <a:t>cei</a:t>
            </a:r>
            <a:r>
              <a:rPr lang="fr-FR" sz="2000" dirty="0"/>
              <a:t> </a:t>
            </a:r>
            <a:r>
              <a:rPr lang="fr-FR" sz="2000" dirty="0" err="1"/>
              <a:t>cu</a:t>
            </a:r>
            <a:r>
              <a:rPr lang="fr-FR" sz="2000" dirty="0"/>
              <a:t> </a:t>
            </a:r>
            <a:r>
              <a:rPr lang="fr-FR" sz="2000" dirty="0" err="1"/>
              <a:t>reţele</a:t>
            </a:r>
            <a:r>
              <a:rPr lang="fr-FR" sz="2000" dirty="0"/>
              <a:t> de support social </a:t>
            </a:r>
            <a:r>
              <a:rPr lang="fr-FR" sz="2000" dirty="0" err="1"/>
              <a:t>reduse</a:t>
            </a:r>
            <a:r>
              <a:rPr lang="fr-FR" sz="2000" dirty="0"/>
              <a:t> (mai ales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cazul</a:t>
            </a:r>
            <a:r>
              <a:rPr lang="fr-FR" sz="2000" dirty="0"/>
              <a:t> </a:t>
            </a:r>
            <a:r>
              <a:rPr lang="fr-FR" sz="2000" dirty="0" err="1"/>
              <a:t>depresiei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schizofreniei</a:t>
            </a:r>
            <a:r>
              <a:rPr lang="fr-FR" sz="2000" dirty="0"/>
              <a:t>) ; </a:t>
            </a:r>
            <a:r>
              <a:rPr lang="fr-FR" sz="2000" dirty="0" err="1"/>
              <a:t>iar</a:t>
            </a:r>
            <a:r>
              <a:rPr lang="fr-FR" sz="2000" dirty="0"/>
              <a:t> </a:t>
            </a:r>
            <a:r>
              <a:rPr lang="fr-FR" sz="2000" dirty="0" err="1"/>
              <a:t>cu</a:t>
            </a:r>
            <a:r>
              <a:rPr lang="fr-FR" sz="2000" dirty="0"/>
              <a:t> </a:t>
            </a:r>
            <a:r>
              <a:rPr lang="fr-FR" sz="2000" dirty="0" err="1"/>
              <a:t>cât</a:t>
            </a:r>
            <a:r>
              <a:rPr lang="fr-FR" sz="2000" dirty="0"/>
              <a:t> </a:t>
            </a:r>
            <a:r>
              <a:rPr lang="fr-FR" sz="2000" dirty="0" err="1"/>
              <a:t>episoadele</a:t>
            </a:r>
            <a:r>
              <a:rPr lang="fr-FR" sz="2000" dirty="0"/>
              <a:t> </a:t>
            </a:r>
            <a:r>
              <a:rPr lang="fr-FR" sz="2000" dirty="0" err="1"/>
              <a:t>sunt</a:t>
            </a:r>
            <a:r>
              <a:rPr lang="fr-FR" sz="2000" dirty="0"/>
              <a:t> mai </a:t>
            </a:r>
            <a:r>
              <a:rPr lang="fr-FR" sz="2000" dirty="0" err="1"/>
              <a:t>multe</a:t>
            </a:r>
            <a:r>
              <a:rPr lang="fr-FR" sz="2000" dirty="0"/>
              <a:t>, </a:t>
            </a:r>
            <a:r>
              <a:rPr lang="fr-FR" sz="2000" dirty="0" err="1"/>
              <a:t>cu</a:t>
            </a:r>
            <a:r>
              <a:rPr lang="fr-FR" sz="2000" dirty="0"/>
              <a:t> </a:t>
            </a:r>
            <a:r>
              <a:rPr lang="fr-FR" sz="2000" dirty="0" err="1"/>
              <a:t>atât</a:t>
            </a:r>
            <a:r>
              <a:rPr lang="fr-FR" sz="2000" dirty="0"/>
              <a:t> </a:t>
            </a:r>
            <a:r>
              <a:rPr lang="fr-FR" sz="2000" dirty="0" err="1"/>
              <a:t>această</a:t>
            </a:r>
            <a:r>
              <a:rPr lang="fr-FR" sz="2000" dirty="0"/>
              <a:t> </a:t>
            </a:r>
            <a:r>
              <a:rPr lang="fr-FR" sz="2000" dirty="0" err="1"/>
              <a:t>r.s.s</a:t>
            </a:r>
            <a:r>
              <a:rPr lang="fr-FR" sz="2000" dirty="0"/>
              <a:t>. se </a:t>
            </a:r>
            <a:r>
              <a:rPr lang="fr-FR" sz="2000" dirty="0" err="1"/>
              <a:t>reduce</a:t>
            </a:r>
            <a:r>
              <a:rPr lang="fr-FR" sz="2000" dirty="0"/>
              <a:t>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6911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590809" cy="4572000"/>
          </a:xfrm>
        </p:spPr>
        <p:txBody>
          <a:bodyPr>
            <a:normAutofit/>
          </a:bodyPr>
          <a:lstStyle/>
          <a:p>
            <a:pPr algn="ctr"/>
            <a:endParaRPr lang="fr-FR" sz="2000" dirty="0" smtClean="0"/>
          </a:p>
          <a:p>
            <a:r>
              <a:rPr lang="fr-FR" sz="2000" dirty="0"/>
              <a:t>	</a:t>
            </a:r>
            <a:endParaRPr lang="fr-FR" sz="2000" dirty="0" smtClean="0"/>
          </a:p>
          <a:p>
            <a:pPr algn="just"/>
            <a:r>
              <a:rPr lang="fr-FR" sz="2000" dirty="0"/>
              <a:t>	</a:t>
            </a:r>
            <a:r>
              <a:rPr lang="fr-FR" sz="2000" dirty="0" err="1" smtClean="0"/>
              <a:t>Problematica</a:t>
            </a:r>
            <a:r>
              <a:rPr lang="fr-FR" sz="2000" dirty="0" smtClean="0"/>
              <a:t> </a:t>
            </a:r>
            <a:r>
              <a:rPr lang="fr-FR" sz="2000" dirty="0" err="1"/>
              <a:t>r.s.s</a:t>
            </a:r>
            <a:r>
              <a:rPr lang="fr-FR" sz="2000" dirty="0"/>
              <a:t>. este </a:t>
            </a:r>
            <a:r>
              <a:rPr lang="fr-FR" sz="2000" dirty="0" err="1"/>
              <a:t>una</a:t>
            </a:r>
            <a:r>
              <a:rPr lang="fr-FR" sz="2000" dirty="0"/>
              <a:t> </a:t>
            </a:r>
            <a:r>
              <a:rPr lang="fr-FR" sz="2000" dirty="0" err="1"/>
              <a:t>psihosociologică</a:t>
            </a:r>
            <a:r>
              <a:rPr lang="fr-FR" sz="2000" dirty="0"/>
              <a:t> ; dar </a:t>
            </a:r>
            <a:r>
              <a:rPr lang="fr-FR" sz="2000" dirty="0" err="1"/>
              <a:t>ea</a:t>
            </a:r>
            <a:r>
              <a:rPr lang="fr-FR" sz="2000" dirty="0"/>
              <a:t> e </a:t>
            </a:r>
            <a:r>
              <a:rPr lang="fr-FR" sz="2000" dirty="0" err="1"/>
              <a:t>importantă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pentru</a:t>
            </a:r>
            <a:r>
              <a:rPr lang="fr-FR" sz="2000" dirty="0"/>
              <a:t> </a:t>
            </a:r>
            <a:r>
              <a:rPr lang="fr-FR" sz="2000" dirty="0" err="1"/>
              <a:t>evaluările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strategiile</a:t>
            </a:r>
            <a:r>
              <a:rPr lang="fr-FR" sz="2000" dirty="0"/>
              <a:t> </a:t>
            </a:r>
            <a:r>
              <a:rPr lang="fr-FR" sz="2000" dirty="0" err="1"/>
              <a:t>psihologilor</a:t>
            </a:r>
            <a:r>
              <a:rPr lang="fr-FR" sz="2000" dirty="0"/>
              <a:t>,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psihodiagnostic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proiectarea</a:t>
            </a:r>
            <a:r>
              <a:rPr lang="fr-FR" sz="2000" dirty="0"/>
              <a:t> </a:t>
            </a:r>
            <a:r>
              <a:rPr lang="fr-FR" sz="2000" dirty="0" err="1"/>
              <a:t>terapiilor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	Se </a:t>
            </a:r>
            <a:r>
              <a:rPr lang="fr-FR" sz="2000" dirty="0" err="1"/>
              <a:t>cere</a:t>
            </a:r>
            <a:r>
              <a:rPr lang="fr-FR" sz="2000" dirty="0"/>
              <a:t> </a:t>
            </a:r>
            <a:r>
              <a:rPr lang="fr-FR" sz="2000" dirty="0" err="1"/>
              <a:t>avut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vedere</a:t>
            </a:r>
            <a:r>
              <a:rPr lang="fr-FR" sz="2000" dirty="0"/>
              <a:t> </a:t>
            </a:r>
            <a:r>
              <a:rPr lang="fr-FR" sz="2000" dirty="0" err="1"/>
              <a:t>faptul</a:t>
            </a:r>
            <a:r>
              <a:rPr lang="fr-FR" sz="2000" dirty="0"/>
              <a:t> </a:t>
            </a:r>
            <a:r>
              <a:rPr lang="fr-FR" sz="2000" dirty="0" err="1"/>
              <a:t>că</a:t>
            </a:r>
            <a:r>
              <a:rPr lang="fr-FR" sz="2000" dirty="0"/>
              <a:t>, : </a:t>
            </a:r>
            <a:r>
              <a:rPr lang="fr-FR" sz="2000" dirty="0" err="1"/>
              <a:t>r.s.s</a:t>
            </a:r>
            <a:r>
              <a:rPr lang="fr-FR" sz="2000" dirty="0"/>
              <a:t>. </a:t>
            </a:r>
            <a:r>
              <a:rPr lang="fr-FR" sz="2000" dirty="0" err="1"/>
              <a:t>optimă</a:t>
            </a:r>
            <a:r>
              <a:rPr lang="fr-FR" sz="2000" dirty="0"/>
              <a:t> </a:t>
            </a:r>
            <a:r>
              <a:rPr lang="fr-FR" sz="2000" dirty="0" err="1"/>
              <a:t>pentru</a:t>
            </a:r>
            <a:r>
              <a:rPr lang="fr-FR" sz="2000" dirty="0"/>
              <a:t> o </a:t>
            </a:r>
            <a:r>
              <a:rPr lang="fr-FR" sz="2000" dirty="0" err="1"/>
              <a:t>persoană</a:t>
            </a:r>
            <a:r>
              <a:rPr lang="fr-FR" sz="2000" dirty="0"/>
              <a:t>, se </a:t>
            </a:r>
            <a:r>
              <a:rPr lang="fr-FR" sz="2000" dirty="0" err="1"/>
              <a:t>corelează</a:t>
            </a:r>
            <a:r>
              <a:rPr lang="fr-FR" sz="2000" dirty="0"/>
              <a:t> </a:t>
            </a:r>
            <a:r>
              <a:rPr lang="fr-FR" sz="2000" dirty="0" err="1"/>
              <a:t>cu</a:t>
            </a:r>
            <a:r>
              <a:rPr lang="fr-FR" sz="2000" dirty="0"/>
              <a:t> </a:t>
            </a:r>
            <a:r>
              <a:rPr lang="fr-FR" sz="2000" dirty="0" err="1"/>
              <a:t>tipologia</a:t>
            </a:r>
            <a:r>
              <a:rPr lang="fr-FR" sz="2000" dirty="0"/>
              <a:t> sa </a:t>
            </a:r>
            <a:r>
              <a:rPr lang="fr-FR" sz="2000" dirty="0" err="1"/>
              <a:t>caracteriologică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cu</a:t>
            </a:r>
            <a:r>
              <a:rPr lang="fr-FR" sz="2000" dirty="0"/>
              <a:t> </a:t>
            </a:r>
            <a:r>
              <a:rPr lang="fr-FR" sz="2000" dirty="0" err="1"/>
              <a:t>biografia</a:t>
            </a:r>
            <a:r>
              <a:rPr lang="fr-FR" sz="2000" dirty="0"/>
              <a:t> sa ; </a:t>
            </a:r>
            <a:r>
              <a:rPr lang="fr-FR" sz="2000" dirty="0" err="1"/>
              <a:t>unii</a:t>
            </a:r>
            <a:r>
              <a:rPr lang="fr-FR" sz="2000" dirty="0"/>
              <a:t> </a:t>
            </a:r>
            <a:r>
              <a:rPr lang="fr-FR" sz="2000" dirty="0" err="1"/>
              <a:t>oameni</a:t>
            </a:r>
            <a:r>
              <a:rPr lang="fr-FR" sz="2000" dirty="0"/>
              <a:t> se </a:t>
            </a:r>
            <a:r>
              <a:rPr lang="fr-FR" sz="2000" dirty="0" err="1"/>
              <a:t>simt</a:t>
            </a:r>
            <a:r>
              <a:rPr lang="fr-FR" sz="2000" dirty="0"/>
              <a:t> </a:t>
            </a:r>
            <a:r>
              <a:rPr lang="fr-FR" sz="2000" dirty="0" err="1"/>
              <a:t>echilibraţi</a:t>
            </a:r>
            <a:r>
              <a:rPr lang="fr-FR" sz="2000" dirty="0"/>
              <a:t> </a:t>
            </a:r>
            <a:r>
              <a:rPr lang="fr-FR" sz="2000" dirty="0" err="1"/>
              <a:t>cu</a:t>
            </a:r>
            <a:r>
              <a:rPr lang="fr-FR" sz="2000" dirty="0"/>
              <a:t> un </a:t>
            </a:r>
            <a:r>
              <a:rPr lang="fr-FR" sz="2000" dirty="0" err="1"/>
              <a:t>număr</a:t>
            </a:r>
            <a:r>
              <a:rPr lang="fr-FR" sz="2000" dirty="0"/>
              <a:t> </a:t>
            </a:r>
            <a:r>
              <a:rPr lang="fr-FR" sz="2000" dirty="0" err="1"/>
              <a:t>restrâns</a:t>
            </a:r>
            <a:r>
              <a:rPr lang="fr-FR" sz="2000" dirty="0"/>
              <a:t> de </a:t>
            </a:r>
            <a:r>
              <a:rPr lang="fr-FR" sz="2000" dirty="0" err="1"/>
              <a:t>relativi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r.s.s</a:t>
            </a:r>
            <a:r>
              <a:rPr lang="fr-FR" sz="2000" dirty="0"/>
              <a:t>., </a:t>
            </a:r>
            <a:r>
              <a:rPr lang="fr-FR" sz="2000" dirty="0" err="1"/>
              <a:t>alţii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mod</a:t>
            </a:r>
            <a:r>
              <a:rPr lang="fr-FR" sz="2000" dirty="0"/>
              <a:t> </a:t>
            </a:r>
            <a:r>
              <a:rPr lang="fr-FR" sz="2000" dirty="0" err="1"/>
              <a:t>obişnuit</a:t>
            </a:r>
            <a:r>
              <a:rPr lang="fr-FR" sz="2000" dirty="0"/>
              <a:t> </a:t>
            </a:r>
            <a:r>
              <a:rPr lang="fr-FR" sz="2000" dirty="0" err="1"/>
              <a:t>etalează</a:t>
            </a:r>
            <a:r>
              <a:rPr lang="fr-FR" sz="2000" dirty="0"/>
              <a:t> o </a:t>
            </a:r>
            <a:r>
              <a:rPr lang="fr-FR" sz="2000" dirty="0" err="1"/>
              <a:t>largă</a:t>
            </a:r>
            <a:r>
              <a:rPr lang="fr-FR" sz="2000" dirty="0"/>
              <a:t> </a:t>
            </a:r>
            <a:r>
              <a:rPr lang="fr-FR" sz="2000" dirty="0" err="1"/>
              <a:t>r.s.s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	</a:t>
            </a:r>
            <a:r>
              <a:rPr lang="fr-FR" sz="2000" dirty="0" err="1"/>
              <a:t>Problematica</a:t>
            </a:r>
            <a:r>
              <a:rPr lang="fr-FR" sz="2000" dirty="0"/>
              <a:t> </a:t>
            </a:r>
            <a:r>
              <a:rPr lang="fr-FR" sz="2000" dirty="0" err="1"/>
              <a:t>r.s.s</a:t>
            </a:r>
            <a:r>
              <a:rPr lang="fr-FR" sz="2000" dirty="0"/>
              <a:t>. se </a:t>
            </a:r>
            <a:r>
              <a:rPr lang="fr-FR" sz="2000" dirty="0" err="1"/>
              <a:t>corelează</a:t>
            </a:r>
            <a:r>
              <a:rPr lang="fr-FR" sz="2000" dirty="0"/>
              <a:t> </a:t>
            </a:r>
            <a:r>
              <a:rPr lang="fr-FR" sz="2000" dirty="0" err="1"/>
              <a:t>strâns</a:t>
            </a:r>
            <a:r>
              <a:rPr lang="fr-FR" sz="2000" dirty="0"/>
              <a:t> </a:t>
            </a:r>
            <a:r>
              <a:rPr lang="fr-FR" sz="2000" dirty="0" err="1"/>
              <a:t>cu</a:t>
            </a:r>
            <a:r>
              <a:rPr lang="fr-FR" sz="2000" dirty="0"/>
              <a:t> </a:t>
            </a:r>
            <a:r>
              <a:rPr lang="fr-FR" sz="2000" dirty="0" err="1"/>
              <a:t>competenţele</a:t>
            </a:r>
            <a:r>
              <a:rPr lang="fr-FR" sz="2000" dirty="0"/>
              <a:t> de </a:t>
            </a:r>
            <a:r>
              <a:rPr lang="fr-FR" sz="2000" dirty="0" err="1"/>
              <a:t>relaţionare</a:t>
            </a:r>
            <a:r>
              <a:rPr lang="fr-FR" sz="2000" dirty="0"/>
              <a:t> </a:t>
            </a:r>
            <a:r>
              <a:rPr lang="fr-FR" sz="2000" dirty="0" err="1"/>
              <a:t>socială</a:t>
            </a:r>
            <a:r>
              <a:rPr lang="fr-FR" sz="2000" dirty="0"/>
              <a:t> ale </a:t>
            </a:r>
            <a:r>
              <a:rPr lang="fr-FR" sz="2000" dirty="0" err="1"/>
              <a:t>persoanei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4513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590809" cy="4572000"/>
          </a:xfrm>
        </p:spPr>
        <p:txBody>
          <a:bodyPr>
            <a:normAutofit/>
          </a:bodyPr>
          <a:lstStyle/>
          <a:p>
            <a:pPr algn="ctr"/>
            <a:endParaRPr lang="fr-FR" sz="2000" dirty="0" smtClean="0"/>
          </a:p>
          <a:p>
            <a:r>
              <a:rPr lang="fr-FR" sz="2000" dirty="0"/>
              <a:t>	</a:t>
            </a:r>
            <a:endParaRPr lang="fr-FR" sz="2000" dirty="0" smtClean="0"/>
          </a:p>
          <a:p>
            <a:pPr algn="just"/>
            <a:r>
              <a:rPr lang="fr-FR" sz="2000" dirty="0"/>
              <a:t>	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lumea</a:t>
            </a:r>
            <a:r>
              <a:rPr lang="fr-FR" sz="2000" dirty="0"/>
              <a:t> </a:t>
            </a:r>
            <a:r>
              <a:rPr lang="fr-FR" sz="2000" dirty="0" err="1"/>
              <a:t>contemporană</a:t>
            </a:r>
            <a:r>
              <a:rPr lang="fr-FR" sz="2000" dirty="0"/>
              <a:t>, </a:t>
            </a:r>
            <a:r>
              <a:rPr lang="fr-FR" sz="2000" dirty="0" err="1"/>
              <a:t>problematica</a:t>
            </a:r>
            <a:r>
              <a:rPr lang="fr-FR" sz="2000" dirty="0"/>
              <a:t> </a:t>
            </a:r>
            <a:r>
              <a:rPr lang="fr-FR" sz="2000" dirty="0" err="1"/>
              <a:t>r.s.s</a:t>
            </a:r>
            <a:r>
              <a:rPr lang="fr-FR" sz="2000" dirty="0"/>
              <a:t>. </a:t>
            </a:r>
            <a:r>
              <a:rPr lang="fr-FR" sz="2000" dirty="0" err="1"/>
              <a:t>aşa</a:t>
            </a:r>
            <a:r>
              <a:rPr lang="fr-FR" sz="2000" dirty="0"/>
              <a:t> cum s-a </a:t>
            </a:r>
            <a:r>
              <a:rPr lang="fr-FR" sz="2000" dirty="0" err="1"/>
              <a:t>conturat</a:t>
            </a:r>
            <a:r>
              <a:rPr lang="fr-FR" sz="2000" dirty="0"/>
              <a:t> </a:t>
            </a:r>
            <a:r>
              <a:rPr lang="fr-FR" sz="2000" dirty="0" err="1"/>
              <a:t>ea</a:t>
            </a:r>
            <a:r>
              <a:rPr lang="fr-FR" sz="2000" dirty="0"/>
              <a:t> la </a:t>
            </a:r>
            <a:r>
              <a:rPr lang="fr-FR" sz="2000" dirty="0" err="1"/>
              <a:t>sfârşitul</a:t>
            </a:r>
            <a:r>
              <a:rPr lang="fr-FR" sz="2000" dirty="0"/>
              <a:t> </a:t>
            </a:r>
            <a:r>
              <a:rPr lang="fr-FR" sz="2000" dirty="0" err="1"/>
              <a:t>sec.XX</a:t>
            </a:r>
            <a:r>
              <a:rPr lang="fr-FR" sz="2000" dirty="0"/>
              <a:t>, se </a:t>
            </a:r>
            <a:r>
              <a:rPr lang="fr-FR" sz="2000" dirty="0" err="1"/>
              <a:t>modifică</a:t>
            </a:r>
            <a:r>
              <a:rPr lang="fr-FR" sz="2000" dirty="0"/>
              <a:t> </a:t>
            </a:r>
            <a:r>
              <a:rPr lang="fr-FR" sz="2000" dirty="0" err="1"/>
              <a:t>însă</a:t>
            </a:r>
            <a:r>
              <a:rPr lang="fr-FR" sz="2000" dirty="0"/>
              <a:t>, </a:t>
            </a:r>
            <a:r>
              <a:rPr lang="fr-FR" sz="2000" dirty="0" err="1"/>
              <a:t>dată</a:t>
            </a:r>
            <a:r>
              <a:rPr lang="fr-FR" sz="2000" dirty="0"/>
              <a:t> </a:t>
            </a:r>
            <a:r>
              <a:rPr lang="fr-FR" sz="2000" dirty="0" err="1"/>
              <a:t>fiind</a:t>
            </a:r>
            <a:r>
              <a:rPr lang="fr-FR" sz="2000" dirty="0"/>
              <a:t> </a:t>
            </a:r>
            <a:r>
              <a:rPr lang="fr-FR" sz="2000" dirty="0" err="1"/>
              <a:t>amploarea</a:t>
            </a:r>
            <a:r>
              <a:rPr lang="fr-FR" sz="2000" dirty="0"/>
              <a:t> </a:t>
            </a:r>
            <a:r>
              <a:rPr lang="fr-FR" sz="2000" dirty="0" err="1"/>
              <a:t>socializării</a:t>
            </a:r>
            <a:r>
              <a:rPr lang="fr-FR" sz="2000" dirty="0"/>
              <a:t> </a:t>
            </a:r>
            <a:r>
              <a:rPr lang="fr-FR" sz="2000" dirty="0" err="1"/>
              <a:t>pe</a:t>
            </a:r>
            <a:r>
              <a:rPr lang="fr-FR" sz="2000" dirty="0"/>
              <a:t> </a:t>
            </a:r>
            <a:r>
              <a:rPr lang="fr-FR" sz="2000" dirty="0" err="1"/>
              <a:t>reţelele</a:t>
            </a:r>
            <a:r>
              <a:rPr lang="fr-FR" sz="2000" dirty="0"/>
              <a:t> </a:t>
            </a:r>
            <a:r>
              <a:rPr lang="fr-FR" sz="2000" dirty="0" err="1"/>
              <a:t>mediate</a:t>
            </a:r>
            <a:r>
              <a:rPr lang="fr-FR" sz="2000" dirty="0"/>
              <a:t> </a:t>
            </a:r>
            <a:r>
              <a:rPr lang="fr-FR" sz="2000" dirty="0" err="1"/>
              <a:t>electronic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	De </a:t>
            </a:r>
            <a:r>
              <a:rPr lang="fr-FR" sz="2000" dirty="0" err="1"/>
              <a:t>aceea</a:t>
            </a:r>
            <a:r>
              <a:rPr lang="fr-FR" sz="2000" dirty="0"/>
              <a:t>, </a:t>
            </a:r>
            <a:r>
              <a:rPr lang="fr-FR" sz="2000" dirty="0" err="1"/>
              <a:t>psihosociologia</a:t>
            </a:r>
            <a:r>
              <a:rPr lang="fr-FR" sz="2000" dirty="0"/>
              <a:t> </a:t>
            </a:r>
            <a:r>
              <a:rPr lang="fr-FR" sz="2000" dirty="0" err="1"/>
              <a:t>actuală</a:t>
            </a:r>
            <a:r>
              <a:rPr lang="fr-FR" sz="2000" dirty="0"/>
              <a:t> are </a:t>
            </a:r>
            <a:r>
              <a:rPr lang="fr-FR" sz="2000" dirty="0" err="1"/>
              <a:t>nevoie</a:t>
            </a:r>
            <a:r>
              <a:rPr lang="fr-FR" sz="2000" dirty="0"/>
              <a:t> de </a:t>
            </a:r>
            <a:r>
              <a:rPr lang="fr-FR" sz="2000" dirty="0" err="1"/>
              <a:t>noi</a:t>
            </a:r>
            <a:r>
              <a:rPr lang="fr-FR" sz="2000" dirty="0"/>
              <a:t> </a:t>
            </a:r>
            <a:r>
              <a:rPr lang="fr-FR" sz="2000" dirty="0" err="1"/>
              <a:t>conceptualizări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studii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acest</a:t>
            </a:r>
            <a:r>
              <a:rPr lang="fr-FR" sz="2000" dirty="0"/>
              <a:t> </a:t>
            </a:r>
            <a:r>
              <a:rPr lang="fr-FR" sz="2000" dirty="0" err="1"/>
              <a:t>domeniu</a:t>
            </a:r>
            <a:r>
              <a:rPr lang="fr-FR" sz="2000" dirty="0"/>
              <a:t>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40392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590809" cy="4572000"/>
          </a:xfrm>
        </p:spPr>
        <p:txBody>
          <a:bodyPr>
            <a:normAutofit/>
          </a:bodyPr>
          <a:lstStyle/>
          <a:p>
            <a:pPr algn="ctr"/>
            <a:endParaRPr lang="fr-FR" sz="2000" dirty="0" smtClean="0"/>
          </a:p>
          <a:p>
            <a:r>
              <a:rPr lang="fr-FR" sz="2000" dirty="0"/>
              <a:t>	</a:t>
            </a:r>
            <a:endParaRPr lang="fr-FR" sz="2000" dirty="0" smtClean="0"/>
          </a:p>
          <a:p>
            <a:pPr algn="ctr"/>
            <a:r>
              <a:rPr lang="fr-FR" sz="2000" dirty="0"/>
              <a:t>	</a:t>
            </a:r>
            <a:r>
              <a:rPr lang="fr-FR" sz="2000" dirty="0" smtClean="0"/>
              <a:t>c) </a:t>
            </a:r>
            <a:r>
              <a:rPr lang="fr-FR" sz="2000" dirty="0" err="1" smtClean="0"/>
              <a:t>Competenţa</a:t>
            </a:r>
            <a:r>
              <a:rPr lang="fr-FR" sz="2000" dirty="0" smtClean="0"/>
              <a:t> </a:t>
            </a:r>
            <a:r>
              <a:rPr lang="fr-FR" sz="2000" dirty="0" err="1"/>
              <a:t>relaxării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a </a:t>
            </a:r>
            <a:r>
              <a:rPr lang="fr-FR" sz="2000" dirty="0" err="1"/>
              <a:t>satisfacţiilor</a:t>
            </a:r>
            <a:r>
              <a:rPr lang="fr-FR" sz="2000" dirty="0"/>
              <a:t> de </a:t>
            </a:r>
            <a:r>
              <a:rPr lang="fr-FR" sz="2000" dirty="0" err="1"/>
              <a:t>viaţă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	</a:t>
            </a:r>
            <a:r>
              <a:rPr lang="fr-FR" sz="2000" dirty="0" err="1" smtClean="0"/>
              <a:t>Între</a:t>
            </a:r>
            <a:r>
              <a:rPr lang="fr-FR" sz="2000" dirty="0" smtClean="0"/>
              <a:t> </a:t>
            </a:r>
            <a:r>
              <a:rPr lang="fr-FR" sz="2000" dirty="0" err="1"/>
              <a:t>factorii</a:t>
            </a:r>
            <a:r>
              <a:rPr lang="fr-FR" sz="2000" dirty="0"/>
              <a:t> de </a:t>
            </a:r>
            <a:r>
              <a:rPr lang="fr-FR" sz="2000" dirty="0" err="1"/>
              <a:t>echilibrare</a:t>
            </a:r>
            <a:r>
              <a:rPr lang="fr-FR" sz="2000" dirty="0"/>
              <a:t> </a:t>
            </a:r>
            <a:r>
              <a:rPr lang="fr-FR" sz="2000" dirty="0" err="1"/>
              <a:t>psihică</a:t>
            </a:r>
            <a:r>
              <a:rPr lang="fr-FR" sz="2000" dirty="0"/>
              <a:t> ce se </a:t>
            </a:r>
            <a:r>
              <a:rPr lang="fr-FR" sz="2000" dirty="0" err="1"/>
              <a:t>opun</a:t>
            </a:r>
            <a:r>
              <a:rPr lang="fr-FR" sz="2000" dirty="0"/>
              <a:t> </a:t>
            </a:r>
            <a:r>
              <a:rPr lang="fr-FR" sz="2000" dirty="0" err="1"/>
              <a:t>celor</a:t>
            </a:r>
            <a:r>
              <a:rPr lang="fr-FR" sz="2000" dirty="0"/>
              <a:t> </a:t>
            </a:r>
            <a:r>
              <a:rPr lang="fr-FR" sz="2000" dirty="0" err="1"/>
              <a:t>stresanţi</a:t>
            </a:r>
            <a:r>
              <a:rPr lang="fr-FR" sz="2000" dirty="0"/>
              <a:t> se </a:t>
            </a:r>
            <a:r>
              <a:rPr lang="fr-FR" sz="2000" dirty="0" err="1"/>
              <a:t>enumeră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prezent</a:t>
            </a:r>
            <a:r>
              <a:rPr lang="fr-FR" sz="2000" dirty="0"/>
              <a:t>, </a:t>
            </a:r>
            <a:r>
              <a:rPr lang="fr-FR" sz="2000" dirty="0" err="1"/>
              <a:t>alături</a:t>
            </a:r>
            <a:r>
              <a:rPr lang="fr-FR" sz="2000" dirty="0"/>
              <a:t> de </a:t>
            </a:r>
            <a:r>
              <a:rPr lang="fr-FR" sz="2000" dirty="0" err="1"/>
              <a:t>reţeaua</a:t>
            </a:r>
            <a:r>
              <a:rPr lang="fr-FR" sz="2000" dirty="0"/>
              <a:t> de </a:t>
            </a:r>
            <a:r>
              <a:rPr lang="fr-FR" sz="2000" dirty="0" err="1"/>
              <a:t>suport</a:t>
            </a:r>
            <a:r>
              <a:rPr lang="fr-FR" sz="2000" dirty="0"/>
              <a:t> social </a:t>
            </a:r>
            <a:r>
              <a:rPr lang="fr-FR" sz="2000" dirty="0" err="1"/>
              <a:t>şi</a:t>
            </a:r>
            <a:r>
              <a:rPr lang="fr-FR" sz="2000" dirty="0"/>
              <a:t> de </a:t>
            </a:r>
            <a:r>
              <a:rPr lang="fr-FR" sz="2000" dirty="0" err="1"/>
              <a:t>abilităţile</a:t>
            </a:r>
            <a:r>
              <a:rPr lang="fr-FR" sz="2000" dirty="0"/>
              <a:t> social </a:t>
            </a:r>
            <a:r>
              <a:rPr lang="fr-FR" sz="2000" dirty="0" err="1"/>
              <a:t>pragmatice</a:t>
            </a:r>
            <a:r>
              <a:rPr lang="fr-FR" sz="2000" dirty="0"/>
              <a:t>,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factorii</a:t>
            </a:r>
            <a:r>
              <a:rPr lang="fr-FR" sz="2000" dirty="0"/>
              <a:t> de </a:t>
            </a:r>
            <a:r>
              <a:rPr lang="fr-FR" sz="2000" dirty="0" err="1"/>
              <a:t>relaxare</a:t>
            </a:r>
            <a:r>
              <a:rPr lang="fr-FR" sz="2000" dirty="0"/>
              <a:t>, </a:t>
            </a:r>
            <a:r>
              <a:rPr lang="fr-FR" sz="2000" dirty="0" err="1"/>
              <a:t>capacitatea</a:t>
            </a:r>
            <a:r>
              <a:rPr lang="fr-FR" sz="2000" dirty="0"/>
              <a:t> de a </a:t>
            </a:r>
            <a:r>
              <a:rPr lang="fr-FR" sz="2000" dirty="0" err="1"/>
              <a:t>avea</a:t>
            </a:r>
            <a:r>
              <a:rPr lang="fr-FR" sz="2000" dirty="0"/>
              <a:t> </a:t>
            </a:r>
            <a:r>
              <a:rPr lang="fr-FR" sz="2000" dirty="0" err="1"/>
              <a:t>satisfacţii</a:t>
            </a:r>
            <a:r>
              <a:rPr lang="fr-FR" sz="2000" dirty="0"/>
              <a:t> de </a:t>
            </a:r>
            <a:r>
              <a:rPr lang="fr-FR" sz="2000" dirty="0" err="1"/>
              <a:t>viaţă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	</a:t>
            </a:r>
            <a:r>
              <a:rPr lang="fr-FR" sz="2000" dirty="0" err="1"/>
              <a:t>Modelul</a:t>
            </a:r>
            <a:r>
              <a:rPr lang="fr-FR" sz="2000" dirty="0"/>
              <a:t> </a:t>
            </a:r>
            <a:r>
              <a:rPr lang="fr-FR" sz="2000" dirty="0" err="1"/>
              <a:t>acestora</a:t>
            </a:r>
            <a:r>
              <a:rPr lang="fr-FR" sz="2000" dirty="0"/>
              <a:t> e </a:t>
            </a:r>
            <a:r>
              <a:rPr lang="fr-FR" sz="2000" dirty="0" err="1"/>
              <a:t>exemplificat</a:t>
            </a:r>
            <a:r>
              <a:rPr lang="fr-FR" sz="2000" dirty="0"/>
              <a:t> de </a:t>
            </a:r>
            <a:r>
              <a:rPr lang="fr-FR" sz="2000" dirty="0" err="1"/>
              <a:t>obicei</a:t>
            </a:r>
            <a:r>
              <a:rPr lang="fr-FR" sz="2000" dirty="0"/>
              <a:t> </a:t>
            </a:r>
            <a:r>
              <a:rPr lang="fr-FR" sz="2000" dirty="0" err="1"/>
              <a:t>prin</a:t>
            </a:r>
            <a:r>
              <a:rPr lang="fr-FR" sz="2000" dirty="0"/>
              <a:t> </a:t>
            </a:r>
            <a:r>
              <a:rPr lang="fr-FR" sz="2000" dirty="0" err="1"/>
              <a:t>nevoia</a:t>
            </a:r>
            <a:r>
              <a:rPr lang="fr-FR" sz="2000" dirty="0"/>
              <a:t> de a se </a:t>
            </a:r>
            <a:r>
              <a:rPr lang="fr-FR" sz="2000" dirty="0" err="1"/>
              <a:t>odihni</a:t>
            </a:r>
            <a:r>
              <a:rPr lang="fr-FR" sz="2000" dirty="0"/>
              <a:t> </a:t>
            </a:r>
            <a:r>
              <a:rPr lang="fr-FR" sz="2000" dirty="0" err="1"/>
              <a:t>după</a:t>
            </a:r>
            <a:r>
              <a:rPr lang="fr-FR" sz="2000" dirty="0"/>
              <a:t> </a:t>
            </a:r>
            <a:r>
              <a:rPr lang="fr-FR" sz="2000" dirty="0" err="1"/>
              <a:t>eforturi</a:t>
            </a:r>
            <a:r>
              <a:rPr lang="fr-FR" sz="2000" dirty="0"/>
              <a:t> majore.</a:t>
            </a:r>
            <a:endParaRPr lang="ro-RO" sz="2000" dirty="0"/>
          </a:p>
          <a:p>
            <a:pPr algn="just"/>
            <a:r>
              <a:rPr lang="fr-FR" sz="2000" dirty="0"/>
              <a:t>	Dar </a:t>
            </a:r>
            <a:r>
              <a:rPr lang="fr-FR" sz="2000" dirty="0" err="1"/>
              <a:t>sensul</a:t>
            </a:r>
            <a:r>
              <a:rPr lang="fr-FR" sz="2000" dirty="0"/>
              <a:t> e </a:t>
            </a:r>
            <a:r>
              <a:rPr lang="fr-FR" sz="2000" dirty="0" err="1"/>
              <a:t>mult</a:t>
            </a:r>
            <a:r>
              <a:rPr lang="fr-FR" sz="2000" dirty="0"/>
              <a:t> mai </a:t>
            </a:r>
            <a:r>
              <a:rPr lang="fr-FR" sz="2000" dirty="0" err="1"/>
              <a:t>complex</a:t>
            </a:r>
            <a:r>
              <a:rPr lang="fr-FR" sz="2000" dirty="0"/>
              <a:t> </a:t>
            </a:r>
            <a:r>
              <a:rPr lang="fr-FR" sz="2000" dirty="0" err="1"/>
              <a:t>deoarece</a:t>
            </a:r>
            <a:r>
              <a:rPr lang="fr-FR" sz="2000" dirty="0"/>
              <a:t> e </a:t>
            </a:r>
            <a:r>
              <a:rPr lang="fr-FR" sz="2000" dirty="0" err="1"/>
              <a:t>implicată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autoperceperea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un </a:t>
            </a:r>
            <a:r>
              <a:rPr lang="fr-FR" sz="2000" dirty="0" err="1"/>
              <a:t>bilanţ</a:t>
            </a:r>
            <a:r>
              <a:rPr lang="fr-FR" sz="2000" dirty="0"/>
              <a:t> </a:t>
            </a:r>
            <a:r>
              <a:rPr lang="fr-FR" sz="2000" dirty="0" err="1"/>
              <a:t>existenţial</a:t>
            </a:r>
            <a:r>
              <a:rPr lang="fr-FR" sz="2000" dirty="0"/>
              <a:t>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1725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590809" cy="4572000"/>
          </a:xfrm>
        </p:spPr>
        <p:txBody>
          <a:bodyPr>
            <a:normAutofit/>
          </a:bodyPr>
          <a:lstStyle/>
          <a:p>
            <a:pPr algn="ctr"/>
            <a:endParaRPr lang="fr-FR" sz="2000" dirty="0" smtClean="0"/>
          </a:p>
          <a:p>
            <a:r>
              <a:rPr lang="fr-FR" sz="2000" dirty="0"/>
              <a:t>	</a:t>
            </a:r>
            <a:endParaRPr lang="fr-FR" sz="2000" dirty="0" smtClean="0"/>
          </a:p>
          <a:p>
            <a:pPr algn="just"/>
            <a:r>
              <a:rPr lang="fr-FR" sz="2000" dirty="0"/>
              <a:t>	</a:t>
            </a:r>
            <a:r>
              <a:rPr lang="fr-FR" sz="2000" dirty="0" err="1"/>
              <a:t>Faptul</a:t>
            </a:r>
            <a:r>
              <a:rPr lang="fr-FR" sz="2000" dirty="0"/>
              <a:t> de a </a:t>
            </a:r>
            <a:r>
              <a:rPr lang="fr-FR" sz="2000" dirty="0" err="1"/>
              <a:t>avea</a:t>
            </a:r>
            <a:r>
              <a:rPr lang="fr-FR" sz="2000" dirty="0"/>
              <a:t> </a:t>
            </a:r>
            <a:r>
              <a:rPr lang="fr-FR" sz="2000" dirty="0" err="1"/>
              <a:t>satisfacţii</a:t>
            </a:r>
            <a:r>
              <a:rPr lang="fr-FR" sz="2000" dirty="0"/>
              <a:t> de </a:t>
            </a:r>
            <a:r>
              <a:rPr lang="fr-FR" sz="2000" dirty="0" err="1"/>
              <a:t>viaţă</a:t>
            </a:r>
            <a:r>
              <a:rPr lang="fr-FR" sz="2000" dirty="0"/>
              <a:t> pare </a:t>
            </a:r>
            <a:r>
              <a:rPr lang="fr-FR" sz="2000" dirty="0" err="1"/>
              <a:t>unul</a:t>
            </a:r>
            <a:r>
              <a:rPr lang="fr-FR" sz="2000" dirty="0"/>
              <a:t> </a:t>
            </a:r>
            <a:r>
              <a:rPr lang="fr-FR" sz="2000" dirty="0" err="1"/>
              <a:t>firesc</a:t>
            </a:r>
            <a:r>
              <a:rPr lang="fr-FR" sz="2000" dirty="0"/>
              <a:t>. Dar la o  mai </a:t>
            </a:r>
            <a:r>
              <a:rPr lang="fr-FR" sz="2000" dirty="0" err="1"/>
              <a:t>amănunţită</a:t>
            </a:r>
            <a:r>
              <a:rPr lang="fr-FR" sz="2000" dirty="0"/>
              <a:t>    </a:t>
            </a:r>
            <a:r>
              <a:rPr lang="fr-FR" sz="2000" dirty="0" err="1"/>
              <a:t>cercetare</a:t>
            </a:r>
            <a:r>
              <a:rPr lang="fr-FR" sz="2000" dirty="0"/>
              <a:t>, se </a:t>
            </a:r>
            <a:r>
              <a:rPr lang="fr-FR" sz="2000" dirty="0" err="1"/>
              <a:t>poate</a:t>
            </a:r>
            <a:r>
              <a:rPr lang="fr-FR" sz="2000" dirty="0"/>
              <a:t> </a:t>
            </a:r>
            <a:r>
              <a:rPr lang="fr-FR" sz="2000" dirty="0" err="1"/>
              <a:t>evidenţia</a:t>
            </a:r>
            <a:r>
              <a:rPr lang="fr-FR" sz="2000" dirty="0"/>
              <a:t> </a:t>
            </a:r>
            <a:r>
              <a:rPr lang="fr-FR" sz="2000" dirty="0" err="1"/>
              <a:t>varietatea</a:t>
            </a:r>
            <a:r>
              <a:rPr lang="fr-FR" sz="2000" dirty="0"/>
              <a:t> </a:t>
            </a:r>
            <a:r>
              <a:rPr lang="fr-FR" sz="2000" dirty="0" err="1"/>
              <a:t>sensurilor</a:t>
            </a:r>
            <a:r>
              <a:rPr lang="fr-FR" sz="2000" dirty="0"/>
              <a:t> </a:t>
            </a:r>
            <a:r>
              <a:rPr lang="fr-FR" sz="2000" dirty="0" err="1"/>
              <a:t>pe</a:t>
            </a:r>
            <a:r>
              <a:rPr lang="fr-FR" sz="2000" dirty="0"/>
              <a:t> care </a:t>
            </a:r>
            <a:r>
              <a:rPr lang="fr-FR" sz="2000" dirty="0" err="1"/>
              <a:t>oamenii</a:t>
            </a:r>
            <a:r>
              <a:rPr lang="fr-FR" sz="2000" dirty="0"/>
              <a:t> le </a:t>
            </a:r>
            <a:r>
              <a:rPr lang="fr-FR" sz="2000" dirty="0" err="1"/>
              <a:t>acordă</a:t>
            </a:r>
            <a:r>
              <a:rPr lang="fr-FR" sz="2000" dirty="0"/>
              <a:t> </a:t>
            </a:r>
            <a:r>
              <a:rPr lang="fr-FR" sz="2000" dirty="0" err="1"/>
              <a:t>acestei</a:t>
            </a:r>
            <a:r>
              <a:rPr lang="fr-FR" sz="2000" dirty="0"/>
              <a:t> </a:t>
            </a:r>
            <a:r>
              <a:rPr lang="fr-FR" sz="2000" dirty="0" err="1"/>
              <a:t>teme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	La </a:t>
            </a:r>
            <a:r>
              <a:rPr lang="fr-FR" sz="2000" dirty="0" err="1"/>
              <a:t>două</a:t>
            </a:r>
            <a:r>
              <a:rPr lang="fr-FR" sz="2000" dirty="0"/>
              <a:t> </a:t>
            </a:r>
            <a:r>
              <a:rPr lang="fr-FR" sz="2000" dirty="0" err="1"/>
              <a:t>extreme</a:t>
            </a:r>
            <a:r>
              <a:rPr lang="fr-FR" sz="2000" dirty="0"/>
              <a:t> </a:t>
            </a:r>
            <a:r>
              <a:rPr lang="fr-FR" sz="2000" dirty="0" err="1"/>
              <a:t>s-ar</a:t>
            </a:r>
            <a:r>
              <a:rPr lang="fr-FR" sz="2000" dirty="0"/>
              <a:t> </a:t>
            </a:r>
            <a:r>
              <a:rPr lang="fr-FR" sz="2000" dirty="0" err="1"/>
              <a:t>putea</a:t>
            </a:r>
            <a:r>
              <a:rPr lang="fr-FR" sz="2000" dirty="0"/>
              <a:t> </a:t>
            </a:r>
            <a:r>
              <a:rPr lang="fr-FR" sz="2000" dirty="0" err="1"/>
              <a:t>plasa</a:t>
            </a:r>
            <a:r>
              <a:rPr lang="fr-FR" sz="2000" dirty="0"/>
              <a:t> : - </a:t>
            </a:r>
            <a:r>
              <a:rPr lang="fr-FR" sz="2000" dirty="0" err="1"/>
              <a:t>pe</a:t>
            </a:r>
            <a:r>
              <a:rPr lang="fr-FR" sz="2000" dirty="0"/>
              <a:t> de o parte </a:t>
            </a:r>
            <a:r>
              <a:rPr lang="fr-FR" sz="2000" dirty="0" err="1"/>
              <a:t>mulţumirea</a:t>
            </a:r>
            <a:r>
              <a:rPr lang="fr-FR" sz="2000" dirty="0"/>
              <a:t> </a:t>
            </a:r>
            <a:r>
              <a:rPr lang="fr-FR" sz="2000" dirty="0" err="1"/>
              <a:t>reuşitei</a:t>
            </a:r>
            <a:r>
              <a:rPr lang="fr-FR" sz="2000" dirty="0"/>
              <a:t> </a:t>
            </a:r>
            <a:r>
              <a:rPr lang="fr-FR" sz="2000" dirty="0" err="1"/>
              <a:t>într</a:t>
            </a:r>
            <a:r>
              <a:rPr lang="fr-FR" sz="2000" dirty="0"/>
              <a:t>-un </a:t>
            </a:r>
            <a:r>
              <a:rPr lang="fr-FR" sz="2000" dirty="0" err="1"/>
              <a:t>proiect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care </a:t>
            </a:r>
            <a:r>
              <a:rPr lang="fr-FR" sz="2000" dirty="0" err="1"/>
              <a:t>subiectul</a:t>
            </a:r>
            <a:r>
              <a:rPr lang="fr-FR" sz="2000" dirty="0"/>
              <a:t> a investit </a:t>
            </a:r>
            <a:r>
              <a:rPr lang="fr-FR" sz="2000" dirty="0" err="1"/>
              <a:t>sufleteşte</a:t>
            </a:r>
            <a:r>
              <a:rPr lang="fr-FR" sz="2000" dirty="0"/>
              <a:t> </a:t>
            </a:r>
            <a:r>
              <a:rPr lang="fr-FR" sz="2000" dirty="0" err="1"/>
              <a:t>mult</a:t>
            </a:r>
            <a:r>
              <a:rPr lang="fr-FR" sz="2000" dirty="0"/>
              <a:t> (</a:t>
            </a:r>
            <a:r>
              <a:rPr lang="fr-FR" sz="2000" dirty="0" err="1"/>
              <a:t>opusul</a:t>
            </a:r>
            <a:r>
              <a:rPr lang="fr-FR" sz="2000" dirty="0"/>
              <a:t> </a:t>
            </a:r>
            <a:r>
              <a:rPr lang="fr-FR" sz="2000" dirty="0" err="1"/>
              <a:t>situaţiei</a:t>
            </a:r>
            <a:r>
              <a:rPr lang="fr-FR" sz="2000" dirty="0"/>
              <a:t> </a:t>
            </a:r>
            <a:r>
              <a:rPr lang="fr-FR" sz="2000" dirty="0" err="1"/>
              <a:t>ar</a:t>
            </a:r>
            <a:r>
              <a:rPr lang="fr-FR" sz="2000" dirty="0"/>
              <a:t> fi </a:t>
            </a:r>
            <a:r>
              <a:rPr lang="fr-FR" sz="2000" dirty="0" err="1"/>
              <a:t>dezamăgirea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tristeţea</a:t>
            </a:r>
            <a:r>
              <a:rPr lang="fr-FR" sz="2000" dirty="0"/>
              <a:t> </a:t>
            </a:r>
            <a:r>
              <a:rPr lang="fr-FR" sz="2000" dirty="0" err="1"/>
              <a:t>eşecului</a:t>
            </a:r>
            <a:r>
              <a:rPr lang="fr-FR" sz="2000" dirty="0"/>
              <a:t>) ; - </a:t>
            </a:r>
            <a:r>
              <a:rPr lang="fr-FR" sz="2000" dirty="0" err="1"/>
              <a:t>pe</a:t>
            </a:r>
            <a:r>
              <a:rPr lang="fr-FR" sz="2000" dirty="0"/>
              <a:t> de </a:t>
            </a:r>
            <a:r>
              <a:rPr lang="fr-FR" sz="2000" dirty="0" err="1"/>
              <a:t>altă</a:t>
            </a:r>
            <a:r>
              <a:rPr lang="fr-FR" sz="2000" dirty="0"/>
              <a:t> parte, </a:t>
            </a:r>
            <a:r>
              <a:rPr lang="fr-FR" sz="2000" dirty="0" err="1"/>
              <a:t>intră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joc</a:t>
            </a:r>
            <a:r>
              <a:rPr lang="fr-FR" sz="2000" dirty="0"/>
              <a:t> </a:t>
            </a:r>
            <a:r>
              <a:rPr lang="fr-FR" sz="2000" dirty="0" err="1"/>
              <a:t>adeziunea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satisfacţia</a:t>
            </a:r>
            <a:r>
              <a:rPr lang="fr-FR" sz="2000" dirty="0"/>
              <a:t> </a:t>
            </a:r>
            <a:r>
              <a:rPr lang="fr-FR" sz="2000" dirty="0" err="1"/>
              <a:t>pe</a:t>
            </a:r>
            <a:r>
              <a:rPr lang="fr-FR" sz="2000" dirty="0"/>
              <a:t> care o </a:t>
            </a:r>
            <a:r>
              <a:rPr lang="fr-FR" sz="2000" dirty="0" err="1"/>
              <a:t>oferă</a:t>
            </a:r>
            <a:r>
              <a:rPr lang="fr-FR" sz="2000" dirty="0"/>
              <a:t> </a:t>
            </a:r>
            <a:r>
              <a:rPr lang="fr-FR" sz="2000" dirty="0" err="1"/>
              <a:t>condiţia</a:t>
            </a:r>
            <a:r>
              <a:rPr lang="fr-FR" sz="2000" dirty="0"/>
              <a:t> </a:t>
            </a:r>
            <a:r>
              <a:rPr lang="fr-FR" sz="2000" dirty="0" err="1"/>
              <a:t>vieţii</a:t>
            </a:r>
            <a:r>
              <a:rPr lang="fr-FR" sz="2000" dirty="0"/>
              <a:t> de </a:t>
            </a:r>
            <a:r>
              <a:rPr lang="fr-FR" sz="2000" dirty="0" err="1"/>
              <a:t>zi</a:t>
            </a:r>
            <a:r>
              <a:rPr lang="fr-FR" sz="2000" dirty="0"/>
              <a:t> </a:t>
            </a:r>
            <a:r>
              <a:rPr lang="fr-FR" sz="2000" dirty="0" err="1"/>
              <a:t>cu</a:t>
            </a:r>
            <a:r>
              <a:rPr lang="fr-FR" sz="2000" dirty="0"/>
              <a:t> </a:t>
            </a:r>
            <a:r>
              <a:rPr lang="fr-FR" sz="2000" dirty="0" err="1"/>
              <a:t>zi</a:t>
            </a:r>
            <a:r>
              <a:rPr lang="fr-FR" sz="2000" dirty="0"/>
              <a:t>, </a:t>
            </a:r>
            <a:r>
              <a:rPr lang="fr-FR" sz="2000" dirty="0" err="1"/>
              <a:t>pe</a:t>
            </a:r>
            <a:r>
              <a:rPr lang="fr-FR" sz="2000" dirty="0"/>
              <a:t> care </a:t>
            </a:r>
            <a:r>
              <a:rPr lang="fr-FR" sz="2000" dirty="0" err="1"/>
              <a:t>subiectul</a:t>
            </a:r>
            <a:r>
              <a:rPr lang="fr-FR" sz="2000" dirty="0"/>
              <a:t> o </a:t>
            </a:r>
            <a:r>
              <a:rPr lang="fr-FR" sz="2000" dirty="0" err="1"/>
              <a:t>conştientizează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o </a:t>
            </a:r>
            <a:r>
              <a:rPr lang="fr-FR" sz="2000" dirty="0" err="1"/>
              <a:t>evaluează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	</a:t>
            </a:r>
            <a:r>
              <a:rPr lang="fr-FR" sz="2000" dirty="0" err="1"/>
              <a:t>Căci</a:t>
            </a:r>
            <a:r>
              <a:rPr lang="fr-FR" sz="2000" dirty="0"/>
              <a:t>,…. nu </a:t>
            </a:r>
            <a:r>
              <a:rPr lang="fr-FR" sz="2000" dirty="0" err="1"/>
              <a:t>toţi</a:t>
            </a:r>
            <a:r>
              <a:rPr lang="fr-FR" sz="2000" dirty="0"/>
              <a:t> </a:t>
            </a:r>
            <a:r>
              <a:rPr lang="fr-FR" sz="2000" dirty="0" err="1"/>
              <a:t>sunt</a:t>
            </a:r>
            <a:r>
              <a:rPr lang="fr-FR" sz="2000" dirty="0"/>
              <a:t> </a:t>
            </a:r>
            <a:r>
              <a:rPr lang="fr-FR" sz="2000" dirty="0" err="1"/>
              <a:t>capabili</a:t>
            </a:r>
            <a:r>
              <a:rPr lang="fr-FR" sz="2000" dirty="0"/>
              <a:t> </a:t>
            </a:r>
            <a:r>
              <a:rPr lang="fr-FR" sz="2000" dirty="0" err="1"/>
              <a:t>să</a:t>
            </a:r>
            <a:r>
              <a:rPr lang="fr-FR" sz="2000" dirty="0"/>
              <a:t> fie </a:t>
            </a:r>
            <a:r>
              <a:rPr lang="fr-FR" sz="2000" dirty="0" err="1"/>
              <a:t>mulţumiţi</a:t>
            </a:r>
            <a:r>
              <a:rPr lang="fr-FR" sz="2000" dirty="0"/>
              <a:t> de </a:t>
            </a:r>
            <a:r>
              <a:rPr lang="fr-FR" sz="2000" dirty="0" err="1"/>
              <a:t>felul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care </a:t>
            </a:r>
            <a:r>
              <a:rPr lang="fr-FR" sz="2000" dirty="0" err="1"/>
              <a:t>decurge</a:t>
            </a:r>
            <a:r>
              <a:rPr lang="fr-FR" sz="2000" dirty="0"/>
              <a:t> </a:t>
            </a:r>
            <a:r>
              <a:rPr lang="fr-FR" sz="2000" dirty="0" err="1"/>
              <a:t>existenţa</a:t>
            </a:r>
            <a:r>
              <a:rPr lang="fr-FR" sz="2000" dirty="0"/>
              <a:t> </a:t>
            </a:r>
            <a:r>
              <a:rPr lang="fr-FR" sz="2000" dirty="0" err="1"/>
              <a:t>lor</a:t>
            </a:r>
            <a:r>
              <a:rPr lang="fr-FR" sz="2000" dirty="0"/>
              <a:t> </a:t>
            </a:r>
            <a:r>
              <a:rPr lang="fr-FR" sz="2000" dirty="0" err="1"/>
              <a:t>zilnică</a:t>
            </a:r>
            <a:r>
              <a:rPr lang="fr-FR" sz="2000" dirty="0"/>
              <a:t>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26636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590809" cy="4572000"/>
          </a:xfrm>
        </p:spPr>
        <p:txBody>
          <a:bodyPr>
            <a:normAutofit/>
          </a:bodyPr>
          <a:lstStyle/>
          <a:p>
            <a:pPr algn="ctr"/>
            <a:endParaRPr lang="fr-FR" sz="2000" dirty="0" smtClean="0"/>
          </a:p>
          <a:p>
            <a:r>
              <a:rPr lang="fr-FR" sz="2000" dirty="0"/>
              <a:t>	</a:t>
            </a:r>
            <a:endParaRPr lang="fr-FR" sz="2000" dirty="0" smtClean="0"/>
          </a:p>
          <a:p>
            <a:r>
              <a:rPr lang="fr-FR" sz="2000" dirty="0"/>
              <a:t>	</a:t>
            </a:r>
            <a:r>
              <a:rPr lang="fr-FR" sz="2000" dirty="0" err="1"/>
              <a:t>Competenţa</a:t>
            </a:r>
            <a:r>
              <a:rPr lang="fr-FR" sz="2000" dirty="0"/>
              <a:t> </a:t>
            </a:r>
            <a:r>
              <a:rPr lang="fr-FR" sz="2000" dirty="0" err="1"/>
              <a:t>capcităţii</a:t>
            </a:r>
            <a:r>
              <a:rPr lang="fr-FR" sz="2000" dirty="0"/>
              <a:t> de a se </a:t>
            </a:r>
            <a:r>
              <a:rPr lang="fr-FR" sz="2000" dirty="0" err="1"/>
              <a:t>odihni</a:t>
            </a:r>
            <a:r>
              <a:rPr lang="fr-FR" sz="2000" dirty="0"/>
              <a:t>, relaxa, </a:t>
            </a:r>
            <a:r>
              <a:rPr lang="fr-FR" sz="2000" dirty="0" err="1"/>
              <a:t>distra</a:t>
            </a:r>
            <a:r>
              <a:rPr lang="fr-FR" sz="2000" dirty="0"/>
              <a:t>, « </a:t>
            </a:r>
            <a:r>
              <a:rPr lang="fr-FR" sz="2000" dirty="0" err="1"/>
              <a:t>bucura</a:t>
            </a:r>
            <a:r>
              <a:rPr lang="fr-FR" sz="2000" dirty="0"/>
              <a:t> » se </a:t>
            </a:r>
            <a:r>
              <a:rPr lang="fr-FR" sz="2000" dirty="0" err="1"/>
              <a:t>cere</a:t>
            </a:r>
            <a:r>
              <a:rPr lang="fr-FR" sz="2000" dirty="0"/>
              <a:t> </a:t>
            </a:r>
            <a:r>
              <a:rPr lang="fr-FR" sz="2000" dirty="0" err="1"/>
              <a:t>să</a:t>
            </a:r>
            <a:r>
              <a:rPr lang="fr-FR" sz="2000" dirty="0"/>
              <a:t> nu fie </a:t>
            </a:r>
            <a:r>
              <a:rPr lang="fr-FR" sz="2000" dirty="0" err="1"/>
              <a:t>ignorată</a:t>
            </a:r>
            <a:r>
              <a:rPr lang="fr-FR" sz="2000" dirty="0"/>
              <a:t>.</a:t>
            </a:r>
            <a:endParaRPr lang="ro-RO" sz="2000" dirty="0"/>
          </a:p>
          <a:p>
            <a:r>
              <a:rPr lang="fr-FR" sz="2000" dirty="0"/>
              <a:t>	</a:t>
            </a:r>
            <a:r>
              <a:rPr lang="fr-FR" sz="2000" dirty="0" err="1"/>
              <a:t>Există</a:t>
            </a:r>
            <a:r>
              <a:rPr lang="fr-FR" sz="2000" dirty="0"/>
              <a:t> </a:t>
            </a:r>
            <a:r>
              <a:rPr lang="fr-FR" sz="2000" dirty="0" err="1"/>
              <a:t>oameni</a:t>
            </a:r>
            <a:r>
              <a:rPr lang="fr-FR" sz="2000" dirty="0"/>
              <a:t> care nu </a:t>
            </a:r>
            <a:r>
              <a:rPr lang="fr-FR" sz="2000" dirty="0" err="1"/>
              <a:t>ştiu</a:t>
            </a:r>
            <a:r>
              <a:rPr lang="fr-FR" sz="2000" dirty="0"/>
              <a:t> </a:t>
            </a:r>
            <a:r>
              <a:rPr lang="fr-FR" sz="2000" dirty="0" err="1"/>
              <a:t>să</a:t>
            </a:r>
            <a:r>
              <a:rPr lang="fr-FR" sz="2000" dirty="0"/>
              <a:t> se </a:t>
            </a:r>
            <a:r>
              <a:rPr lang="fr-FR" sz="2000" dirty="0" err="1"/>
              <a:t>odihnească</a:t>
            </a:r>
            <a:r>
              <a:rPr lang="fr-FR" sz="2000" dirty="0"/>
              <a:t>…</a:t>
            </a:r>
            <a:r>
              <a:rPr lang="fr-FR" sz="2000" dirty="0" err="1"/>
              <a:t>să</a:t>
            </a:r>
            <a:r>
              <a:rPr lang="fr-FR" sz="2000" dirty="0"/>
              <a:t> se </a:t>
            </a:r>
            <a:r>
              <a:rPr lang="fr-FR" sz="2000" dirty="0" err="1"/>
              <a:t>distreze</a:t>
            </a:r>
            <a:r>
              <a:rPr lang="fr-FR" sz="2000" dirty="0"/>
              <a:t>…</a:t>
            </a:r>
            <a:r>
              <a:rPr lang="fr-FR" sz="2000" dirty="0" err="1"/>
              <a:t>să</a:t>
            </a:r>
            <a:r>
              <a:rPr lang="fr-FR" sz="2000" dirty="0"/>
              <a:t> se </a:t>
            </a:r>
            <a:r>
              <a:rPr lang="fr-FR" sz="2000" dirty="0" err="1"/>
              <a:t>joace</a:t>
            </a:r>
            <a:r>
              <a:rPr lang="fr-FR" sz="2000" dirty="0"/>
              <a:t>…</a:t>
            </a:r>
            <a:r>
              <a:rPr lang="fr-FR" sz="2000" dirty="0" err="1"/>
              <a:t>să</a:t>
            </a:r>
            <a:r>
              <a:rPr lang="fr-FR" sz="2000" dirty="0"/>
              <a:t> se </a:t>
            </a:r>
            <a:r>
              <a:rPr lang="fr-FR" sz="2000" dirty="0" err="1"/>
              <a:t>bucure</a:t>
            </a:r>
            <a:r>
              <a:rPr lang="fr-FR" sz="2000" dirty="0"/>
              <a:t> de </a:t>
            </a:r>
            <a:r>
              <a:rPr lang="fr-FR" sz="2000" dirty="0" err="1"/>
              <a:t>diversele</a:t>
            </a:r>
            <a:r>
              <a:rPr lang="fr-FR" sz="2000" dirty="0"/>
              <a:t> aspecte ale </a:t>
            </a:r>
            <a:r>
              <a:rPr lang="fr-FR" sz="2000" dirty="0" err="1"/>
              <a:t>vieţii</a:t>
            </a:r>
            <a:r>
              <a:rPr lang="fr-FR" sz="2000" dirty="0"/>
              <a:t>….</a:t>
            </a:r>
            <a:r>
              <a:rPr lang="fr-FR" sz="2000" dirty="0" err="1"/>
              <a:t>să</a:t>
            </a:r>
            <a:r>
              <a:rPr lang="fr-FR" sz="2000" dirty="0"/>
              <a:t> se </a:t>
            </a:r>
            <a:r>
              <a:rPr lang="fr-FR" sz="2000" dirty="0" err="1"/>
              <a:t>destindă</a:t>
            </a:r>
            <a:r>
              <a:rPr lang="fr-FR" sz="2000" dirty="0"/>
              <a:t>….</a:t>
            </a:r>
            <a:r>
              <a:rPr lang="fr-FR" sz="2000" dirty="0" err="1"/>
              <a:t>să</a:t>
            </a:r>
            <a:r>
              <a:rPr lang="fr-FR" sz="2000" dirty="0"/>
              <a:t> </a:t>
            </a:r>
            <a:r>
              <a:rPr lang="fr-FR" sz="2000" dirty="0" err="1"/>
              <a:t>privească</a:t>
            </a:r>
            <a:r>
              <a:rPr lang="fr-FR" sz="2000" dirty="0"/>
              <a:t> </a:t>
            </a:r>
            <a:r>
              <a:rPr lang="fr-FR" sz="2000" dirty="0" err="1"/>
              <a:t>uneori</a:t>
            </a:r>
            <a:r>
              <a:rPr lang="fr-FR" sz="2000" dirty="0"/>
              <a:t> </a:t>
            </a:r>
            <a:r>
              <a:rPr lang="fr-FR" sz="2000" dirty="0" err="1"/>
              <a:t>lucrurile</a:t>
            </a:r>
            <a:r>
              <a:rPr lang="fr-FR" sz="2000" dirty="0"/>
              <a:t> </a:t>
            </a:r>
            <a:r>
              <a:rPr lang="fr-FR" sz="2000" dirty="0" err="1"/>
              <a:t>cu</a:t>
            </a:r>
            <a:r>
              <a:rPr lang="fr-FR" sz="2000" dirty="0"/>
              <a:t> </a:t>
            </a:r>
            <a:r>
              <a:rPr lang="fr-FR" sz="2000" dirty="0" err="1"/>
              <a:t>detaşare</a:t>
            </a:r>
            <a:r>
              <a:rPr lang="fr-FR" sz="2000" dirty="0"/>
              <a:t>…</a:t>
            </a:r>
            <a:r>
              <a:rPr lang="fr-FR" sz="2000" dirty="0" err="1"/>
              <a:t>să</a:t>
            </a:r>
            <a:r>
              <a:rPr lang="fr-FR" sz="2000" dirty="0"/>
              <a:t> </a:t>
            </a:r>
            <a:r>
              <a:rPr lang="fr-FR" sz="2000" dirty="0" err="1"/>
              <a:t>aibă</a:t>
            </a:r>
            <a:r>
              <a:rPr lang="fr-FR" sz="2000" dirty="0"/>
              <a:t> </a:t>
            </a:r>
            <a:r>
              <a:rPr lang="fr-FR" sz="2000" dirty="0" err="1"/>
              <a:t>umor</a:t>
            </a:r>
            <a:r>
              <a:rPr lang="fr-FR" sz="2000" dirty="0"/>
              <a:t>….</a:t>
            </a:r>
            <a:r>
              <a:rPr lang="fr-FR" sz="2000" dirty="0" err="1"/>
              <a:t>să</a:t>
            </a:r>
            <a:r>
              <a:rPr lang="fr-FR" sz="2000" dirty="0"/>
              <a:t> </a:t>
            </a:r>
            <a:r>
              <a:rPr lang="fr-FR" sz="2000" dirty="0" err="1"/>
              <a:t>poate</a:t>
            </a:r>
            <a:r>
              <a:rPr lang="fr-FR" sz="2000" dirty="0"/>
              <a:t> fi </a:t>
            </a:r>
            <a:r>
              <a:rPr lang="fr-FR" sz="2000" dirty="0" err="1"/>
              <a:t>autoironic</a:t>
            </a:r>
            <a:r>
              <a:rPr lang="fr-FR" sz="2000" dirty="0"/>
              <a:t>…</a:t>
            </a:r>
            <a:r>
              <a:rPr lang="fr-FR" sz="2000" dirty="0" err="1"/>
              <a:t>să</a:t>
            </a:r>
            <a:r>
              <a:rPr lang="fr-FR" sz="2000" dirty="0"/>
              <a:t> </a:t>
            </a:r>
            <a:r>
              <a:rPr lang="fr-FR" sz="2000" dirty="0" err="1"/>
              <a:t>râdă</a:t>
            </a:r>
            <a:r>
              <a:rPr lang="fr-FR" sz="2000" dirty="0"/>
              <a:t> </a:t>
            </a:r>
            <a:r>
              <a:rPr lang="fr-FR" sz="2000" dirty="0" err="1"/>
              <a:t>din</a:t>
            </a:r>
            <a:r>
              <a:rPr lang="fr-FR" sz="2000" dirty="0"/>
              <a:t> </a:t>
            </a:r>
            <a:r>
              <a:rPr lang="fr-FR" sz="2000" dirty="0" err="1"/>
              <a:t>plin</a:t>
            </a:r>
            <a:r>
              <a:rPr lang="fr-FR" sz="2000" dirty="0"/>
              <a:t>.</a:t>
            </a:r>
            <a:endParaRPr lang="ro-RO" sz="2000" dirty="0"/>
          </a:p>
          <a:p>
            <a:r>
              <a:rPr lang="fr-FR" sz="2000" dirty="0"/>
              <a:t>	</a:t>
            </a:r>
            <a:r>
              <a:rPr lang="fr-FR" sz="2000" dirty="0" err="1"/>
              <a:t>Astfel</a:t>
            </a:r>
            <a:r>
              <a:rPr lang="fr-FR" sz="2000" dirty="0"/>
              <a:t> de « </a:t>
            </a:r>
            <a:r>
              <a:rPr lang="fr-FR" sz="2000" dirty="0" err="1"/>
              <a:t>incompetenţe</a:t>
            </a:r>
            <a:r>
              <a:rPr lang="fr-FR" sz="2000" dirty="0"/>
              <a:t> » nu </a:t>
            </a:r>
            <a:r>
              <a:rPr lang="fr-FR" sz="2000" dirty="0" err="1"/>
              <a:t>sunt</a:t>
            </a:r>
            <a:r>
              <a:rPr lang="fr-FR" sz="2000" dirty="0"/>
              <a:t> </a:t>
            </a:r>
            <a:r>
              <a:rPr lang="fr-FR" sz="2000" dirty="0" err="1"/>
              <a:t>neapărat</a:t>
            </a:r>
            <a:r>
              <a:rPr lang="fr-FR" sz="2000" dirty="0"/>
              <a:t> minore….</a:t>
            </a:r>
            <a:r>
              <a:rPr lang="fr-FR" sz="2000" dirty="0" err="1"/>
              <a:t>căci</a:t>
            </a:r>
            <a:r>
              <a:rPr lang="fr-FR" sz="2000" dirty="0"/>
              <a:t> </a:t>
            </a:r>
            <a:r>
              <a:rPr lang="fr-FR" sz="2000" dirty="0" err="1"/>
              <a:t>ele</a:t>
            </a:r>
            <a:r>
              <a:rPr lang="fr-FR" sz="2000" dirty="0"/>
              <a:t> pot </a:t>
            </a:r>
            <a:r>
              <a:rPr lang="fr-FR" sz="2000" dirty="0" err="1"/>
              <a:t>sta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spatele</a:t>
            </a:r>
            <a:r>
              <a:rPr lang="fr-FR" sz="2000" dirty="0"/>
              <a:t> </a:t>
            </a:r>
            <a:r>
              <a:rPr lang="fr-FR" sz="2000" dirty="0" err="1"/>
              <a:t>unor</a:t>
            </a:r>
            <a:r>
              <a:rPr lang="fr-FR" sz="2000" dirty="0"/>
              <a:t> </a:t>
            </a:r>
            <a:r>
              <a:rPr lang="fr-FR" sz="2000" dirty="0" err="1"/>
              <a:t>evoluţii</a:t>
            </a:r>
            <a:r>
              <a:rPr lang="fr-FR" sz="2000" dirty="0"/>
              <a:t> </a:t>
            </a:r>
            <a:r>
              <a:rPr lang="fr-FR" sz="2000" dirty="0" err="1"/>
              <a:t>psihice</a:t>
            </a:r>
            <a:r>
              <a:rPr lang="fr-FR" sz="2000" dirty="0"/>
              <a:t> </a:t>
            </a:r>
            <a:r>
              <a:rPr lang="fr-FR" sz="2000" dirty="0" err="1"/>
              <a:t>nefavorabile</a:t>
            </a:r>
            <a:r>
              <a:rPr lang="fr-FR" sz="2000" dirty="0"/>
              <a:t>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3631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stituent conținut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err="1" smtClean="0"/>
              <a:t>Vastul</a:t>
            </a:r>
            <a:r>
              <a:rPr lang="fr-FR" dirty="0" smtClean="0"/>
              <a:t> </a:t>
            </a:r>
            <a:r>
              <a:rPr lang="fr-FR" dirty="0" err="1"/>
              <a:t>domeniu</a:t>
            </a:r>
            <a:r>
              <a:rPr lang="fr-FR" dirty="0"/>
              <a:t> de </a:t>
            </a:r>
            <a:r>
              <a:rPr lang="fr-FR" dirty="0" err="1"/>
              <a:t>cercetare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</a:t>
            </a:r>
            <a:r>
              <a:rPr lang="fr-FR" dirty="0" err="1"/>
              <a:t>intervenţie</a:t>
            </a:r>
            <a:r>
              <a:rPr lang="fr-FR" dirty="0"/>
              <a:t> a </a:t>
            </a:r>
            <a:r>
              <a:rPr lang="fr-FR" dirty="0" err="1"/>
              <a:t>psihologiei</a:t>
            </a:r>
            <a:r>
              <a:rPr lang="fr-FR" dirty="0"/>
              <a:t> </a:t>
            </a:r>
            <a:r>
              <a:rPr lang="fr-FR" dirty="0" err="1"/>
              <a:t>actuale</a:t>
            </a:r>
            <a:r>
              <a:rPr lang="fr-FR" dirty="0"/>
              <a:t> s-a </a:t>
            </a:r>
            <a:r>
              <a:rPr lang="fr-FR" dirty="0" err="1"/>
              <a:t>intersectat</a:t>
            </a:r>
            <a:r>
              <a:rPr lang="fr-FR" dirty="0"/>
              <a:t> </a:t>
            </a:r>
            <a:r>
              <a:rPr lang="fr-FR" dirty="0" err="1"/>
              <a:t>inevitabil</a:t>
            </a:r>
            <a:r>
              <a:rPr lang="fr-FR" dirty="0"/>
              <a:t> </a:t>
            </a:r>
            <a:r>
              <a:rPr lang="fr-FR" dirty="0" err="1"/>
              <a:t>cu</a:t>
            </a:r>
            <a:r>
              <a:rPr lang="fr-FR" dirty="0"/>
              <a:t> </a:t>
            </a:r>
            <a:r>
              <a:rPr lang="fr-FR" dirty="0" err="1"/>
              <a:t>problematica</a:t>
            </a:r>
            <a:r>
              <a:rPr lang="fr-FR" dirty="0"/>
              <a:t> </a:t>
            </a:r>
            <a:r>
              <a:rPr lang="fr-FR" dirty="0" err="1"/>
              <a:t>medicală</a:t>
            </a:r>
            <a:r>
              <a:rPr lang="fr-FR" dirty="0"/>
              <a:t>, </a:t>
            </a:r>
            <a:r>
              <a:rPr lang="fr-FR" dirty="0" err="1"/>
              <a:t>arie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care </a:t>
            </a:r>
            <a:r>
              <a:rPr lang="fr-FR" dirty="0" err="1"/>
              <a:t>s-au</a:t>
            </a:r>
            <a:r>
              <a:rPr lang="fr-FR" dirty="0"/>
              <a:t> </a:t>
            </a:r>
            <a:r>
              <a:rPr lang="fr-FR" dirty="0" err="1"/>
              <a:t>sedimentat</a:t>
            </a:r>
            <a:r>
              <a:rPr lang="fr-FR" dirty="0"/>
              <a:t> </a:t>
            </a:r>
            <a:r>
              <a:rPr lang="fr-FR" dirty="0" err="1"/>
              <a:t>temele</a:t>
            </a:r>
            <a:r>
              <a:rPr lang="fr-FR" dirty="0"/>
              <a:t> </a:t>
            </a:r>
            <a:r>
              <a:rPr lang="fr-FR" dirty="0" err="1"/>
              <a:t>psihologiei</a:t>
            </a:r>
            <a:r>
              <a:rPr lang="fr-FR" dirty="0"/>
              <a:t> </a:t>
            </a:r>
            <a:r>
              <a:rPr lang="fr-FR" dirty="0" err="1"/>
              <a:t>clinice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</a:t>
            </a:r>
            <a:r>
              <a:rPr lang="fr-FR" dirty="0" err="1"/>
              <a:t>psihopatologiei</a:t>
            </a:r>
            <a:r>
              <a:rPr lang="fr-FR" dirty="0"/>
              <a:t>.</a:t>
            </a:r>
            <a:endParaRPr lang="ro-RO" dirty="0"/>
          </a:p>
          <a:p>
            <a:pPr algn="just"/>
            <a:r>
              <a:rPr lang="fr-FR" dirty="0"/>
              <a:t>Dar </a:t>
            </a:r>
            <a:r>
              <a:rPr lang="fr-FR" dirty="0" err="1"/>
              <a:t>dincolo</a:t>
            </a:r>
            <a:r>
              <a:rPr lang="fr-FR" dirty="0"/>
              <a:t> de </a:t>
            </a:r>
            <a:r>
              <a:rPr lang="fr-FR" dirty="0" err="1"/>
              <a:t>cazuistica</a:t>
            </a:r>
            <a:r>
              <a:rPr lang="fr-FR" dirty="0"/>
              <a:t> </a:t>
            </a:r>
            <a:r>
              <a:rPr lang="fr-FR" dirty="0" err="1"/>
              <a:t>corelată</a:t>
            </a:r>
            <a:r>
              <a:rPr lang="fr-FR" dirty="0"/>
              <a:t> </a:t>
            </a:r>
            <a:r>
              <a:rPr lang="fr-FR" dirty="0" err="1"/>
              <a:t>prezenţei</a:t>
            </a:r>
            <a:r>
              <a:rPr lang="fr-FR" dirty="0"/>
              <a:t> </a:t>
            </a:r>
            <a:r>
              <a:rPr lang="fr-FR" dirty="0" err="1"/>
              <a:t>unei</a:t>
            </a:r>
            <a:r>
              <a:rPr lang="fr-FR" dirty="0"/>
              <a:t> </a:t>
            </a:r>
            <a:r>
              <a:rPr lang="fr-FR" dirty="0" err="1"/>
              <a:t>boli</a:t>
            </a:r>
            <a:r>
              <a:rPr lang="fr-FR" dirty="0"/>
              <a:t> </a:t>
            </a:r>
            <a:r>
              <a:rPr lang="fr-FR" dirty="0" err="1"/>
              <a:t>somatice</a:t>
            </a:r>
            <a:r>
              <a:rPr lang="fr-FR" dirty="0"/>
              <a:t> </a:t>
            </a:r>
            <a:r>
              <a:rPr lang="fr-FR" dirty="0" err="1"/>
              <a:t>sau</a:t>
            </a:r>
            <a:r>
              <a:rPr lang="fr-FR" dirty="0"/>
              <a:t> a </a:t>
            </a:r>
            <a:r>
              <a:rPr lang="fr-FR" dirty="0" err="1"/>
              <a:t>unei</a:t>
            </a:r>
            <a:r>
              <a:rPr lang="fr-FR" dirty="0"/>
              <a:t> </a:t>
            </a:r>
            <a:r>
              <a:rPr lang="fr-FR" dirty="0" err="1"/>
              <a:t>tulburări</a:t>
            </a:r>
            <a:r>
              <a:rPr lang="fr-FR" dirty="0"/>
              <a:t> mentale </a:t>
            </a:r>
            <a:r>
              <a:rPr lang="fr-FR" dirty="0" err="1"/>
              <a:t>diagnosticabilă</a:t>
            </a:r>
            <a:r>
              <a:rPr lang="fr-FR" dirty="0"/>
              <a:t> </a:t>
            </a:r>
            <a:r>
              <a:rPr lang="fr-FR" dirty="0" err="1"/>
              <a:t>clinic</a:t>
            </a:r>
            <a:r>
              <a:rPr lang="fr-FR" dirty="0"/>
              <a:t>, se </a:t>
            </a:r>
            <a:r>
              <a:rPr lang="fr-FR" dirty="0" err="1"/>
              <a:t>întinde</a:t>
            </a:r>
            <a:r>
              <a:rPr lang="fr-FR" dirty="0"/>
              <a:t> un </a:t>
            </a:r>
            <a:r>
              <a:rPr lang="fr-FR" dirty="0" err="1"/>
              <a:t>vast</a:t>
            </a:r>
            <a:r>
              <a:rPr lang="fr-FR" dirty="0"/>
              <a:t> </a:t>
            </a:r>
            <a:r>
              <a:rPr lang="fr-FR" dirty="0" err="1"/>
              <a:t>domeniu</a:t>
            </a:r>
            <a:r>
              <a:rPr lang="fr-FR" dirty="0"/>
              <a:t> al </a:t>
            </a:r>
            <a:r>
              <a:rPr lang="fr-FR" dirty="0" smtClean="0"/>
              <a:t>«</a:t>
            </a:r>
            <a:r>
              <a:rPr lang="fr-FR" dirty="0" err="1" smtClean="0"/>
              <a:t>persoanelor</a:t>
            </a:r>
            <a:r>
              <a:rPr lang="fr-FR" dirty="0" smtClean="0"/>
              <a:t> </a:t>
            </a:r>
            <a:r>
              <a:rPr lang="fr-FR" dirty="0" err="1"/>
              <a:t>cu</a:t>
            </a:r>
            <a:r>
              <a:rPr lang="fr-FR" dirty="0"/>
              <a:t> </a:t>
            </a:r>
            <a:r>
              <a:rPr lang="fr-FR" dirty="0" err="1" smtClean="0"/>
              <a:t>probleme</a:t>
            </a:r>
            <a:r>
              <a:rPr lang="fr-FR" dirty="0" smtClean="0"/>
              <a:t>», </a:t>
            </a:r>
            <a:r>
              <a:rPr lang="fr-FR" dirty="0" err="1"/>
              <a:t>pentru</a:t>
            </a:r>
            <a:r>
              <a:rPr lang="fr-FR" dirty="0"/>
              <a:t> care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lumea</a:t>
            </a:r>
            <a:r>
              <a:rPr lang="fr-FR" dirty="0"/>
              <a:t> </a:t>
            </a:r>
            <a:r>
              <a:rPr lang="fr-FR" dirty="0" err="1"/>
              <a:t>actuală</a:t>
            </a:r>
            <a:r>
              <a:rPr lang="fr-FR" dirty="0"/>
              <a:t> </a:t>
            </a:r>
            <a:r>
              <a:rPr lang="fr-FR" dirty="0" err="1"/>
              <a:t>psihologul</a:t>
            </a:r>
            <a:r>
              <a:rPr lang="fr-FR" dirty="0"/>
              <a:t> e un </a:t>
            </a:r>
            <a:r>
              <a:rPr lang="fr-FR" dirty="0" err="1"/>
              <a:t>reper</a:t>
            </a:r>
            <a:r>
              <a:rPr lang="fr-FR" dirty="0"/>
              <a:t> </a:t>
            </a:r>
            <a:r>
              <a:rPr lang="fr-FR" dirty="0" err="1"/>
              <a:t>semnificativ</a:t>
            </a:r>
            <a:r>
              <a:rPr lang="fr-FR" dirty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590809" cy="4572000"/>
          </a:xfrm>
        </p:spPr>
        <p:txBody>
          <a:bodyPr>
            <a:normAutofit/>
          </a:bodyPr>
          <a:lstStyle/>
          <a:p>
            <a:pPr algn="ctr"/>
            <a:endParaRPr lang="fr-FR" sz="2000" dirty="0" smtClean="0"/>
          </a:p>
          <a:p>
            <a:r>
              <a:rPr lang="fr-FR" sz="2000" dirty="0"/>
              <a:t>	</a:t>
            </a:r>
            <a:endParaRPr lang="fr-FR" sz="2000" dirty="0" smtClean="0"/>
          </a:p>
          <a:p>
            <a:pPr algn="just"/>
            <a:r>
              <a:rPr lang="fr-FR" sz="2000" dirty="0"/>
              <a:t>	</a:t>
            </a:r>
            <a:r>
              <a:rPr lang="fr-FR" sz="2000" dirty="0" err="1"/>
              <a:t>Psihologul</a:t>
            </a:r>
            <a:r>
              <a:rPr lang="fr-FR" sz="2000" dirty="0"/>
              <a:t> care </a:t>
            </a:r>
            <a:r>
              <a:rPr lang="fr-FR" sz="2000" dirty="0" err="1"/>
              <a:t>evaluează</a:t>
            </a:r>
            <a:r>
              <a:rPr lang="fr-FR" sz="2000" dirty="0"/>
              <a:t> o </a:t>
            </a:r>
            <a:r>
              <a:rPr lang="fr-FR" sz="2000" dirty="0" err="1"/>
              <a:t>altă</a:t>
            </a:r>
            <a:r>
              <a:rPr lang="fr-FR" sz="2000" dirty="0"/>
              <a:t> </a:t>
            </a:r>
            <a:r>
              <a:rPr lang="fr-FR" sz="2000" dirty="0" err="1"/>
              <a:t>persoană</a:t>
            </a:r>
            <a:r>
              <a:rPr lang="fr-FR" sz="2000" dirty="0"/>
              <a:t>, </a:t>
            </a:r>
            <a:r>
              <a:rPr lang="fr-FR" sz="2000" dirty="0" err="1"/>
              <a:t>merită</a:t>
            </a:r>
            <a:r>
              <a:rPr lang="fr-FR" sz="2000" dirty="0"/>
              <a:t> </a:t>
            </a:r>
            <a:r>
              <a:rPr lang="fr-FR" sz="2000" dirty="0" err="1"/>
              <a:t>să</a:t>
            </a:r>
            <a:r>
              <a:rPr lang="fr-FR" sz="2000" dirty="0"/>
              <a:t> fie </a:t>
            </a:r>
            <a:r>
              <a:rPr lang="fr-FR" sz="2000" dirty="0" err="1"/>
              <a:t>atent</a:t>
            </a:r>
            <a:r>
              <a:rPr lang="fr-FR" sz="2000" dirty="0"/>
              <a:t> la </a:t>
            </a:r>
            <a:r>
              <a:rPr lang="fr-FR" sz="2000" dirty="0" err="1"/>
              <a:t>variatul</a:t>
            </a:r>
            <a:r>
              <a:rPr lang="fr-FR" sz="2000" dirty="0"/>
              <a:t> </a:t>
            </a:r>
            <a:r>
              <a:rPr lang="fr-FR" sz="2000" dirty="0" err="1"/>
              <a:t>evantai</a:t>
            </a:r>
            <a:r>
              <a:rPr lang="fr-FR" sz="2000" dirty="0"/>
              <a:t> al </a:t>
            </a:r>
            <a:r>
              <a:rPr lang="fr-FR" sz="2000" dirty="0" err="1"/>
              <a:t>competenţelor</a:t>
            </a:r>
            <a:r>
              <a:rPr lang="fr-FR" sz="2000" dirty="0"/>
              <a:t> sale, care </a:t>
            </a:r>
            <a:r>
              <a:rPr lang="fr-FR" sz="2000" dirty="0" err="1"/>
              <a:t>stă</a:t>
            </a:r>
            <a:r>
              <a:rPr lang="fr-FR" sz="2000" dirty="0"/>
              <a:t> de </a:t>
            </a:r>
            <a:r>
              <a:rPr lang="fr-FR" sz="2000" dirty="0" err="1"/>
              <a:t>obicei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spatele</a:t>
            </a:r>
            <a:r>
              <a:rPr lang="fr-FR" sz="2000" dirty="0"/>
              <a:t> </a:t>
            </a:r>
            <a:r>
              <a:rPr lang="fr-FR" sz="2000" dirty="0" err="1"/>
              <a:t>felului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care </a:t>
            </a:r>
            <a:r>
              <a:rPr lang="fr-FR" sz="2000" dirty="0" err="1"/>
              <a:t>aceasta</a:t>
            </a:r>
            <a:r>
              <a:rPr lang="fr-FR" sz="2000" dirty="0"/>
              <a:t> </a:t>
            </a:r>
            <a:r>
              <a:rPr lang="fr-FR" sz="2000" dirty="0" err="1"/>
              <a:t>abordează</a:t>
            </a:r>
            <a:r>
              <a:rPr lang="fr-FR" sz="2000" dirty="0"/>
              <a:t> </a:t>
            </a:r>
            <a:r>
              <a:rPr lang="fr-FR" sz="2000" dirty="0" err="1"/>
              <a:t>situaţiile</a:t>
            </a:r>
            <a:r>
              <a:rPr lang="fr-FR" sz="2000" dirty="0"/>
              <a:t> </a:t>
            </a:r>
            <a:r>
              <a:rPr lang="fr-FR" sz="2000" dirty="0" err="1"/>
              <a:t>pe</a:t>
            </a:r>
            <a:r>
              <a:rPr lang="fr-FR" sz="2000" dirty="0"/>
              <a:t> care le </a:t>
            </a:r>
            <a:r>
              <a:rPr lang="fr-FR" sz="2000" dirty="0" err="1"/>
              <a:t>întâmpină</a:t>
            </a:r>
            <a:r>
              <a:rPr lang="fr-FR" sz="2000" dirty="0"/>
              <a:t>, </a:t>
            </a:r>
            <a:r>
              <a:rPr lang="fr-FR" sz="2000" dirty="0" err="1"/>
              <a:t>îşi</a:t>
            </a:r>
            <a:r>
              <a:rPr lang="fr-FR" sz="2000" dirty="0"/>
              <a:t> </a:t>
            </a:r>
            <a:r>
              <a:rPr lang="fr-FR" sz="2000" dirty="0" err="1"/>
              <a:t>elaborează</a:t>
            </a:r>
            <a:r>
              <a:rPr lang="fr-FR" sz="2000" dirty="0"/>
              <a:t> </a:t>
            </a:r>
            <a:r>
              <a:rPr lang="fr-FR" sz="2000" dirty="0" err="1"/>
              <a:t>proiectele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se </a:t>
            </a:r>
            <a:r>
              <a:rPr lang="fr-FR" sz="2000" dirty="0" err="1"/>
              <a:t>autoevaluează</a:t>
            </a:r>
            <a:r>
              <a:rPr lang="fr-FR" sz="2000" dirty="0"/>
              <a:t>. Iar </a:t>
            </a:r>
            <a:r>
              <a:rPr lang="fr-FR" sz="2000" dirty="0" err="1"/>
              <a:t>dintre</a:t>
            </a:r>
            <a:r>
              <a:rPr lang="fr-FR" sz="2000" dirty="0"/>
              <a:t> </a:t>
            </a:r>
            <a:r>
              <a:rPr lang="fr-FR" sz="2000" dirty="0" err="1"/>
              <a:t>aceste</a:t>
            </a:r>
            <a:r>
              <a:rPr lang="fr-FR" sz="2000" dirty="0"/>
              <a:t> </a:t>
            </a:r>
            <a:r>
              <a:rPr lang="fr-FR" sz="2000" dirty="0" err="1"/>
              <a:t>competenţe</a:t>
            </a:r>
            <a:r>
              <a:rPr lang="fr-FR" sz="2000" dirty="0"/>
              <a:t> </a:t>
            </a:r>
            <a:r>
              <a:rPr lang="fr-FR" sz="2000" dirty="0" err="1"/>
              <a:t>merită</a:t>
            </a:r>
            <a:r>
              <a:rPr lang="fr-FR" sz="2000" dirty="0"/>
              <a:t> </a:t>
            </a:r>
            <a:r>
              <a:rPr lang="fr-FR" sz="2000" dirty="0" err="1"/>
              <a:t>să</a:t>
            </a:r>
            <a:r>
              <a:rPr lang="fr-FR" sz="2000" dirty="0"/>
              <a:t> nu fie </a:t>
            </a:r>
            <a:r>
              <a:rPr lang="fr-FR" sz="2000" dirty="0" err="1"/>
              <a:t>ignorate</a:t>
            </a:r>
            <a:r>
              <a:rPr lang="fr-FR" sz="2000" dirty="0"/>
              <a:t> </a:t>
            </a:r>
            <a:r>
              <a:rPr lang="fr-FR" sz="2000" dirty="0" err="1"/>
              <a:t>cele</a:t>
            </a:r>
            <a:r>
              <a:rPr lang="fr-FR" sz="2000" dirty="0"/>
              <a:t> care se </a:t>
            </a:r>
            <a:r>
              <a:rPr lang="fr-FR" sz="2000" dirty="0" err="1"/>
              <a:t>referă</a:t>
            </a:r>
            <a:r>
              <a:rPr lang="fr-FR" sz="2000" dirty="0"/>
              <a:t> la </a:t>
            </a:r>
            <a:r>
              <a:rPr lang="fr-FR" sz="2000" dirty="0" err="1"/>
              <a:t>relaţionările</a:t>
            </a:r>
            <a:r>
              <a:rPr lang="fr-FR" sz="2000" dirty="0"/>
              <a:t> sale sociale, la </a:t>
            </a:r>
            <a:r>
              <a:rPr lang="fr-FR" sz="2000" dirty="0" err="1"/>
              <a:t>capacitatea</a:t>
            </a:r>
            <a:r>
              <a:rPr lang="fr-FR" sz="2000" dirty="0"/>
              <a:t> de a-</a:t>
            </a:r>
            <a:r>
              <a:rPr lang="fr-FR" sz="2000" dirty="0" err="1"/>
              <a:t>şi</a:t>
            </a:r>
            <a:r>
              <a:rPr lang="fr-FR" sz="2000" dirty="0"/>
              <a:t> face </a:t>
            </a:r>
            <a:r>
              <a:rPr lang="fr-FR" sz="2000" dirty="0" err="1"/>
              <a:t>aliaţi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de a se </a:t>
            </a:r>
            <a:r>
              <a:rPr lang="fr-FR" sz="2000" dirty="0" err="1"/>
              <a:t>bucura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 smtClean="0"/>
              <a:t>	</a:t>
            </a:r>
            <a:r>
              <a:rPr lang="fr-FR" sz="2000" dirty="0" err="1" smtClean="0"/>
              <a:t>Fără</a:t>
            </a:r>
            <a:r>
              <a:rPr lang="fr-FR" sz="2000" dirty="0" smtClean="0"/>
              <a:t> </a:t>
            </a:r>
            <a:r>
              <a:rPr lang="fr-FR" sz="2000" dirty="0" err="1"/>
              <a:t>bucurii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fără</a:t>
            </a:r>
            <a:r>
              <a:rPr lang="fr-FR" sz="2000" dirty="0"/>
              <a:t> de </a:t>
            </a:r>
            <a:r>
              <a:rPr lang="fr-FR" sz="2000" dirty="0" err="1"/>
              <a:t>umor</a:t>
            </a:r>
            <a:r>
              <a:rPr lang="fr-FR" sz="2000" dirty="0"/>
              <a:t>, </a:t>
            </a:r>
            <a:r>
              <a:rPr lang="fr-FR" sz="2000" dirty="0" err="1"/>
              <a:t>calitatea</a:t>
            </a:r>
            <a:r>
              <a:rPr lang="fr-FR" sz="2000" dirty="0"/>
              <a:t> </a:t>
            </a:r>
            <a:r>
              <a:rPr lang="fr-FR" sz="2000" dirty="0" err="1"/>
              <a:t>vieţii</a:t>
            </a:r>
            <a:r>
              <a:rPr lang="fr-FR" sz="2000" dirty="0"/>
              <a:t> </a:t>
            </a:r>
            <a:r>
              <a:rPr lang="fr-FR" sz="2000" dirty="0" err="1"/>
              <a:t>noastre</a:t>
            </a:r>
            <a:r>
              <a:rPr lang="fr-FR" sz="2000" dirty="0"/>
              <a:t> </a:t>
            </a:r>
            <a:r>
              <a:rPr lang="fr-FR" sz="2000" dirty="0" err="1"/>
              <a:t>ar</a:t>
            </a:r>
            <a:r>
              <a:rPr lang="fr-FR" sz="2000" dirty="0"/>
              <a:t> fi </a:t>
            </a:r>
            <a:r>
              <a:rPr lang="fr-FR" sz="2000" dirty="0" smtClean="0"/>
              <a:t>mai </a:t>
            </a:r>
            <a:r>
              <a:rPr lang="fr-FR" sz="2000" dirty="0" err="1"/>
              <a:t>săracă</a:t>
            </a:r>
            <a:r>
              <a:rPr lang="fr-FR" sz="2000" dirty="0" smtClean="0"/>
              <a:t>.</a:t>
            </a:r>
          </a:p>
          <a:p>
            <a:pPr algn="just"/>
            <a:endParaRPr lang="fr-FR" sz="2000" dirty="0"/>
          </a:p>
          <a:p>
            <a:pPr algn="just"/>
            <a:endParaRPr lang="fr-FR" sz="2000" dirty="0" smtClean="0"/>
          </a:p>
          <a:p>
            <a:pPr algn="just"/>
            <a:r>
              <a:rPr lang="fr-FR" sz="2000" dirty="0"/>
              <a:t>	</a:t>
            </a:r>
            <a:r>
              <a:rPr lang="fr-FR" sz="2000" dirty="0" smtClean="0"/>
              <a:t>							VA MULTUMESC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42698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conținu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Sfârşitul</a:t>
            </a:r>
            <a:r>
              <a:rPr lang="fr-FR" dirty="0"/>
              <a:t> </a:t>
            </a:r>
            <a:r>
              <a:rPr lang="fr-FR" dirty="0" err="1"/>
              <a:t>secolului</a:t>
            </a:r>
            <a:r>
              <a:rPr lang="fr-FR" dirty="0"/>
              <a:t> XX a </a:t>
            </a:r>
            <a:r>
              <a:rPr lang="fr-FR" dirty="0" err="1"/>
              <a:t>adus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scenă</a:t>
            </a:r>
            <a:r>
              <a:rPr lang="fr-FR" dirty="0"/>
              <a:t> o </a:t>
            </a:r>
            <a:r>
              <a:rPr lang="fr-FR" dirty="0" err="1"/>
              <a:t>serie</a:t>
            </a:r>
            <a:r>
              <a:rPr lang="fr-FR" dirty="0"/>
              <a:t> de </a:t>
            </a:r>
            <a:r>
              <a:rPr lang="fr-FR" dirty="0" err="1"/>
              <a:t>noi</a:t>
            </a:r>
            <a:r>
              <a:rPr lang="fr-FR" dirty="0"/>
              <a:t> aspecte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înţelegerea</a:t>
            </a:r>
            <a:r>
              <a:rPr lang="fr-FR" dirty="0"/>
              <a:t> </a:t>
            </a:r>
            <a:r>
              <a:rPr lang="fr-FR" dirty="0" err="1"/>
              <a:t>oamenilor</a:t>
            </a:r>
            <a:r>
              <a:rPr lang="fr-FR" dirty="0"/>
              <a:t> </a:t>
            </a:r>
            <a:r>
              <a:rPr lang="fr-FR" dirty="0" err="1"/>
              <a:t>aflaţi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astfel</a:t>
            </a:r>
            <a:r>
              <a:rPr lang="fr-FR" dirty="0"/>
              <a:t> de </a:t>
            </a:r>
            <a:r>
              <a:rPr lang="fr-FR" dirty="0" err="1"/>
              <a:t>situaţii</a:t>
            </a:r>
            <a:r>
              <a:rPr lang="fr-FR" dirty="0"/>
              <a:t>, </a:t>
            </a:r>
            <a:r>
              <a:rPr lang="fr-FR" dirty="0" err="1"/>
              <a:t>dincolo</a:t>
            </a:r>
            <a:r>
              <a:rPr lang="fr-FR" dirty="0"/>
              <a:t> de </a:t>
            </a:r>
            <a:r>
              <a:rPr lang="fr-FR" dirty="0" err="1"/>
              <a:t>clasica</a:t>
            </a:r>
            <a:r>
              <a:rPr lang="fr-FR" dirty="0"/>
              <a:t> </a:t>
            </a:r>
            <a:r>
              <a:rPr lang="fr-FR" dirty="0" err="1"/>
              <a:t>schemă</a:t>
            </a:r>
            <a:r>
              <a:rPr lang="fr-FR" dirty="0"/>
              <a:t> a « </a:t>
            </a:r>
            <a:r>
              <a:rPr lang="fr-FR" dirty="0" err="1"/>
              <a:t>reacţiilor</a:t>
            </a:r>
            <a:r>
              <a:rPr lang="fr-FR" dirty="0"/>
              <a:t> </a:t>
            </a:r>
            <a:r>
              <a:rPr lang="fr-FR" dirty="0" err="1"/>
              <a:t>comprehensive</a:t>
            </a:r>
            <a:r>
              <a:rPr lang="fr-FR" dirty="0"/>
              <a:t> anormale » </a:t>
            </a:r>
            <a:r>
              <a:rPr lang="fr-FR" dirty="0" err="1"/>
              <a:t>faţă</a:t>
            </a:r>
            <a:r>
              <a:rPr lang="fr-FR" dirty="0"/>
              <a:t> de </a:t>
            </a:r>
            <a:r>
              <a:rPr lang="fr-FR" dirty="0" err="1"/>
              <a:t>evenimente</a:t>
            </a:r>
            <a:r>
              <a:rPr lang="fr-FR" dirty="0"/>
              <a:t> stressante, </a:t>
            </a:r>
            <a:r>
              <a:rPr lang="fr-FR" dirty="0" err="1"/>
              <a:t>pe</a:t>
            </a:r>
            <a:r>
              <a:rPr lang="fr-FR" dirty="0"/>
              <a:t> care a </a:t>
            </a:r>
            <a:r>
              <a:rPr lang="fr-FR" dirty="0" err="1"/>
              <a:t>comentat</a:t>
            </a:r>
            <a:r>
              <a:rPr lang="fr-FR" dirty="0"/>
              <a:t>-o Jaspers.</a:t>
            </a:r>
            <a:endParaRPr lang="ro-RO" dirty="0"/>
          </a:p>
          <a:p>
            <a:r>
              <a:rPr lang="fr-FR" dirty="0" err="1"/>
              <a:t>Câteva</a:t>
            </a:r>
            <a:r>
              <a:rPr lang="fr-FR" dirty="0"/>
              <a:t> aspecte care au </a:t>
            </a:r>
            <a:r>
              <a:rPr lang="fr-FR" dirty="0" err="1"/>
              <a:t>atras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mod</a:t>
            </a:r>
            <a:r>
              <a:rPr lang="fr-FR" dirty="0"/>
              <a:t> </a:t>
            </a:r>
            <a:r>
              <a:rPr lang="fr-FR" dirty="0" err="1"/>
              <a:t>special</a:t>
            </a:r>
            <a:r>
              <a:rPr lang="fr-FR" dirty="0"/>
              <a:t> </a:t>
            </a:r>
            <a:r>
              <a:rPr lang="fr-FR" dirty="0" err="1"/>
              <a:t>atenţia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 :</a:t>
            </a:r>
            <a:endParaRPr lang="ro-RO" dirty="0"/>
          </a:p>
          <a:p>
            <a:pPr lvl="0"/>
            <a:r>
              <a:rPr lang="fr-FR" dirty="0" err="1"/>
              <a:t>Cumularea</a:t>
            </a:r>
            <a:r>
              <a:rPr lang="fr-FR" dirty="0"/>
              <a:t> de </a:t>
            </a:r>
            <a:r>
              <a:rPr lang="fr-FR" dirty="0" err="1"/>
              <a:t>psihotraume</a:t>
            </a:r>
            <a:r>
              <a:rPr lang="fr-FR" dirty="0"/>
              <a:t>, </a:t>
            </a:r>
            <a:r>
              <a:rPr lang="fr-FR" dirty="0" err="1"/>
              <a:t>de-a</a:t>
            </a:r>
            <a:r>
              <a:rPr lang="fr-FR" dirty="0"/>
              <a:t> </a:t>
            </a:r>
            <a:r>
              <a:rPr lang="fr-FR" dirty="0" err="1"/>
              <a:t>lungul</a:t>
            </a:r>
            <a:r>
              <a:rPr lang="fr-FR" dirty="0"/>
              <a:t> </a:t>
            </a:r>
            <a:r>
              <a:rPr lang="fr-FR" dirty="0" err="1"/>
              <a:t>biografiei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</a:t>
            </a:r>
            <a:r>
              <a:rPr lang="fr-FR" dirty="0" err="1"/>
              <a:t>recent</a:t>
            </a:r>
            <a:r>
              <a:rPr lang="fr-FR" dirty="0"/>
              <a:t> ;</a:t>
            </a:r>
            <a:endParaRPr lang="ro-RO" dirty="0"/>
          </a:p>
          <a:p>
            <a:pPr lvl="0"/>
            <a:r>
              <a:rPr lang="fr-FR" dirty="0" err="1"/>
              <a:t>Sensibilităţile</a:t>
            </a:r>
            <a:r>
              <a:rPr lang="fr-FR" dirty="0"/>
              <a:t> </a:t>
            </a:r>
            <a:r>
              <a:rPr lang="fr-FR" dirty="0" err="1"/>
              <a:t>speciale</a:t>
            </a:r>
            <a:r>
              <a:rPr lang="fr-FR" dirty="0"/>
              <a:t> ale </a:t>
            </a:r>
            <a:r>
              <a:rPr lang="fr-FR" dirty="0" err="1"/>
              <a:t>unori</a:t>
            </a:r>
            <a:r>
              <a:rPr lang="fr-FR" dirty="0"/>
              <a:t> </a:t>
            </a:r>
            <a:r>
              <a:rPr lang="fr-FR" dirty="0" err="1"/>
              <a:t>persoane</a:t>
            </a:r>
            <a:r>
              <a:rPr lang="fr-FR" dirty="0"/>
              <a:t> </a:t>
            </a:r>
            <a:r>
              <a:rPr lang="fr-FR" dirty="0" err="1"/>
              <a:t>cu</a:t>
            </a:r>
            <a:r>
              <a:rPr lang="fr-FR" dirty="0"/>
              <a:t> </a:t>
            </a:r>
            <a:r>
              <a:rPr lang="fr-FR" dirty="0" err="1"/>
              <a:t>biografie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</a:t>
            </a:r>
            <a:r>
              <a:rPr lang="fr-FR" dirty="0" err="1"/>
              <a:t>caracteriologie</a:t>
            </a:r>
            <a:r>
              <a:rPr lang="fr-FR" dirty="0"/>
              <a:t> </a:t>
            </a:r>
            <a:r>
              <a:rPr lang="fr-FR" dirty="0" err="1"/>
              <a:t>aparte</a:t>
            </a:r>
            <a:endParaRPr lang="ro-RO" dirty="0"/>
          </a:p>
          <a:p>
            <a:pPr lvl="0"/>
            <a:r>
              <a:rPr lang="en-US" dirty="0" err="1"/>
              <a:t>Rolul</a:t>
            </a:r>
            <a:r>
              <a:rPr lang="en-US" dirty="0"/>
              <a:t> </a:t>
            </a:r>
            <a:r>
              <a:rPr lang="en-US" dirty="0" err="1"/>
              <a:t>schimbărilor</a:t>
            </a:r>
            <a:r>
              <a:rPr lang="en-US" dirty="0"/>
              <a:t> (</a:t>
            </a:r>
            <a:r>
              <a:rPr lang="en-US" dirty="0" err="1"/>
              <a:t>evenimentelor</a:t>
            </a:r>
            <a:r>
              <a:rPr lang="en-US" dirty="0"/>
              <a:t>) de </a:t>
            </a:r>
            <a:r>
              <a:rPr lang="en-US" dirty="0" err="1"/>
              <a:t>viaţă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pozitive</a:t>
            </a:r>
            <a:r>
              <a:rPr lang="en-US" dirty="0"/>
              <a:t> – care </a:t>
            </a:r>
            <a:r>
              <a:rPr lang="en-US" dirty="0" err="1"/>
              <a:t>necesită</a:t>
            </a:r>
            <a:r>
              <a:rPr lang="en-US" dirty="0"/>
              <a:t> un </a:t>
            </a:r>
            <a:r>
              <a:rPr lang="en-US" dirty="0" err="1"/>
              <a:t>efort</a:t>
            </a:r>
            <a:r>
              <a:rPr lang="en-US" dirty="0"/>
              <a:t> de </a:t>
            </a:r>
            <a:r>
              <a:rPr lang="en-US" dirty="0" err="1"/>
              <a:t>readaptare</a:t>
            </a:r>
            <a:r>
              <a:rPr lang="en-US" dirty="0"/>
              <a:t> </a:t>
            </a:r>
            <a:r>
              <a:rPr lang="en-US" dirty="0" err="1"/>
              <a:t>psihosocială</a:t>
            </a:r>
            <a:r>
              <a:rPr lang="en-US" dirty="0"/>
              <a:t>.</a:t>
            </a:r>
            <a:endParaRPr lang="ro-RO" dirty="0"/>
          </a:p>
          <a:p>
            <a:pPr lvl="0"/>
            <a:r>
              <a:rPr lang="fr-FR" dirty="0" err="1"/>
              <a:t>Valoarea</a:t>
            </a:r>
            <a:r>
              <a:rPr lang="fr-FR" dirty="0"/>
              <a:t> </a:t>
            </a:r>
            <a:r>
              <a:rPr lang="fr-FR" dirty="0" err="1"/>
              <a:t>compensatorie</a:t>
            </a:r>
            <a:r>
              <a:rPr lang="fr-FR" dirty="0"/>
              <a:t> a </a:t>
            </a:r>
            <a:r>
              <a:rPr lang="fr-FR" dirty="0" err="1"/>
              <a:t>reţelei</a:t>
            </a:r>
            <a:r>
              <a:rPr lang="fr-FR" dirty="0"/>
              <a:t> de </a:t>
            </a:r>
            <a:r>
              <a:rPr lang="fr-FR" dirty="0" err="1"/>
              <a:t>suport</a:t>
            </a:r>
            <a:r>
              <a:rPr lang="fr-FR" dirty="0"/>
              <a:t> social</a:t>
            </a:r>
            <a:endParaRPr lang="ro-RO" dirty="0"/>
          </a:p>
          <a:p>
            <a:r>
              <a:rPr lang="fr-FR" dirty="0" err="1"/>
              <a:t>După</a:t>
            </a:r>
            <a:r>
              <a:rPr lang="fr-FR" dirty="0"/>
              <a:t> </a:t>
            </a:r>
            <a:r>
              <a:rPr lang="fr-FR" dirty="0" err="1"/>
              <a:t>anii</a:t>
            </a:r>
            <a:r>
              <a:rPr lang="fr-FR" dirty="0"/>
              <a:t> 80 ai sec. </a:t>
            </a:r>
            <a:r>
              <a:rPr lang="fr-FR" dirty="0" err="1"/>
              <a:t>trecut</a:t>
            </a:r>
            <a:r>
              <a:rPr lang="fr-FR" dirty="0"/>
              <a:t> s-a </a:t>
            </a:r>
            <a:r>
              <a:rPr lang="fr-FR" dirty="0" err="1"/>
              <a:t>elaborat</a:t>
            </a:r>
            <a:r>
              <a:rPr lang="fr-FR" dirty="0"/>
              <a:t> o </a:t>
            </a:r>
            <a:r>
              <a:rPr lang="fr-FR" dirty="0" err="1"/>
              <a:t>doctrină</a:t>
            </a:r>
            <a:r>
              <a:rPr lang="fr-FR" dirty="0"/>
              <a:t> </a:t>
            </a:r>
            <a:r>
              <a:rPr lang="fr-FR" dirty="0" err="1"/>
              <a:t>vulnerabilitate</a:t>
            </a:r>
            <a:r>
              <a:rPr lang="fr-FR" dirty="0"/>
              <a:t>/</a:t>
            </a:r>
            <a:r>
              <a:rPr lang="fr-FR" dirty="0" err="1"/>
              <a:t>stres</a:t>
            </a:r>
            <a:r>
              <a:rPr lang="fr-FR" dirty="0"/>
              <a:t>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9826336" cy="4571999"/>
          </a:xfrm>
        </p:spPr>
        <p:txBody>
          <a:bodyPr rtlCol="0"/>
          <a:lstStyle/>
          <a:p>
            <a:r>
              <a:rPr lang="fr-FR" dirty="0"/>
              <a:t>Doctrina </a:t>
            </a:r>
            <a:r>
              <a:rPr lang="fr-FR" dirty="0" err="1"/>
              <a:t>vulnerabilitate</a:t>
            </a:r>
            <a:r>
              <a:rPr lang="fr-FR" dirty="0"/>
              <a:t> stress </a:t>
            </a:r>
            <a:r>
              <a:rPr lang="fr-FR" dirty="0" err="1"/>
              <a:t>susţine</a:t>
            </a:r>
            <a:r>
              <a:rPr lang="fr-FR" dirty="0"/>
              <a:t> </a:t>
            </a:r>
            <a:r>
              <a:rPr lang="fr-FR" dirty="0" err="1"/>
              <a:t>că</a:t>
            </a:r>
            <a:r>
              <a:rPr lang="fr-FR" dirty="0"/>
              <a:t> </a:t>
            </a:r>
            <a:r>
              <a:rPr lang="fr-FR" dirty="0" err="1"/>
              <a:t>stările</a:t>
            </a:r>
            <a:r>
              <a:rPr lang="fr-FR" dirty="0"/>
              <a:t> </a:t>
            </a:r>
            <a:r>
              <a:rPr lang="fr-FR" dirty="0" err="1"/>
              <a:t>psihice</a:t>
            </a:r>
            <a:r>
              <a:rPr lang="fr-FR" dirty="0"/>
              <a:t> anormale </a:t>
            </a:r>
            <a:r>
              <a:rPr lang="fr-FR" dirty="0" err="1"/>
              <a:t>depind</a:t>
            </a:r>
            <a:r>
              <a:rPr lang="fr-FR" dirty="0"/>
              <a:t> de </a:t>
            </a:r>
            <a:r>
              <a:rPr lang="fr-FR" dirty="0" err="1"/>
              <a:t>echilibrul</a:t>
            </a:r>
            <a:r>
              <a:rPr lang="fr-FR" dirty="0"/>
              <a:t> </a:t>
            </a:r>
            <a:r>
              <a:rPr lang="fr-FR" dirty="0" err="1"/>
              <a:t>dintre</a:t>
            </a:r>
            <a:r>
              <a:rPr lang="fr-FR" dirty="0"/>
              <a:t> </a:t>
            </a:r>
            <a:r>
              <a:rPr lang="fr-FR" dirty="0" err="1"/>
              <a:t>factorii</a:t>
            </a:r>
            <a:r>
              <a:rPr lang="fr-FR" dirty="0"/>
              <a:t> </a:t>
            </a:r>
            <a:r>
              <a:rPr lang="fr-FR" dirty="0" err="1" smtClean="0"/>
              <a:t>stresanţi</a:t>
            </a:r>
            <a:r>
              <a:rPr lang="fr-FR" dirty="0" smtClean="0"/>
              <a:t> </a:t>
            </a:r>
            <a:r>
              <a:rPr lang="fr-FR" dirty="0" err="1"/>
              <a:t>şi</a:t>
            </a:r>
            <a:r>
              <a:rPr lang="fr-FR" dirty="0"/>
              <a:t> </a:t>
            </a:r>
            <a:r>
              <a:rPr lang="fr-FR" dirty="0" err="1"/>
              <a:t>cei</a:t>
            </a:r>
            <a:r>
              <a:rPr lang="fr-FR" dirty="0"/>
              <a:t> </a:t>
            </a:r>
            <a:r>
              <a:rPr lang="fr-FR" dirty="0" err="1"/>
              <a:t>protectori</a:t>
            </a:r>
            <a:r>
              <a:rPr lang="fr-FR" dirty="0"/>
              <a:t>.</a:t>
            </a:r>
            <a:endParaRPr lang="ro-RO" dirty="0"/>
          </a:p>
          <a:p>
            <a:pPr marL="0" indent="0" rtl="0">
              <a:buNone/>
            </a:pPr>
            <a:endParaRPr lang="ro-RO" dirty="0"/>
          </a:p>
        </p:txBody>
      </p:sp>
      <p:cxnSp>
        <p:nvCxnSpPr>
          <p:cNvPr id="7" name="Conector drept 6"/>
          <p:cNvCxnSpPr/>
          <p:nvPr/>
        </p:nvCxnSpPr>
        <p:spPr>
          <a:xfrm>
            <a:off x="4793673" y="2576945"/>
            <a:ext cx="55418" cy="25215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rept 8"/>
          <p:cNvCxnSpPr/>
          <p:nvPr/>
        </p:nvCxnSpPr>
        <p:spPr>
          <a:xfrm>
            <a:off x="5680364" y="2576945"/>
            <a:ext cx="55418" cy="25215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reptunghi 7"/>
          <p:cNvSpPr/>
          <p:nvPr/>
        </p:nvSpPr>
        <p:spPr>
          <a:xfrm>
            <a:off x="2175171" y="3962396"/>
            <a:ext cx="1343890" cy="11083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Dreptunghi 10"/>
          <p:cNvSpPr/>
          <p:nvPr/>
        </p:nvSpPr>
        <p:spPr>
          <a:xfrm>
            <a:off x="6913425" y="3990109"/>
            <a:ext cx="1343890" cy="11083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Dreptunghi 9"/>
          <p:cNvSpPr/>
          <p:nvPr/>
        </p:nvSpPr>
        <p:spPr>
          <a:xfrm>
            <a:off x="1731818" y="3158836"/>
            <a:ext cx="2466109" cy="512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Factori</a:t>
            </a:r>
            <a:r>
              <a:rPr lang="en-US" dirty="0" smtClean="0"/>
              <a:t> </a:t>
            </a:r>
            <a:r>
              <a:rPr lang="en-US" dirty="0" err="1" smtClean="0"/>
              <a:t>stresan</a:t>
            </a:r>
            <a:r>
              <a:rPr lang="fr-FR" dirty="0"/>
              <a:t>ţ</a:t>
            </a:r>
            <a:r>
              <a:rPr lang="en-US" dirty="0" err="1" smtClean="0"/>
              <a:t>i</a:t>
            </a:r>
            <a:endParaRPr lang="ro-RO" dirty="0"/>
          </a:p>
        </p:txBody>
      </p:sp>
      <p:sp>
        <p:nvSpPr>
          <p:cNvPr id="13" name="Dreptunghi 12"/>
          <p:cNvSpPr/>
          <p:nvPr/>
        </p:nvSpPr>
        <p:spPr>
          <a:xfrm>
            <a:off x="6352315" y="3124201"/>
            <a:ext cx="2466109" cy="512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Factori</a:t>
            </a:r>
            <a:r>
              <a:rPr lang="en-US" dirty="0" smtClean="0"/>
              <a:t> </a:t>
            </a:r>
            <a:r>
              <a:rPr lang="en-US" dirty="0" err="1" smtClean="0"/>
              <a:t>protectori</a:t>
            </a:r>
            <a:endParaRPr lang="ro-RO" dirty="0"/>
          </a:p>
        </p:txBody>
      </p:sp>
      <p:cxnSp>
        <p:nvCxnSpPr>
          <p:cNvPr id="14" name="Conector drept 13"/>
          <p:cNvCxnSpPr/>
          <p:nvPr/>
        </p:nvCxnSpPr>
        <p:spPr>
          <a:xfrm>
            <a:off x="1884212" y="5237015"/>
            <a:ext cx="675409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rept 17"/>
          <p:cNvCxnSpPr/>
          <p:nvPr/>
        </p:nvCxnSpPr>
        <p:spPr>
          <a:xfrm>
            <a:off x="1731818" y="5070760"/>
            <a:ext cx="152394" cy="1662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rept 19"/>
          <p:cNvCxnSpPr/>
          <p:nvPr/>
        </p:nvCxnSpPr>
        <p:spPr>
          <a:xfrm flipH="1">
            <a:off x="8638309" y="5070760"/>
            <a:ext cx="180115" cy="1662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rept 21"/>
          <p:cNvCxnSpPr/>
          <p:nvPr/>
        </p:nvCxnSpPr>
        <p:spPr>
          <a:xfrm>
            <a:off x="2299855" y="4281055"/>
            <a:ext cx="101138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rept 22"/>
          <p:cNvCxnSpPr/>
          <p:nvPr/>
        </p:nvCxnSpPr>
        <p:spPr>
          <a:xfrm>
            <a:off x="2341425" y="4668982"/>
            <a:ext cx="101138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rept 24"/>
          <p:cNvCxnSpPr/>
          <p:nvPr/>
        </p:nvCxnSpPr>
        <p:spPr>
          <a:xfrm>
            <a:off x="7093527" y="4281055"/>
            <a:ext cx="0" cy="6373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rept 25"/>
          <p:cNvCxnSpPr/>
          <p:nvPr/>
        </p:nvCxnSpPr>
        <p:spPr>
          <a:xfrm>
            <a:off x="7356764" y="4294910"/>
            <a:ext cx="0" cy="6373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rept 26"/>
          <p:cNvCxnSpPr/>
          <p:nvPr/>
        </p:nvCxnSpPr>
        <p:spPr>
          <a:xfrm>
            <a:off x="7585369" y="4294910"/>
            <a:ext cx="0" cy="6373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rept 27"/>
          <p:cNvCxnSpPr/>
          <p:nvPr/>
        </p:nvCxnSpPr>
        <p:spPr>
          <a:xfrm>
            <a:off x="7841673" y="4294910"/>
            <a:ext cx="0" cy="6373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rept 29"/>
          <p:cNvCxnSpPr/>
          <p:nvPr/>
        </p:nvCxnSpPr>
        <p:spPr>
          <a:xfrm flipH="1">
            <a:off x="4793673" y="5070760"/>
            <a:ext cx="55418" cy="1662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rept 31"/>
          <p:cNvCxnSpPr/>
          <p:nvPr/>
        </p:nvCxnSpPr>
        <p:spPr>
          <a:xfrm>
            <a:off x="5735782" y="5098473"/>
            <a:ext cx="90054" cy="13854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reptunghi 33"/>
          <p:cNvSpPr/>
          <p:nvPr/>
        </p:nvSpPr>
        <p:spPr>
          <a:xfrm>
            <a:off x="1260764" y="5444836"/>
            <a:ext cx="9642763" cy="7897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Chiar</a:t>
            </a:r>
            <a:r>
              <a:rPr lang="fr-FR" dirty="0"/>
              <a:t> </a:t>
            </a:r>
            <a:r>
              <a:rPr lang="fr-FR" dirty="0" err="1"/>
              <a:t>dacă</a:t>
            </a:r>
            <a:r>
              <a:rPr lang="fr-FR" dirty="0"/>
              <a:t> </a:t>
            </a:r>
            <a:r>
              <a:rPr lang="fr-FR" dirty="0" err="1"/>
              <a:t>stresorii</a:t>
            </a:r>
            <a:r>
              <a:rPr lang="fr-FR" dirty="0"/>
              <a:t> nu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majori</a:t>
            </a:r>
            <a:r>
              <a:rPr lang="fr-FR" dirty="0"/>
              <a:t> dar </a:t>
            </a:r>
            <a:r>
              <a:rPr lang="fr-FR" dirty="0" err="1"/>
              <a:t>factorii</a:t>
            </a:r>
            <a:r>
              <a:rPr lang="fr-FR" dirty="0"/>
              <a:t> </a:t>
            </a:r>
            <a:r>
              <a:rPr lang="fr-FR" dirty="0" err="1"/>
              <a:t>protectori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minimi</a:t>
            </a:r>
            <a:r>
              <a:rPr lang="fr-FR" dirty="0"/>
              <a:t>, pot </a:t>
            </a:r>
            <a:r>
              <a:rPr lang="fr-FR" dirty="0" err="1"/>
              <a:t>apare</a:t>
            </a:r>
            <a:r>
              <a:rPr lang="fr-FR" dirty="0"/>
              <a:t> </a:t>
            </a:r>
            <a:r>
              <a:rPr lang="fr-FR" dirty="0" err="1"/>
              <a:t>derapaje</a:t>
            </a:r>
            <a:r>
              <a:rPr lang="fr-FR" dirty="0"/>
              <a:t> </a:t>
            </a:r>
            <a:r>
              <a:rPr lang="fr-FR" dirty="0" err="1"/>
              <a:t>psihice</a:t>
            </a:r>
            <a:r>
              <a:rPr lang="fr-FR" dirty="0"/>
              <a:t>.</a:t>
            </a:r>
            <a:endParaRPr lang="ro-RO" dirty="0"/>
          </a:p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conținut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listare</a:t>
            </a:r>
            <a:r>
              <a:rPr lang="en-US" dirty="0"/>
              <a:t> a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categorii</a:t>
            </a:r>
            <a:r>
              <a:rPr lang="en-US" dirty="0"/>
              <a:t> de </a:t>
            </a:r>
            <a:r>
              <a:rPr lang="en-US" dirty="0" err="1"/>
              <a:t>factori</a:t>
            </a:r>
            <a:r>
              <a:rPr lang="en-US" dirty="0"/>
              <a:t> – </a:t>
            </a:r>
            <a:r>
              <a:rPr lang="en-US" dirty="0" err="1"/>
              <a:t>stressanti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protector –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următoarea</a:t>
            </a:r>
            <a:r>
              <a:rPr lang="en-US" dirty="0" smtClean="0"/>
              <a:t>:</a:t>
            </a:r>
          </a:p>
          <a:p>
            <a:endParaRPr lang="ro-RO" dirty="0"/>
          </a:p>
        </p:txBody>
      </p:sp>
      <p:pic>
        <p:nvPicPr>
          <p:cNvPr id="6" name="I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42" y="2274829"/>
            <a:ext cx="4797425" cy="39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5365173" cy="4572000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fr-FR" dirty="0" smtClean="0"/>
              <a:t>	</a:t>
            </a:r>
            <a:r>
              <a:rPr lang="fr-FR" dirty="0" err="1" smtClean="0"/>
              <a:t>Viziunea</a:t>
            </a:r>
            <a:r>
              <a:rPr lang="fr-FR" dirty="0" smtClean="0"/>
              <a:t> </a:t>
            </a:r>
            <a:r>
              <a:rPr lang="fr-FR" dirty="0" err="1"/>
              <a:t>introdusă</a:t>
            </a:r>
            <a:r>
              <a:rPr lang="fr-FR" dirty="0"/>
              <a:t> de doctrina </a:t>
            </a:r>
            <a:r>
              <a:rPr lang="fr-FR" dirty="0" err="1"/>
              <a:t>vulnerabilitate</a:t>
            </a:r>
            <a:r>
              <a:rPr lang="fr-FR" dirty="0"/>
              <a:t>/</a:t>
            </a:r>
            <a:r>
              <a:rPr lang="fr-FR" dirty="0" err="1"/>
              <a:t>stres</a:t>
            </a:r>
            <a:r>
              <a:rPr lang="fr-FR" dirty="0"/>
              <a:t> </a:t>
            </a:r>
            <a:r>
              <a:rPr lang="fr-FR" dirty="0" err="1"/>
              <a:t>ridică</a:t>
            </a:r>
            <a:r>
              <a:rPr lang="fr-FR" dirty="0"/>
              <a:t> </a:t>
            </a:r>
            <a:r>
              <a:rPr lang="fr-FR" dirty="0" err="1"/>
              <a:t>problema</a:t>
            </a:r>
            <a:r>
              <a:rPr lang="fr-FR" dirty="0"/>
              <a:t> </a:t>
            </a:r>
            <a:r>
              <a:rPr lang="fr-FR" dirty="0" err="1"/>
              <a:t>structurării</a:t>
            </a:r>
            <a:r>
              <a:rPr lang="fr-FR" dirty="0"/>
              <a:t> </a:t>
            </a:r>
            <a:r>
              <a:rPr lang="fr-FR" dirty="0" err="1"/>
              <a:t>diacronic</a:t>
            </a:r>
            <a:r>
              <a:rPr lang="fr-FR" dirty="0"/>
              <a:t> </a:t>
            </a:r>
            <a:r>
              <a:rPr lang="fr-FR" dirty="0" err="1"/>
              <a:t>biografice</a:t>
            </a:r>
            <a:r>
              <a:rPr lang="fr-FR" dirty="0"/>
              <a:t> a </a:t>
            </a:r>
            <a:r>
              <a:rPr lang="fr-FR" dirty="0" err="1"/>
              <a:t>unei</a:t>
            </a:r>
            <a:r>
              <a:rPr lang="fr-FR" dirty="0"/>
              <a:t> </a:t>
            </a:r>
            <a:r>
              <a:rPr lang="fr-FR" dirty="0" err="1"/>
              <a:t>persoane</a:t>
            </a:r>
            <a:r>
              <a:rPr lang="fr-FR" dirty="0"/>
              <a:t>, care-</a:t>
            </a:r>
            <a:r>
              <a:rPr lang="fr-FR" dirty="0" err="1"/>
              <a:t>şi</a:t>
            </a:r>
            <a:r>
              <a:rPr lang="fr-FR" dirty="0"/>
              <a:t> </a:t>
            </a:r>
            <a:r>
              <a:rPr lang="fr-FR" dirty="0" err="1"/>
              <a:t>câştigă</a:t>
            </a:r>
            <a:r>
              <a:rPr lang="fr-FR" dirty="0"/>
              <a:t> </a:t>
            </a:r>
            <a:r>
              <a:rPr lang="fr-FR" dirty="0" err="1"/>
              <a:t>anumite</a:t>
            </a:r>
            <a:r>
              <a:rPr lang="fr-FR" dirty="0"/>
              <a:t> </a:t>
            </a:r>
            <a:r>
              <a:rPr lang="fr-FR" dirty="0" err="1"/>
              <a:t>competenţe</a:t>
            </a:r>
            <a:r>
              <a:rPr lang="fr-FR" dirty="0"/>
              <a:t> </a:t>
            </a:r>
            <a:r>
              <a:rPr lang="fr-FR" dirty="0" err="1"/>
              <a:t>psihice</a:t>
            </a:r>
            <a:r>
              <a:rPr lang="fr-FR" dirty="0"/>
              <a:t> </a:t>
            </a:r>
            <a:r>
              <a:rPr lang="fr-FR" dirty="0" err="1"/>
              <a:t>specifice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</a:t>
            </a:r>
            <a:r>
              <a:rPr lang="fr-FR" dirty="0" err="1"/>
              <a:t>cumulează</a:t>
            </a:r>
            <a:r>
              <a:rPr lang="fr-FR" dirty="0"/>
              <a:t> un set de </a:t>
            </a:r>
            <a:r>
              <a:rPr lang="fr-FR" dirty="0" err="1"/>
              <a:t>experienţe</a:t>
            </a:r>
            <a:r>
              <a:rPr lang="fr-FR" dirty="0"/>
              <a:t> </a:t>
            </a:r>
            <a:r>
              <a:rPr lang="fr-FR" dirty="0" err="1"/>
              <a:t>biografice</a:t>
            </a:r>
            <a:r>
              <a:rPr lang="fr-FR" dirty="0"/>
              <a:t> </a:t>
            </a:r>
            <a:r>
              <a:rPr lang="fr-FR" dirty="0" err="1"/>
              <a:t>nerezolvate</a:t>
            </a:r>
            <a:r>
              <a:rPr lang="fr-FR" dirty="0"/>
              <a:t> ; dar </a:t>
            </a:r>
            <a:r>
              <a:rPr lang="fr-FR" dirty="0" err="1"/>
              <a:t>şi</a:t>
            </a:r>
            <a:r>
              <a:rPr lang="fr-FR" dirty="0"/>
              <a:t> un set de </a:t>
            </a:r>
            <a:r>
              <a:rPr lang="fr-FR" dirty="0" err="1"/>
              <a:t>învăţări</a:t>
            </a:r>
            <a:r>
              <a:rPr lang="fr-FR" dirty="0"/>
              <a:t> </a:t>
            </a:r>
            <a:r>
              <a:rPr lang="fr-FR" dirty="0" err="1"/>
              <a:t>aparte</a:t>
            </a:r>
            <a:r>
              <a:rPr lang="fr-FR" dirty="0"/>
              <a:t>.</a:t>
            </a:r>
            <a:endParaRPr lang="ro-RO" dirty="0"/>
          </a:p>
          <a:p>
            <a:pPr algn="just"/>
            <a:r>
              <a:rPr lang="fr-FR" dirty="0" smtClean="0"/>
              <a:t>	</a:t>
            </a:r>
            <a:r>
              <a:rPr lang="fr-FR" dirty="0" err="1" smtClean="0"/>
              <a:t>Dintre</a:t>
            </a:r>
            <a:r>
              <a:rPr lang="fr-FR" dirty="0" smtClean="0"/>
              <a:t> </a:t>
            </a:r>
            <a:r>
              <a:rPr lang="fr-FR" dirty="0" err="1"/>
              <a:t>competenţele</a:t>
            </a:r>
            <a:r>
              <a:rPr lang="fr-FR" dirty="0"/>
              <a:t> importante, </a:t>
            </a:r>
            <a:r>
              <a:rPr lang="fr-FR" dirty="0" err="1"/>
              <a:t>menţionăm</a:t>
            </a:r>
            <a:r>
              <a:rPr lang="fr-FR" dirty="0"/>
              <a:t> :</a:t>
            </a:r>
            <a:endParaRPr lang="ro-RO" dirty="0"/>
          </a:p>
          <a:p>
            <a:pPr lvl="0" algn="just"/>
            <a:r>
              <a:rPr lang="fr-FR" dirty="0" smtClean="0"/>
              <a:t>	</a:t>
            </a:r>
            <a:r>
              <a:rPr lang="fr-FR" dirty="0" err="1" smtClean="0"/>
              <a:t>Competenţa</a:t>
            </a:r>
            <a:r>
              <a:rPr lang="fr-FR" dirty="0" smtClean="0"/>
              <a:t> </a:t>
            </a:r>
            <a:r>
              <a:rPr lang="fr-FR" dirty="0"/>
              <a:t>de a se </a:t>
            </a:r>
            <a:r>
              <a:rPr lang="fr-FR" dirty="0" err="1"/>
              <a:t>relaţiona</a:t>
            </a:r>
            <a:r>
              <a:rPr lang="fr-FR" dirty="0"/>
              <a:t> </a:t>
            </a:r>
            <a:r>
              <a:rPr lang="fr-FR" dirty="0" err="1"/>
              <a:t>cu</a:t>
            </a:r>
            <a:r>
              <a:rPr lang="fr-FR" dirty="0"/>
              <a:t> </a:t>
            </a:r>
            <a:r>
              <a:rPr lang="fr-FR" dirty="0" err="1"/>
              <a:t>alţii</a:t>
            </a:r>
            <a:r>
              <a:rPr lang="fr-FR" dirty="0"/>
              <a:t>, de a </a:t>
            </a:r>
            <a:r>
              <a:rPr lang="fr-FR" dirty="0" err="1"/>
              <a:t>colabora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a </a:t>
            </a:r>
            <a:r>
              <a:rPr lang="fr-FR" dirty="0" err="1"/>
              <a:t>atrage</a:t>
            </a:r>
            <a:r>
              <a:rPr lang="fr-FR" dirty="0"/>
              <a:t> </a:t>
            </a:r>
            <a:r>
              <a:rPr lang="fr-FR" dirty="0" err="1"/>
              <a:t>persoane</a:t>
            </a:r>
            <a:r>
              <a:rPr lang="fr-FR" dirty="0"/>
              <a:t> de </a:t>
            </a:r>
            <a:r>
              <a:rPr lang="fr-FR" dirty="0" err="1"/>
              <a:t>sprijin</a:t>
            </a:r>
            <a:r>
              <a:rPr lang="fr-FR" dirty="0"/>
              <a:t> social ;</a:t>
            </a:r>
            <a:endParaRPr lang="ro-RO" dirty="0"/>
          </a:p>
          <a:p>
            <a:pPr lvl="0" algn="just"/>
            <a:r>
              <a:rPr lang="fr-FR" dirty="0" smtClean="0"/>
              <a:t>	</a:t>
            </a:r>
            <a:r>
              <a:rPr lang="fr-FR" dirty="0" err="1" smtClean="0"/>
              <a:t>Competenţa</a:t>
            </a:r>
            <a:r>
              <a:rPr lang="fr-FR" dirty="0" smtClean="0"/>
              <a:t> </a:t>
            </a:r>
            <a:r>
              <a:rPr lang="fr-FR" dirty="0"/>
              <a:t>de a </a:t>
            </a:r>
            <a:r>
              <a:rPr lang="fr-FR" dirty="0" err="1"/>
              <a:t>evalua</a:t>
            </a:r>
            <a:r>
              <a:rPr lang="fr-FR" dirty="0"/>
              <a:t> </a:t>
            </a:r>
            <a:r>
              <a:rPr lang="fr-FR" dirty="0" err="1"/>
              <a:t>situaţiile</a:t>
            </a:r>
            <a:r>
              <a:rPr lang="fr-FR" dirty="0"/>
              <a:t> </a:t>
            </a:r>
            <a:r>
              <a:rPr lang="fr-FR" dirty="0" err="1"/>
              <a:t>problematice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a face </a:t>
            </a:r>
            <a:r>
              <a:rPr lang="fr-FR" dirty="0" err="1"/>
              <a:t>faţă</a:t>
            </a:r>
            <a:r>
              <a:rPr lang="fr-FR" dirty="0"/>
              <a:t> </a:t>
            </a:r>
            <a:r>
              <a:rPr lang="fr-FR" dirty="0" err="1"/>
              <a:t>solicitărilor</a:t>
            </a:r>
            <a:r>
              <a:rPr lang="fr-FR" dirty="0"/>
              <a:t> </a:t>
            </a:r>
            <a:r>
              <a:rPr lang="fr-FR" dirty="0" err="1"/>
              <a:t>stresante</a:t>
            </a:r>
            <a:r>
              <a:rPr lang="fr-FR" dirty="0"/>
              <a:t> ;</a:t>
            </a:r>
            <a:endParaRPr lang="ro-RO" dirty="0"/>
          </a:p>
          <a:p>
            <a:pPr lvl="0" algn="just"/>
            <a:r>
              <a:rPr lang="fr-FR" dirty="0" smtClean="0"/>
              <a:t>	</a:t>
            </a:r>
            <a:r>
              <a:rPr lang="fr-FR" dirty="0" err="1" smtClean="0"/>
              <a:t>Competenţa</a:t>
            </a:r>
            <a:r>
              <a:rPr lang="fr-FR" dirty="0" smtClean="0"/>
              <a:t> </a:t>
            </a:r>
            <a:r>
              <a:rPr lang="fr-FR" dirty="0"/>
              <a:t>de a-</a:t>
            </a:r>
            <a:r>
              <a:rPr lang="fr-FR" dirty="0" err="1"/>
              <a:t>şi</a:t>
            </a:r>
            <a:r>
              <a:rPr lang="fr-FR" dirty="0"/>
              <a:t> face </a:t>
            </a:r>
            <a:r>
              <a:rPr lang="fr-FR" dirty="0" err="1"/>
              <a:t>proiecte</a:t>
            </a:r>
            <a:r>
              <a:rPr lang="fr-FR" dirty="0"/>
              <a:t> </a:t>
            </a:r>
            <a:r>
              <a:rPr lang="fr-FR" dirty="0" err="1"/>
              <a:t>realizabile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a le </a:t>
            </a:r>
            <a:r>
              <a:rPr lang="fr-FR" dirty="0" err="1"/>
              <a:t>implementa</a:t>
            </a:r>
            <a:r>
              <a:rPr lang="fr-FR" dirty="0"/>
              <a:t> </a:t>
            </a:r>
            <a:r>
              <a:rPr lang="fr-FR" dirty="0" err="1"/>
              <a:t>eficient</a:t>
            </a:r>
            <a:r>
              <a:rPr lang="fr-FR" dirty="0"/>
              <a:t> ;</a:t>
            </a:r>
            <a:endParaRPr lang="ro-RO" dirty="0"/>
          </a:p>
          <a:p>
            <a:pPr lvl="0" algn="just"/>
            <a:r>
              <a:rPr lang="fr-FR" dirty="0" smtClean="0"/>
              <a:t>	</a:t>
            </a:r>
            <a:r>
              <a:rPr lang="fr-FR" dirty="0" err="1" smtClean="0"/>
              <a:t>Competenţa</a:t>
            </a:r>
            <a:r>
              <a:rPr lang="fr-FR" dirty="0" smtClean="0"/>
              <a:t> </a:t>
            </a:r>
            <a:r>
              <a:rPr lang="fr-FR" dirty="0"/>
              <a:t>de a se relaxa, a se </a:t>
            </a:r>
            <a:r>
              <a:rPr lang="fr-FR" dirty="0" err="1"/>
              <a:t>juca</a:t>
            </a:r>
            <a:r>
              <a:rPr lang="fr-FR" dirty="0"/>
              <a:t>, a </a:t>
            </a:r>
            <a:r>
              <a:rPr lang="fr-FR" dirty="0" err="1"/>
              <a:t>avea</a:t>
            </a:r>
            <a:r>
              <a:rPr lang="fr-FR" dirty="0"/>
              <a:t> </a:t>
            </a:r>
            <a:r>
              <a:rPr lang="fr-FR" dirty="0" err="1"/>
              <a:t>umor</a:t>
            </a:r>
            <a:r>
              <a:rPr lang="fr-FR" dirty="0"/>
              <a:t>.</a:t>
            </a:r>
            <a:endParaRPr lang="ro-RO" dirty="0"/>
          </a:p>
          <a:p>
            <a:pPr rtl="0"/>
            <a:endParaRPr lang="ro-RO" dirty="0"/>
          </a:p>
        </p:txBody>
      </p:sp>
      <p:pic>
        <p:nvPicPr>
          <p:cNvPr id="5" name="Substituent imagine 4" descr="Detaliu cu cărți pe rafturi și alte cărți estompate în prim plan și fundal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6747163" y="1600199"/>
            <a:ext cx="4338419" cy="4572001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imagin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9590088" cy="4572000"/>
          </a:xfrm>
        </p:spPr>
        <p:txBody>
          <a:bodyPr/>
          <a:lstStyle/>
          <a:p>
            <a:r>
              <a:rPr lang="fr-FR" dirty="0"/>
              <a:t>.                                          </a:t>
            </a:r>
            <a:r>
              <a:rPr lang="fr-FR" sz="2000" u="sng" dirty="0"/>
              <a:t>a) </a:t>
            </a:r>
            <a:r>
              <a:rPr lang="fr-FR" sz="2000" u="sng" dirty="0" err="1"/>
              <a:t>Rezilienţa</a:t>
            </a:r>
            <a:r>
              <a:rPr lang="fr-FR" sz="2000" u="sng" dirty="0"/>
              <a:t> </a:t>
            </a:r>
            <a:r>
              <a:rPr lang="fr-FR" sz="2000" u="sng" dirty="0" err="1" smtClean="0"/>
              <a:t>psihică</a:t>
            </a:r>
            <a:endParaRPr lang="fr-FR" sz="2000" u="sng" dirty="0" smtClean="0"/>
          </a:p>
          <a:p>
            <a:endParaRPr lang="ro-RO" sz="2000" dirty="0"/>
          </a:p>
          <a:p>
            <a:pPr algn="just"/>
            <a:r>
              <a:rPr lang="fr-FR" sz="2000" dirty="0"/>
              <a:t>          </a:t>
            </a:r>
            <a:r>
              <a:rPr lang="fr-FR" sz="2000" dirty="0" smtClean="0"/>
              <a:t>   </a:t>
            </a:r>
            <a:r>
              <a:rPr lang="fr-FR" sz="2000" dirty="0" err="1" smtClean="0"/>
              <a:t>Rezilienţa</a:t>
            </a:r>
            <a:r>
              <a:rPr lang="fr-FR" sz="2000" dirty="0" smtClean="0"/>
              <a:t> </a:t>
            </a:r>
            <a:r>
              <a:rPr lang="fr-FR" sz="2000" dirty="0"/>
              <a:t>a </a:t>
            </a:r>
            <a:r>
              <a:rPr lang="fr-FR" sz="2000" dirty="0" err="1"/>
              <a:t>fost</a:t>
            </a:r>
            <a:r>
              <a:rPr lang="fr-FR" sz="2000" dirty="0"/>
              <a:t> </a:t>
            </a:r>
            <a:r>
              <a:rPr lang="fr-FR" sz="2000" dirty="0" err="1"/>
              <a:t>definită</a:t>
            </a:r>
            <a:r>
              <a:rPr lang="fr-FR" sz="2000" dirty="0"/>
              <a:t> ca un </a:t>
            </a:r>
            <a:r>
              <a:rPr lang="fr-FR" sz="2000" dirty="0" err="1"/>
              <a:t>proces</a:t>
            </a:r>
            <a:r>
              <a:rPr lang="fr-FR" sz="2000" dirty="0"/>
              <a:t> de </a:t>
            </a:r>
            <a:r>
              <a:rPr lang="fr-FR" sz="2000" dirty="0" err="1"/>
              <a:t>desvoltare</a:t>
            </a:r>
            <a:r>
              <a:rPr lang="fr-FR" sz="2000" dirty="0"/>
              <a:t> </a:t>
            </a:r>
            <a:r>
              <a:rPr lang="fr-FR" sz="2000" dirty="0" err="1"/>
              <a:t>ontogenetică</a:t>
            </a:r>
            <a:r>
              <a:rPr lang="fr-FR" sz="2000" dirty="0"/>
              <a:t> </a:t>
            </a:r>
            <a:r>
              <a:rPr lang="fr-FR" sz="2000" dirty="0" err="1"/>
              <a:t>prin</a:t>
            </a:r>
            <a:r>
              <a:rPr lang="fr-FR" sz="2000" dirty="0"/>
              <a:t> care se </a:t>
            </a:r>
            <a:r>
              <a:rPr lang="fr-FR" sz="2000" dirty="0" err="1"/>
              <a:t>ajunge</a:t>
            </a:r>
            <a:r>
              <a:rPr lang="fr-FR" sz="2000" dirty="0"/>
              <a:t> la o </a:t>
            </a:r>
            <a:r>
              <a:rPr lang="fr-FR" sz="2000" dirty="0" err="1"/>
              <a:t>capacitate</a:t>
            </a:r>
            <a:r>
              <a:rPr lang="fr-FR" sz="2000" dirty="0"/>
              <a:t> de </a:t>
            </a:r>
            <a:r>
              <a:rPr lang="fr-FR" sz="2000" dirty="0" err="1"/>
              <a:t>adaptare</a:t>
            </a:r>
            <a:r>
              <a:rPr lang="fr-FR" sz="2000" dirty="0"/>
              <a:t> </a:t>
            </a:r>
            <a:r>
              <a:rPr lang="fr-FR" sz="2000" dirty="0" err="1"/>
              <a:t>pozitivă</a:t>
            </a:r>
            <a:r>
              <a:rPr lang="fr-FR" sz="2000" dirty="0"/>
              <a:t>,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condiţiile</a:t>
            </a:r>
            <a:r>
              <a:rPr lang="fr-FR" sz="2000" dirty="0"/>
              <a:t> </a:t>
            </a:r>
            <a:r>
              <a:rPr lang="fr-FR" sz="2000" dirty="0" err="1"/>
              <a:t>experimentării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copilărie</a:t>
            </a:r>
            <a:r>
              <a:rPr lang="fr-FR" sz="2000" dirty="0"/>
              <a:t> a </a:t>
            </a:r>
            <a:r>
              <a:rPr lang="fr-FR" sz="2000" dirty="0" err="1"/>
              <a:t>unor</a:t>
            </a:r>
            <a:r>
              <a:rPr lang="fr-FR" sz="2000" dirty="0"/>
              <a:t> mari </a:t>
            </a:r>
            <a:r>
              <a:rPr lang="fr-FR" sz="2000" dirty="0" err="1"/>
              <a:t>adversităti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traume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/>
              <a:t>	</a:t>
            </a:r>
            <a:r>
              <a:rPr lang="fr-FR" sz="2000" dirty="0" err="1" smtClean="0"/>
              <a:t>Studiind</a:t>
            </a:r>
            <a:r>
              <a:rPr lang="fr-FR" sz="2000" dirty="0" smtClean="0"/>
              <a:t> </a:t>
            </a:r>
            <a:r>
              <a:rPr lang="fr-FR" sz="2000" dirty="0" err="1"/>
              <a:t>copiii</a:t>
            </a:r>
            <a:r>
              <a:rPr lang="fr-FR" sz="2000" dirty="0"/>
              <a:t> </a:t>
            </a:r>
            <a:r>
              <a:rPr lang="fr-FR" sz="2000" dirty="0" err="1"/>
              <a:t>schizofrenilor</a:t>
            </a:r>
            <a:r>
              <a:rPr lang="fr-FR" sz="2000" dirty="0"/>
              <a:t> ce au </a:t>
            </a:r>
            <a:r>
              <a:rPr lang="fr-FR" sz="2000" dirty="0" err="1"/>
              <a:t>crescut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familii</a:t>
            </a:r>
            <a:r>
              <a:rPr lang="fr-FR" sz="2000" dirty="0"/>
              <a:t> </a:t>
            </a:r>
            <a:r>
              <a:rPr lang="fr-FR" sz="2000" dirty="0" err="1"/>
              <a:t>dezorganizate</a:t>
            </a:r>
            <a:r>
              <a:rPr lang="fr-FR" sz="2000" dirty="0"/>
              <a:t> </a:t>
            </a:r>
            <a:r>
              <a:rPr lang="fr-FR" sz="2000" dirty="0" err="1"/>
              <a:t>Garmezy</a:t>
            </a:r>
            <a:r>
              <a:rPr lang="fr-FR" sz="2000" dirty="0"/>
              <a:t> (1974) a </a:t>
            </a:r>
            <a:r>
              <a:rPr lang="fr-FR" sz="2000" dirty="0" err="1"/>
              <a:t>întâlnit</a:t>
            </a:r>
            <a:r>
              <a:rPr lang="fr-FR" sz="2000" dirty="0"/>
              <a:t> </a:t>
            </a:r>
            <a:r>
              <a:rPr lang="fr-FR" sz="2000" dirty="0" err="1"/>
              <a:t>printre</a:t>
            </a:r>
            <a:r>
              <a:rPr lang="fr-FR" sz="2000" dirty="0"/>
              <a:t> </a:t>
            </a:r>
            <a:r>
              <a:rPr lang="fr-FR" sz="2000" dirty="0" err="1"/>
              <a:t>aceştia</a:t>
            </a:r>
            <a:r>
              <a:rPr lang="fr-FR" sz="2000" dirty="0"/>
              <a:t> </a:t>
            </a:r>
            <a:r>
              <a:rPr lang="fr-FR" sz="2000" dirty="0" err="1"/>
              <a:t>unii</a:t>
            </a:r>
            <a:r>
              <a:rPr lang="fr-FR" sz="2000" dirty="0"/>
              <a:t> care </a:t>
            </a:r>
            <a:r>
              <a:rPr lang="fr-FR" sz="2000" dirty="0" err="1"/>
              <a:t>aveau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mod</a:t>
            </a:r>
            <a:r>
              <a:rPr lang="fr-FR" sz="2000" dirty="0"/>
              <a:t> </a:t>
            </a:r>
            <a:r>
              <a:rPr lang="fr-FR" sz="2000" dirty="0" err="1"/>
              <a:t>surprinzător</a:t>
            </a:r>
            <a:r>
              <a:rPr lang="fr-FR" sz="2000" dirty="0"/>
              <a:t> un </a:t>
            </a:r>
            <a:r>
              <a:rPr lang="fr-FR" sz="2000" dirty="0" err="1"/>
              <a:t>nivel</a:t>
            </a:r>
            <a:r>
              <a:rPr lang="fr-FR" sz="2000" dirty="0"/>
              <a:t> </a:t>
            </a:r>
            <a:r>
              <a:rPr lang="fr-FR" sz="2000" dirty="0" err="1"/>
              <a:t>înalt</a:t>
            </a:r>
            <a:r>
              <a:rPr lang="fr-FR" sz="2000" dirty="0"/>
              <a:t> de </a:t>
            </a:r>
            <a:r>
              <a:rPr lang="fr-FR" sz="2000" dirty="0" err="1"/>
              <a:t>adaptabilitate</a:t>
            </a:r>
            <a:r>
              <a:rPr lang="fr-FR" sz="2000" dirty="0"/>
              <a:t> la </a:t>
            </a:r>
            <a:r>
              <a:rPr lang="fr-FR" sz="2000" dirty="0" err="1"/>
              <a:t>vârsta</a:t>
            </a:r>
            <a:r>
              <a:rPr lang="fr-FR" sz="2000" dirty="0"/>
              <a:t> de </a:t>
            </a:r>
            <a:r>
              <a:rPr lang="fr-FR" sz="2000" dirty="0" err="1"/>
              <a:t>adult</a:t>
            </a:r>
            <a:r>
              <a:rPr lang="fr-FR" sz="2000" dirty="0"/>
              <a:t> </a:t>
            </a:r>
            <a:r>
              <a:rPr lang="fr-FR" sz="2000" dirty="0" err="1"/>
              <a:t>tânăr</a:t>
            </a:r>
            <a:r>
              <a:rPr lang="fr-FR" sz="2000" dirty="0"/>
              <a:t>. </a:t>
            </a:r>
            <a:r>
              <a:rPr lang="fr-FR" sz="2000" dirty="0" err="1"/>
              <a:t>Rutter</a:t>
            </a:r>
            <a:r>
              <a:rPr lang="fr-FR" sz="2000" dirty="0"/>
              <a:t> (1985) a </a:t>
            </a:r>
            <a:r>
              <a:rPr lang="fr-FR" sz="2000" dirty="0" err="1"/>
              <a:t>descris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el un </a:t>
            </a:r>
            <a:r>
              <a:rPr lang="fr-FR" sz="2000" dirty="0" err="1"/>
              <a:t>grup</a:t>
            </a:r>
            <a:r>
              <a:rPr lang="fr-FR" sz="2000" dirty="0"/>
              <a:t> de </a:t>
            </a:r>
            <a:r>
              <a:rPr lang="fr-FR" sz="2000" dirty="0" err="1"/>
              <a:t>copii</a:t>
            </a:r>
            <a:r>
              <a:rPr lang="fr-FR" sz="2000" dirty="0"/>
              <a:t> </a:t>
            </a:r>
            <a:r>
              <a:rPr lang="fr-FR" sz="2000" dirty="0" err="1"/>
              <a:t>rezistenţi</a:t>
            </a:r>
            <a:r>
              <a:rPr lang="fr-FR" sz="2000" dirty="0"/>
              <a:t>, ce </a:t>
            </a:r>
            <a:r>
              <a:rPr lang="fr-FR" sz="2000" dirty="0" err="1"/>
              <a:t>cresc</a:t>
            </a:r>
            <a:r>
              <a:rPr lang="fr-FR" sz="2000" dirty="0"/>
              <a:t> </a:t>
            </a:r>
            <a:r>
              <a:rPr lang="fr-FR" sz="2000" dirty="0" err="1"/>
              <a:t>alături</a:t>
            </a:r>
            <a:r>
              <a:rPr lang="fr-FR" sz="2000" dirty="0"/>
              <a:t> de </a:t>
            </a:r>
            <a:r>
              <a:rPr lang="fr-FR" sz="2000" dirty="0" err="1"/>
              <a:t>părinţi</a:t>
            </a:r>
            <a:r>
              <a:rPr lang="fr-FR" sz="2000" dirty="0"/>
              <a:t> </a:t>
            </a:r>
            <a:r>
              <a:rPr lang="fr-FR" sz="2000" dirty="0" err="1"/>
              <a:t>bolnavi</a:t>
            </a:r>
            <a:r>
              <a:rPr lang="fr-FR" sz="2000" dirty="0"/>
              <a:t> </a:t>
            </a:r>
            <a:r>
              <a:rPr lang="fr-FR" sz="2000" dirty="0" err="1"/>
              <a:t>psihic</a:t>
            </a:r>
            <a:r>
              <a:rPr lang="fr-FR" sz="2000" dirty="0"/>
              <a:t> </a:t>
            </a:r>
            <a:r>
              <a:rPr lang="fr-FR" sz="2000" dirty="0" err="1"/>
              <a:t>cu</a:t>
            </a:r>
            <a:r>
              <a:rPr lang="fr-FR" sz="2000" dirty="0"/>
              <a:t> </a:t>
            </a:r>
            <a:r>
              <a:rPr lang="fr-FR" sz="2000" dirty="0" err="1"/>
              <a:t>comportamente</a:t>
            </a:r>
            <a:r>
              <a:rPr lang="fr-FR" sz="2000" dirty="0"/>
              <a:t> </a:t>
            </a:r>
            <a:r>
              <a:rPr lang="fr-FR" sz="2000" dirty="0" err="1"/>
              <a:t>neadecvate</a:t>
            </a:r>
            <a:r>
              <a:rPr lang="fr-FR" sz="2000" dirty="0"/>
              <a:t> ; </a:t>
            </a:r>
            <a:r>
              <a:rPr lang="fr-FR" sz="2000" dirty="0" err="1"/>
              <a:t>şi</a:t>
            </a:r>
            <a:r>
              <a:rPr lang="fr-FR" sz="2000" dirty="0"/>
              <a:t> care </a:t>
            </a:r>
            <a:r>
              <a:rPr lang="fr-FR" sz="2000" dirty="0" err="1"/>
              <a:t>ulterior</a:t>
            </a:r>
            <a:r>
              <a:rPr lang="fr-FR" sz="2000" dirty="0"/>
              <a:t> se </a:t>
            </a:r>
            <a:r>
              <a:rPr lang="fr-FR" sz="2000" dirty="0" err="1"/>
              <a:t>manifestă</a:t>
            </a:r>
            <a:r>
              <a:rPr lang="fr-FR" sz="2000" dirty="0"/>
              <a:t> </a:t>
            </a:r>
            <a:r>
              <a:rPr lang="fr-FR" sz="2000" dirty="0" err="1"/>
              <a:t>cu</a:t>
            </a:r>
            <a:r>
              <a:rPr lang="fr-FR" sz="2000" dirty="0"/>
              <a:t> un </a:t>
            </a:r>
            <a:r>
              <a:rPr lang="fr-FR" sz="2000" dirty="0" err="1"/>
              <a:t>înalt</a:t>
            </a:r>
            <a:r>
              <a:rPr lang="fr-FR" sz="2000" dirty="0"/>
              <a:t> </a:t>
            </a:r>
            <a:r>
              <a:rPr lang="fr-FR" sz="2000" dirty="0" err="1"/>
              <a:t>grad</a:t>
            </a:r>
            <a:r>
              <a:rPr lang="fr-FR" sz="2000" dirty="0"/>
              <a:t> de </a:t>
            </a:r>
            <a:r>
              <a:rPr lang="fr-FR" sz="2000" dirty="0" err="1"/>
              <a:t>creativitate</a:t>
            </a:r>
            <a:r>
              <a:rPr lang="fr-FR" sz="2000" dirty="0"/>
              <a:t>, </a:t>
            </a:r>
            <a:r>
              <a:rPr lang="fr-FR" sz="2000" dirty="0" err="1"/>
              <a:t>eficienţă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competenţă</a:t>
            </a:r>
            <a:r>
              <a:rPr lang="fr-FR" sz="2000" dirty="0"/>
              <a:t>. </a:t>
            </a:r>
            <a:r>
              <a:rPr lang="fr-FR" sz="2000" dirty="0" err="1"/>
              <a:t>Astfel</a:t>
            </a:r>
            <a:r>
              <a:rPr lang="fr-FR" sz="2000" dirty="0"/>
              <a:t> de </a:t>
            </a:r>
            <a:r>
              <a:rPr lang="fr-FR" sz="2000" dirty="0" err="1"/>
              <a:t>copii</a:t>
            </a:r>
            <a:r>
              <a:rPr lang="fr-FR" sz="2000" dirty="0"/>
              <a:t>, </a:t>
            </a:r>
            <a:r>
              <a:rPr lang="fr-FR" sz="2000" dirty="0" err="1"/>
              <a:t>deşi</a:t>
            </a:r>
            <a:r>
              <a:rPr lang="fr-FR" sz="2000" dirty="0"/>
              <a:t> </a:t>
            </a:r>
            <a:r>
              <a:rPr lang="fr-FR" sz="2000" dirty="0" err="1"/>
              <a:t>aveau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mod</a:t>
            </a:r>
            <a:r>
              <a:rPr lang="fr-FR" sz="2000" dirty="0"/>
              <a:t> </a:t>
            </a:r>
            <a:r>
              <a:rPr lang="fr-FR" sz="2000" dirty="0" err="1"/>
              <a:t>cert</a:t>
            </a:r>
            <a:r>
              <a:rPr lang="fr-FR" sz="2000" dirty="0"/>
              <a:t> o </a:t>
            </a:r>
            <a:r>
              <a:rPr lang="fr-FR" sz="2000" dirty="0" err="1"/>
              <a:t>vulnerabilitate</a:t>
            </a:r>
            <a:r>
              <a:rPr lang="fr-FR" sz="2000" dirty="0"/>
              <a:t> </a:t>
            </a:r>
            <a:r>
              <a:rPr lang="fr-FR" sz="2000" dirty="0" err="1"/>
              <a:t>genetică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creşteau</a:t>
            </a:r>
            <a:r>
              <a:rPr lang="fr-FR" sz="2000" dirty="0"/>
              <a:t> </a:t>
            </a:r>
            <a:r>
              <a:rPr lang="fr-FR" sz="2000" dirty="0" err="1"/>
              <a:t>într</a:t>
            </a:r>
            <a:r>
              <a:rPr lang="fr-FR" sz="2000" dirty="0"/>
              <a:t>-un </a:t>
            </a:r>
            <a:r>
              <a:rPr lang="fr-FR" sz="2000" dirty="0" err="1"/>
              <a:t>mediu</a:t>
            </a:r>
            <a:r>
              <a:rPr lang="fr-FR" sz="2000" dirty="0"/>
              <a:t> </a:t>
            </a:r>
            <a:r>
              <a:rPr lang="fr-FR" sz="2000" dirty="0" err="1"/>
              <a:t>nefavorabil</a:t>
            </a:r>
            <a:r>
              <a:rPr lang="fr-FR" sz="2000" dirty="0"/>
              <a:t>, </a:t>
            </a:r>
            <a:r>
              <a:rPr lang="fr-FR" sz="2000" dirty="0" err="1"/>
              <a:t>s-au</a:t>
            </a:r>
            <a:r>
              <a:rPr lang="fr-FR" sz="2000" dirty="0"/>
              <a:t> </a:t>
            </a:r>
            <a:r>
              <a:rPr lang="fr-FR" sz="2000" dirty="0" err="1"/>
              <a:t>dezvoltat</a:t>
            </a:r>
            <a:r>
              <a:rPr lang="fr-FR" sz="2000" dirty="0"/>
              <a:t> la un </a:t>
            </a:r>
            <a:r>
              <a:rPr lang="fr-FR" sz="2000" dirty="0" err="1"/>
              <a:t>nivel</a:t>
            </a:r>
            <a:r>
              <a:rPr lang="fr-FR" sz="2000" dirty="0"/>
              <a:t> </a:t>
            </a:r>
            <a:r>
              <a:rPr lang="fr-FR" sz="2000" dirty="0" err="1"/>
              <a:t>superior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9211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9812482" cy="45720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	</a:t>
            </a:r>
          </a:p>
          <a:p>
            <a:pPr algn="just"/>
            <a:r>
              <a:rPr lang="fr-FR" sz="2000" dirty="0"/>
              <a:t>	</a:t>
            </a:r>
            <a:r>
              <a:rPr lang="fr-FR" sz="2000" dirty="0" err="1" smtClean="0"/>
              <a:t>Studiile</a:t>
            </a:r>
            <a:r>
              <a:rPr lang="fr-FR" sz="2000" dirty="0" smtClean="0"/>
              <a:t> </a:t>
            </a:r>
            <a:r>
              <a:rPr lang="fr-FR" sz="2000" dirty="0" err="1"/>
              <a:t>cazuistice</a:t>
            </a:r>
            <a:r>
              <a:rPr lang="fr-FR" sz="2000" dirty="0"/>
              <a:t> ale </a:t>
            </a:r>
            <a:r>
              <a:rPr lang="fr-FR" sz="2000" dirty="0" err="1"/>
              <a:t>acestei</a:t>
            </a:r>
            <a:r>
              <a:rPr lang="fr-FR" sz="2000" dirty="0"/>
              <a:t> </a:t>
            </a:r>
            <a:r>
              <a:rPr lang="fr-FR" sz="2000" dirty="0" err="1"/>
              <a:t>problematici</a:t>
            </a:r>
            <a:r>
              <a:rPr lang="fr-FR" sz="2000" dirty="0"/>
              <a:t> </a:t>
            </a:r>
            <a:r>
              <a:rPr lang="fr-FR" sz="2000" dirty="0" err="1"/>
              <a:t>din</a:t>
            </a:r>
            <a:r>
              <a:rPr lang="fr-FR" sz="2000" dirty="0"/>
              <a:t> </a:t>
            </a:r>
            <a:r>
              <a:rPr lang="fr-FR" sz="2000" dirty="0" err="1"/>
              <a:t>ultimele</a:t>
            </a:r>
            <a:r>
              <a:rPr lang="fr-FR" sz="2000" dirty="0"/>
              <a:t> </a:t>
            </a:r>
            <a:r>
              <a:rPr lang="fr-FR" sz="2000" dirty="0" err="1"/>
              <a:t>decenii</a:t>
            </a:r>
            <a:r>
              <a:rPr lang="fr-FR" sz="2000" dirty="0"/>
              <a:t> ale </a:t>
            </a:r>
            <a:r>
              <a:rPr lang="fr-FR" sz="2000" dirty="0" err="1"/>
              <a:t>secolului</a:t>
            </a:r>
            <a:r>
              <a:rPr lang="fr-FR" sz="2000" dirty="0"/>
              <a:t> XX, au </a:t>
            </a:r>
            <a:r>
              <a:rPr lang="fr-FR" sz="2000" dirty="0" err="1"/>
              <a:t>arătat</a:t>
            </a:r>
            <a:r>
              <a:rPr lang="fr-FR" sz="2000" dirty="0"/>
              <a:t> </a:t>
            </a:r>
            <a:r>
              <a:rPr lang="fr-FR" sz="2000" dirty="0" err="1"/>
              <a:t>că</a:t>
            </a:r>
            <a:r>
              <a:rPr lang="fr-FR" sz="2000" dirty="0"/>
              <a:t> </a:t>
            </a:r>
            <a:r>
              <a:rPr lang="fr-FR" sz="2000" dirty="0" err="1"/>
              <a:t>mediul</a:t>
            </a:r>
            <a:r>
              <a:rPr lang="fr-FR" sz="2000" dirty="0"/>
              <a:t> social </a:t>
            </a:r>
            <a:r>
              <a:rPr lang="fr-FR" sz="2000" dirty="0" err="1"/>
              <a:t>în</a:t>
            </a:r>
            <a:r>
              <a:rPr lang="fr-FR" sz="2000" dirty="0"/>
              <a:t> care un </a:t>
            </a:r>
            <a:r>
              <a:rPr lang="fr-FR" sz="2000" dirty="0" err="1"/>
              <a:t>copil</a:t>
            </a:r>
            <a:r>
              <a:rPr lang="fr-FR" sz="2000" dirty="0"/>
              <a:t> </a:t>
            </a:r>
            <a:r>
              <a:rPr lang="fr-FR" sz="2000" dirty="0" err="1"/>
              <a:t>creşte</a:t>
            </a:r>
            <a:r>
              <a:rPr lang="fr-FR" sz="2000" dirty="0"/>
              <a:t> se </a:t>
            </a:r>
            <a:r>
              <a:rPr lang="fr-FR" sz="2000" dirty="0" err="1"/>
              <a:t>cere</a:t>
            </a:r>
            <a:r>
              <a:rPr lang="fr-FR" sz="2000" dirty="0"/>
              <a:t> </a:t>
            </a:r>
            <a:r>
              <a:rPr lang="fr-FR" sz="2000" dirty="0" err="1"/>
              <a:t>privit</a:t>
            </a:r>
            <a:r>
              <a:rPr lang="fr-FR" sz="2000" dirty="0"/>
              <a:t> </a:t>
            </a:r>
            <a:r>
              <a:rPr lang="fr-FR" sz="2000" dirty="0" err="1"/>
              <a:t>diferenţiat</a:t>
            </a:r>
            <a:r>
              <a:rPr lang="fr-FR" sz="2000" dirty="0"/>
              <a:t> ;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sensul</a:t>
            </a:r>
            <a:r>
              <a:rPr lang="fr-FR" sz="2000" dirty="0"/>
              <a:t> </a:t>
            </a:r>
            <a:r>
              <a:rPr lang="fr-FR" sz="2000" dirty="0" err="1"/>
              <a:t>că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acesta</a:t>
            </a:r>
            <a:r>
              <a:rPr lang="fr-FR" sz="2000" dirty="0"/>
              <a:t> pot exista diverse </a:t>
            </a:r>
            <a:r>
              <a:rPr lang="fr-FR" sz="2000" dirty="0" err="1"/>
              <a:t>persoane</a:t>
            </a:r>
            <a:r>
              <a:rPr lang="fr-FR" sz="2000" dirty="0"/>
              <a:t> ce pot </a:t>
            </a:r>
            <a:r>
              <a:rPr lang="fr-FR" sz="2000" dirty="0" err="1"/>
              <a:t>deveni</a:t>
            </a:r>
            <a:r>
              <a:rPr lang="fr-FR" sz="2000" dirty="0"/>
              <a:t> </a:t>
            </a:r>
            <a:r>
              <a:rPr lang="fr-FR" sz="2000" dirty="0" err="1"/>
              <a:t>substituenţi</a:t>
            </a:r>
            <a:r>
              <a:rPr lang="fr-FR" sz="2000" dirty="0"/>
              <a:t> ai </a:t>
            </a:r>
            <a:r>
              <a:rPr lang="fr-FR" sz="2000" dirty="0" err="1"/>
              <a:t>imagourilor</a:t>
            </a:r>
            <a:r>
              <a:rPr lang="fr-FR" sz="2000" dirty="0"/>
              <a:t> parentale.</a:t>
            </a:r>
            <a:endParaRPr lang="ro-RO" sz="2000" dirty="0"/>
          </a:p>
          <a:p>
            <a:pPr algn="just"/>
            <a:r>
              <a:rPr lang="fr-FR" sz="2000" dirty="0" smtClean="0"/>
              <a:t>	Dar</a:t>
            </a:r>
            <a:r>
              <a:rPr lang="fr-FR" sz="2000" dirty="0"/>
              <a:t>, se </a:t>
            </a:r>
            <a:r>
              <a:rPr lang="fr-FR" sz="2000" dirty="0" err="1"/>
              <a:t>cer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anumite</a:t>
            </a:r>
            <a:r>
              <a:rPr lang="fr-FR" sz="2000" dirty="0"/>
              <a:t> </a:t>
            </a:r>
            <a:r>
              <a:rPr lang="fr-FR" sz="2000" dirty="0" err="1"/>
              <a:t>dotări</a:t>
            </a:r>
            <a:r>
              <a:rPr lang="fr-FR" sz="2000" dirty="0"/>
              <a:t> </a:t>
            </a:r>
            <a:r>
              <a:rPr lang="fr-FR" sz="2000" dirty="0" err="1"/>
              <a:t>psihice</a:t>
            </a:r>
            <a:r>
              <a:rPr lang="fr-FR" sz="2000" dirty="0"/>
              <a:t> </a:t>
            </a:r>
            <a:r>
              <a:rPr lang="fr-FR" sz="2000" dirty="0" err="1"/>
              <a:t>iniţiale</a:t>
            </a:r>
            <a:r>
              <a:rPr lang="fr-FR" sz="2000" dirty="0"/>
              <a:t> </a:t>
            </a:r>
            <a:r>
              <a:rPr lang="fr-FR" sz="2000" dirty="0" err="1"/>
              <a:t>aşa</a:t>
            </a:r>
            <a:r>
              <a:rPr lang="fr-FR" sz="2000" dirty="0"/>
              <a:t> cum </a:t>
            </a:r>
            <a:r>
              <a:rPr lang="fr-FR" sz="2000" dirty="0" err="1"/>
              <a:t>ar</a:t>
            </a:r>
            <a:r>
              <a:rPr lang="fr-FR" sz="2000" dirty="0"/>
              <a:t> fi : o </a:t>
            </a:r>
            <a:r>
              <a:rPr lang="fr-FR" sz="2000" dirty="0" err="1"/>
              <a:t>bună</a:t>
            </a:r>
            <a:r>
              <a:rPr lang="fr-FR" sz="2000" dirty="0"/>
              <a:t> </a:t>
            </a:r>
            <a:r>
              <a:rPr lang="fr-FR" sz="2000" dirty="0" err="1"/>
              <a:t>capacitate</a:t>
            </a:r>
            <a:r>
              <a:rPr lang="fr-FR" sz="2000" dirty="0"/>
              <a:t> de </a:t>
            </a:r>
            <a:r>
              <a:rPr lang="fr-FR" sz="2000" dirty="0" err="1"/>
              <a:t>relaţionare</a:t>
            </a:r>
            <a:r>
              <a:rPr lang="fr-FR" sz="2000" dirty="0"/>
              <a:t> </a:t>
            </a:r>
            <a:r>
              <a:rPr lang="fr-FR" sz="2000" dirty="0" err="1"/>
              <a:t>socială</a:t>
            </a:r>
            <a:r>
              <a:rPr lang="fr-FR" sz="2000" dirty="0"/>
              <a:t>, </a:t>
            </a:r>
            <a:r>
              <a:rPr lang="fr-FR" sz="2000" dirty="0" err="1"/>
              <a:t>intuiţie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creativitate</a:t>
            </a:r>
            <a:r>
              <a:rPr lang="fr-FR" sz="2000" dirty="0"/>
              <a:t> </a:t>
            </a:r>
            <a:r>
              <a:rPr lang="fr-FR" sz="2000" dirty="0" err="1"/>
              <a:t>imaginativă</a:t>
            </a:r>
            <a:r>
              <a:rPr lang="fr-FR" sz="2000" dirty="0"/>
              <a:t>, </a:t>
            </a:r>
            <a:r>
              <a:rPr lang="fr-FR" sz="2000" dirty="0" err="1"/>
              <a:t>eficienţă</a:t>
            </a:r>
            <a:r>
              <a:rPr lang="fr-FR" sz="2000" dirty="0"/>
              <a:t> </a:t>
            </a:r>
            <a:r>
              <a:rPr lang="fr-FR" sz="2000" dirty="0" err="1"/>
              <a:t>executivă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acţiuni</a:t>
            </a:r>
            <a:r>
              <a:rPr lang="fr-FR" sz="2000" dirty="0"/>
              <a:t>, un « locus de control </a:t>
            </a:r>
            <a:r>
              <a:rPr lang="fr-FR" sz="2000" dirty="0" err="1"/>
              <a:t>intern</a:t>
            </a:r>
            <a:r>
              <a:rPr lang="fr-FR" sz="2000" dirty="0"/>
              <a:t> » al </a:t>
            </a:r>
            <a:r>
              <a:rPr lang="fr-FR" sz="2000" dirty="0" err="1"/>
              <a:t>comportamentului</a:t>
            </a:r>
            <a:r>
              <a:rPr lang="fr-FR" sz="2000" dirty="0"/>
              <a:t> bun.</a:t>
            </a:r>
            <a:endParaRPr lang="ro-RO" sz="2000" dirty="0"/>
          </a:p>
          <a:p>
            <a:pPr algn="just"/>
            <a:r>
              <a:rPr lang="fr-FR" sz="2000" dirty="0"/>
              <a:t>	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aceste</a:t>
            </a:r>
            <a:r>
              <a:rPr lang="fr-FR" sz="2000" dirty="0"/>
              <a:t> </a:t>
            </a:r>
            <a:r>
              <a:rPr lang="fr-FR" sz="2000" dirty="0" err="1"/>
              <a:t>condiţii</a:t>
            </a:r>
            <a:r>
              <a:rPr lang="fr-FR" sz="2000" dirty="0"/>
              <a:t>, </a:t>
            </a:r>
            <a:r>
              <a:rPr lang="fr-FR" sz="2000" dirty="0" err="1"/>
              <a:t>copilul</a:t>
            </a:r>
            <a:r>
              <a:rPr lang="fr-FR" sz="2000" dirty="0"/>
              <a:t> </a:t>
            </a:r>
            <a:r>
              <a:rPr lang="fr-FR" sz="2000" dirty="0" err="1"/>
              <a:t>poate</a:t>
            </a:r>
            <a:r>
              <a:rPr lang="fr-FR" sz="2000" dirty="0"/>
              <a:t> </a:t>
            </a:r>
            <a:r>
              <a:rPr lang="fr-FR" sz="2000" dirty="0" err="1"/>
              <a:t>găsi</a:t>
            </a:r>
            <a:r>
              <a:rPr lang="fr-FR" sz="2000" dirty="0"/>
              <a:t> </a:t>
            </a:r>
            <a:r>
              <a:rPr lang="fr-FR" sz="2000" dirty="0" err="1"/>
              <a:t>parteneri</a:t>
            </a:r>
            <a:r>
              <a:rPr lang="fr-FR" sz="2000" dirty="0"/>
              <a:t> </a:t>
            </a:r>
            <a:r>
              <a:rPr lang="fr-FR" sz="2000" dirty="0" err="1"/>
              <a:t>sociali</a:t>
            </a:r>
            <a:r>
              <a:rPr lang="fr-FR" sz="2000" dirty="0"/>
              <a:t> </a:t>
            </a:r>
            <a:r>
              <a:rPr lang="fr-FR" sz="2000" dirty="0" err="1"/>
              <a:t>printre</a:t>
            </a:r>
            <a:r>
              <a:rPr lang="fr-FR" sz="2000" dirty="0"/>
              <a:t> </a:t>
            </a:r>
            <a:r>
              <a:rPr lang="fr-FR" sz="2000" dirty="0" err="1"/>
              <a:t>persoanele</a:t>
            </a:r>
            <a:r>
              <a:rPr lang="fr-FR" sz="2000" dirty="0"/>
              <a:t> </a:t>
            </a:r>
            <a:r>
              <a:rPr lang="fr-FR" sz="2000" dirty="0" err="1"/>
              <a:t>din</a:t>
            </a:r>
            <a:r>
              <a:rPr lang="fr-FR" sz="2000" dirty="0"/>
              <a:t> </a:t>
            </a:r>
            <a:r>
              <a:rPr lang="fr-FR" sz="2000" dirty="0" err="1"/>
              <a:t>jur</a:t>
            </a:r>
            <a:r>
              <a:rPr lang="fr-FR" sz="2000" dirty="0"/>
              <a:t>,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mediul</a:t>
            </a:r>
            <a:r>
              <a:rPr lang="fr-FR" sz="2000" dirty="0"/>
              <a:t> </a:t>
            </a:r>
            <a:r>
              <a:rPr lang="fr-FR" sz="2000" dirty="0" err="1"/>
              <a:t>şcolar</a:t>
            </a:r>
            <a:r>
              <a:rPr lang="fr-FR" sz="2000" dirty="0"/>
              <a:t> de </a:t>
            </a:r>
            <a:r>
              <a:rPr lang="fr-FR" sz="2000" dirty="0" err="1"/>
              <a:t>exemplu</a:t>
            </a:r>
            <a:r>
              <a:rPr lang="fr-FR" sz="2000" dirty="0"/>
              <a:t> ; </a:t>
            </a:r>
            <a:r>
              <a:rPr lang="fr-FR" sz="2000" dirty="0" err="1"/>
              <a:t>iar</a:t>
            </a:r>
            <a:r>
              <a:rPr lang="fr-FR" sz="2000" dirty="0"/>
              <a:t> </a:t>
            </a:r>
            <a:r>
              <a:rPr lang="fr-FR" sz="2000" dirty="0" err="1"/>
              <a:t>partenerii</a:t>
            </a:r>
            <a:r>
              <a:rPr lang="fr-FR" sz="2000" dirty="0"/>
              <a:t> de </a:t>
            </a:r>
            <a:r>
              <a:rPr lang="fr-FR" sz="2000" dirty="0" err="1"/>
              <a:t>ataşament</a:t>
            </a:r>
            <a:r>
              <a:rPr lang="fr-FR" sz="2000" dirty="0"/>
              <a:t> pot fi nu </a:t>
            </a:r>
            <a:r>
              <a:rPr lang="fr-FR" sz="2000" dirty="0" err="1"/>
              <a:t>doar</a:t>
            </a:r>
            <a:r>
              <a:rPr lang="fr-FR" sz="2000" dirty="0"/>
              <a:t> </a:t>
            </a:r>
            <a:r>
              <a:rPr lang="fr-FR" sz="2000" dirty="0" err="1"/>
              <a:t>persoane</a:t>
            </a:r>
            <a:r>
              <a:rPr lang="fr-FR" sz="2000" dirty="0"/>
              <a:t> adulte, ci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tineri</a:t>
            </a:r>
            <a:r>
              <a:rPr lang="fr-FR" sz="2000" dirty="0"/>
              <a:t> – </a:t>
            </a:r>
            <a:r>
              <a:rPr lang="fr-FR" sz="2000" dirty="0" err="1"/>
              <a:t>colegi</a:t>
            </a:r>
            <a:r>
              <a:rPr lang="fr-FR" sz="2000" dirty="0"/>
              <a:t> </a:t>
            </a:r>
            <a:r>
              <a:rPr lang="fr-FR" sz="2000" dirty="0" err="1"/>
              <a:t>sau</a:t>
            </a:r>
            <a:r>
              <a:rPr lang="fr-FR" sz="2000" dirty="0"/>
              <a:t> </a:t>
            </a:r>
            <a:r>
              <a:rPr lang="fr-FR" sz="2000" dirty="0" err="1"/>
              <a:t>fraţi</a:t>
            </a:r>
            <a:r>
              <a:rPr lang="fr-FR" sz="2000" dirty="0"/>
              <a:t> mai mari, de ex. – </a:t>
            </a:r>
            <a:r>
              <a:rPr lang="fr-FR" sz="2000" dirty="0" err="1"/>
              <a:t>cu</a:t>
            </a:r>
            <a:r>
              <a:rPr lang="fr-FR" sz="2000" dirty="0"/>
              <a:t> care </a:t>
            </a:r>
            <a:r>
              <a:rPr lang="fr-FR" sz="2000" dirty="0" err="1"/>
              <a:t>copilul</a:t>
            </a:r>
            <a:r>
              <a:rPr lang="fr-FR" sz="2000" dirty="0"/>
              <a:t> </a:t>
            </a:r>
            <a:r>
              <a:rPr lang="fr-FR" sz="2000" dirty="0" err="1"/>
              <a:t>poate</a:t>
            </a:r>
            <a:r>
              <a:rPr lang="fr-FR" sz="2000" dirty="0"/>
              <a:t> </a:t>
            </a:r>
            <a:r>
              <a:rPr lang="fr-FR" sz="2000" dirty="0" err="1"/>
              <a:t>realiza</a:t>
            </a:r>
            <a:r>
              <a:rPr lang="fr-FR" sz="2000" dirty="0"/>
              <a:t> </a:t>
            </a:r>
            <a:r>
              <a:rPr lang="fr-FR" sz="2000" dirty="0" err="1"/>
              <a:t>alianţe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756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632373" cy="4572000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pPr algn="just"/>
            <a:r>
              <a:rPr lang="fr-FR" sz="2000" dirty="0" smtClean="0"/>
              <a:t>		</a:t>
            </a:r>
            <a:r>
              <a:rPr lang="fr-FR" sz="2000" dirty="0" err="1" smtClean="0"/>
              <a:t>Studiile</a:t>
            </a:r>
            <a:r>
              <a:rPr lang="fr-FR" sz="2000" dirty="0" smtClean="0"/>
              <a:t> </a:t>
            </a:r>
            <a:r>
              <a:rPr lang="fr-FR" sz="2000" dirty="0" err="1"/>
              <a:t>ulterioare</a:t>
            </a:r>
            <a:r>
              <a:rPr lang="fr-FR" sz="2000" dirty="0"/>
              <a:t> au </a:t>
            </a:r>
            <a:r>
              <a:rPr lang="fr-FR" sz="2000" dirty="0" err="1"/>
              <a:t>arătat</a:t>
            </a:r>
            <a:r>
              <a:rPr lang="fr-FR" sz="2000" dirty="0"/>
              <a:t> </a:t>
            </a:r>
            <a:r>
              <a:rPr lang="fr-FR" sz="2000" dirty="0" err="1"/>
              <a:t>că</a:t>
            </a:r>
            <a:r>
              <a:rPr lang="fr-FR" sz="2000" dirty="0"/>
              <a:t> :</a:t>
            </a:r>
            <a:endParaRPr lang="ro-RO" sz="2000" dirty="0"/>
          </a:p>
          <a:p>
            <a:pPr algn="just"/>
            <a:r>
              <a:rPr lang="fr-FR" sz="2000" dirty="0" smtClean="0"/>
              <a:t>	- </a:t>
            </a:r>
            <a:r>
              <a:rPr lang="fr-FR" sz="2000" dirty="0" err="1" smtClean="0"/>
              <a:t>Problema</a:t>
            </a:r>
            <a:r>
              <a:rPr lang="fr-FR" sz="2000" dirty="0" smtClean="0"/>
              <a:t> </a:t>
            </a:r>
            <a:r>
              <a:rPr lang="fr-FR" sz="2000" dirty="0" err="1"/>
              <a:t>rezilienţei</a:t>
            </a:r>
            <a:r>
              <a:rPr lang="fr-FR" sz="2000" dirty="0"/>
              <a:t> nu se </a:t>
            </a:r>
            <a:r>
              <a:rPr lang="fr-FR" sz="2000" dirty="0" err="1"/>
              <a:t>pune</a:t>
            </a:r>
            <a:r>
              <a:rPr lang="fr-FR" sz="2000" dirty="0"/>
              <a:t> </a:t>
            </a:r>
            <a:r>
              <a:rPr lang="fr-FR" sz="2000" dirty="0" err="1"/>
              <a:t>doar</a:t>
            </a:r>
            <a:r>
              <a:rPr lang="fr-FR" sz="2000" dirty="0"/>
              <a:t> la </a:t>
            </a:r>
            <a:r>
              <a:rPr lang="fr-FR" sz="2000" dirty="0" err="1"/>
              <a:t>vârstele</a:t>
            </a:r>
            <a:r>
              <a:rPr lang="fr-FR" sz="2000" dirty="0"/>
              <a:t> </a:t>
            </a:r>
            <a:r>
              <a:rPr lang="fr-FR" sz="2000" dirty="0" err="1"/>
              <a:t>mici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tinere</a:t>
            </a:r>
            <a:r>
              <a:rPr lang="fr-FR" sz="2000" dirty="0"/>
              <a:t>, ci </a:t>
            </a:r>
            <a:r>
              <a:rPr lang="fr-FR" sz="2000" dirty="0" err="1"/>
              <a:t>pe</a:t>
            </a:r>
            <a:r>
              <a:rPr lang="fr-FR" sz="2000" dirty="0"/>
              <a:t> </a:t>
            </a:r>
            <a:r>
              <a:rPr lang="fr-FR" sz="2000" dirty="0" err="1"/>
              <a:t>tot</a:t>
            </a:r>
            <a:r>
              <a:rPr lang="fr-FR" sz="2000" dirty="0"/>
              <a:t> </a:t>
            </a:r>
            <a:r>
              <a:rPr lang="fr-FR" sz="2000" dirty="0" err="1"/>
              <a:t>parcursul</a:t>
            </a:r>
            <a:r>
              <a:rPr lang="fr-FR" sz="2000" dirty="0"/>
              <a:t> </a:t>
            </a:r>
            <a:r>
              <a:rPr lang="fr-FR" sz="2000" dirty="0" err="1"/>
              <a:t>ciclurilor</a:t>
            </a:r>
            <a:r>
              <a:rPr lang="fr-FR" sz="2000" dirty="0"/>
              <a:t> </a:t>
            </a:r>
            <a:r>
              <a:rPr lang="fr-FR" sz="2000" dirty="0" err="1"/>
              <a:t>vieţii</a:t>
            </a:r>
            <a:r>
              <a:rPr lang="fr-FR" sz="2000" dirty="0"/>
              <a:t> ; </a:t>
            </a:r>
            <a:r>
              <a:rPr lang="fr-FR" sz="2000" dirty="0" err="1"/>
              <a:t>şi</a:t>
            </a:r>
            <a:r>
              <a:rPr lang="fr-FR" sz="2000" dirty="0"/>
              <a:t>, </a:t>
            </a:r>
            <a:r>
              <a:rPr lang="fr-FR" sz="2000" dirty="0" err="1"/>
              <a:t>în</a:t>
            </a:r>
            <a:r>
              <a:rPr lang="fr-FR" sz="2000" dirty="0"/>
              <a:t> </a:t>
            </a:r>
            <a:r>
              <a:rPr lang="fr-FR" sz="2000" dirty="0" err="1"/>
              <a:t>mod</a:t>
            </a:r>
            <a:r>
              <a:rPr lang="fr-FR" sz="2000" dirty="0"/>
              <a:t> </a:t>
            </a:r>
            <a:r>
              <a:rPr lang="fr-FR" sz="2000" dirty="0" err="1"/>
              <a:t>special</a:t>
            </a:r>
            <a:r>
              <a:rPr lang="fr-FR" sz="2000" dirty="0"/>
              <a:t>, </a:t>
            </a:r>
            <a:r>
              <a:rPr lang="fr-FR" sz="2000" dirty="0" err="1"/>
              <a:t>ea</a:t>
            </a:r>
            <a:r>
              <a:rPr lang="fr-FR" sz="2000" dirty="0"/>
              <a:t> </a:t>
            </a:r>
            <a:r>
              <a:rPr lang="fr-FR" sz="2000" dirty="0" err="1"/>
              <a:t>reapare</a:t>
            </a:r>
            <a:r>
              <a:rPr lang="fr-FR" sz="2000" dirty="0"/>
              <a:t> ca </a:t>
            </a:r>
            <a:r>
              <a:rPr lang="fr-FR" sz="2000" dirty="0" err="1"/>
              <a:t>importantă</a:t>
            </a:r>
            <a:r>
              <a:rPr lang="fr-FR" sz="2000" dirty="0"/>
              <a:t> la </a:t>
            </a:r>
            <a:r>
              <a:rPr lang="fr-FR" sz="2000" dirty="0" err="1"/>
              <a:t>vârsta</a:t>
            </a:r>
            <a:r>
              <a:rPr lang="fr-FR" sz="2000" dirty="0"/>
              <a:t> a </a:t>
            </a:r>
            <a:r>
              <a:rPr lang="fr-FR" sz="2000" dirty="0" err="1"/>
              <a:t>treia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 smtClean="0"/>
              <a:t>	- </a:t>
            </a:r>
            <a:r>
              <a:rPr lang="fr-FR" sz="2000" dirty="0" err="1"/>
              <a:t>Rezilienţa</a:t>
            </a:r>
            <a:r>
              <a:rPr lang="fr-FR" sz="2000" dirty="0"/>
              <a:t> </a:t>
            </a:r>
            <a:r>
              <a:rPr lang="fr-FR" sz="2000" dirty="0" err="1"/>
              <a:t>poate</a:t>
            </a:r>
            <a:r>
              <a:rPr lang="fr-FR" sz="2000" dirty="0"/>
              <a:t> fi « </a:t>
            </a:r>
            <a:r>
              <a:rPr lang="fr-FR" sz="2000" dirty="0" err="1"/>
              <a:t>asistată</a:t>
            </a:r>
            <a:r>
              <a:rPr lang="fr-FR" sz="2000" dirty="0"/>
              <a:t> » </a:t>
            </a:r>
            <a:r>
              <a:rPr lang="fr-FR" sz="2000" dirty="0" err="1"/>
              <a:t>terapeutic</a:t>
            </a:r>
            <a:r>
              <a:rPr lang="fr-FR" sz="2000" dirty="0"/>
              <a:t>, </a:t>
            </a:r>
            <a:r>
              <a:rPr lang="fr-FR" sz="2000" dirty="0" err="1"/>
              <a:t>prin</a:t>
            </a:r>
            <a:r>
              <a:rPr lang="fr-FR" sz="2000" dirty="0"/>
              <a:t> </a:t>
            </a:r>
            <a:r>
              <a:rPr lang="fr-FR" sz="2000" dirty="0" err="1"/>
              <a:t>intervenţii</a:t>
            </a:r>
            <a:r>
              <a:rPr lang="fr-FR" sz="2000" dirty="0"/>
              <a:t> </a:t>
            </a:r>
            <a:r>
              <a:rPr lang="fr-FR" sz="2000" dirty="0" err="1"/>
              <a:t>psiho</a:t>
            </a:r>
            <a:r>
              <a:rPr lang="fr-FR" sz="2000" dirty="0"/>
              <a:t> </a:t>
            </a:r>
            <a:r>
              <a:rPr lang="fr-FR" sz="2000" dirty="0" err="1"/>
              <a:t>sociologice</a:t>
            </a:r>
            <a:r>
              <a:rPr lang="fr-FR" sz="2000" dirty="0"/>
              <a:t>, de </a:t>
            </a:r>
            <a:r>
              <a:rPr lang="fr-FR" sz="2000" dirty="0" err="1"/>
              <a:t>identificare</a:t>
            </a:r>
            <a:r>
              <a:rPr lang="fr-FR" sz="2000" dirty="0"/>
              <a:t> a </a:t>
            </a:r>
            <a:r>
              <a:rPr lang="fr-FR" sz="2000" dirty="0" err="1"/>
              <a:t>cazului</a:t>
            </a:r>
            <a:r>
              <a:rPr lang="fr-FR" sz="2000" dirty="0"/>
              <a:t> </a:t>
            </a:r>
            <a:r>
              <a:rPr lang="fr-FR" sz="2000" dirty="0" err="1"/>
              <a:t>problematic</a:t>
            </a:r>
            <a:r>
              <a:rPr lang="fr-FR" sz="2000" dirty="0"/>
              <a:t>, buna </a:t>
            </a:r>
            <a:r>
              <a:rPr lang="fr-FR" sz="2000" dirty="0" err="1"/>
              <a:t>relaţionare</a:t>
            </a:r>
            <a:r>
              <a:rPr lang="fr-FR" sz="2000" dirty="0"/>
              <a:t> </a:t>
            </a:r>
            <a:r>
              <a:rPr lang="fr-FR" sz="2000" dirty="0" err="1"/>
              <a:t>cu</a:t>
            </a:r>
            <a:r>
              <a:rPr lang="fr-FR" sz="2000" dirty="0"/>
              <a:t> </a:t>
            </a:r>
            <a:r>
              <a:rPr lang="fr-FR" sz="2000" dirty="0" err="1"/>
              <a:t>acesta</a:t>
            </a:r>
            <a:r>
              <a:rPr lang="fr-FR" sz="2000" dirty="0"/>
              <a:t>, </a:t>
            </a:r>
            <a:r>
              <a:rPr lang="fr-FR" sz="2000" dirty="0" err="1" smtClean="0"/>
              <a:t>suport</a:t>
            </a:r>
            <a:r>
              <a:rPr lang="fr-FR" sz="2000" dirty="0" smtClean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consiliere</a:t>
            </a:r>
            <a:r>
              <a:rPr lang="fr-FR" sz="2000" dirty="0"/>
              <a:t>.</a:t>
            </a:r>
            <a:endParaRPr lang="ro-RO" sz="2000" dirty="0"/>
          </a:p>
          <a:p>
            <a:pPr algn="just"/>
            <a:r>
              <a:rPr lang="fr-FR" sz="2000" dirty="0" smtClean="0"/>
              <a:t>	- </a:t>
            </a:r>
            <a:r>
              <a:rPr lang="fr-FR" sz="2000" dirty="0" err="1"/>
              <a:t>Rezilienţa</a:t>
            </a:r>
            <a:r>
              <a:rPr lang="fr-FR" sz="2000" dirty="0"/>
              <a:t> nu se </a:t>
            </a:r>
            <a:r>
              <a:rPr lang="fr-FR" sz="2000" dirty="0" err="1"/>
              <a:t>referă</a:t>
            </a:r>
            <a:r>
              <a:rPr lang="fr-FR" sz="2000" dirty="0"/>
              <a:t> </a:t>
            </a:r>
            <a:r>
              <a:rPr lang="fr-FR" sz="2000" dirty="0" err="1"/>
              <a:t>doar</a:t>
            </a:r>
            <a:r>
              <a:rPr lang="fr-FR" sz="2000" dirty="0"/>
              <a:t> la </a:t>
            </a:r>
            <a:r>
              <a:rPr lang="fr-FR" sz="2000" dirty="0" err="1"/>
              <a:t>individ</a:t>
            </a:r>
            <a:r>
              <a:rPr lang="fr-FR" sz="2000" dirty="0"/>
              <a:t> ; </a:t>
            </a:r>
            <a:r>
              <a:rPr lang="fr-FR" sz="2000" dirty="0" err="1"/>
              <a:t>ea</a:t>
            </a:r>
            <a:r>
              <a:rPr lang="fr-FR" sz="2000" dirty="0"/>
              <a:t> </a:t>
            </a:r>
            <a:r>
              <a:rPr lang="fr-FR" sz="2000" dirty="0" err="1"/>
              <a:t>poate</a:t>
            </a:r>
            <a:r>
              <a:rPr lang="fr-FR" sz="2000" dirty="0"/>
              <a:t> </a:t>
            </a:r>
            <a:r>
              <a:rPr lang="fr-FR" sz="2000" dirty="0" err="1"/>
              <a:t>viza</a:t>
            </a:r>
            <a:r>
              <a:rPr lang="fr-FR" sz="2000" dirty="0"/>
              <a:t> </a:t>
            </a:r>
            <a:r>
              <a:rPr lang="fr-FR" sz="2000" dirty="0" err="1"/>
              <a:t>şi</a:t>
            </a:r>
            <a:r>
              <a:rPr lang="fr-FR" sz="2000" dirty="0"/>
              <a:t> </a:t>
            </a:r>
            <a:r>
              <a:rPr lang="fr-FR" sz="2000" dirty="0" err="1"/>
              <a:t>cupluri</a:t>
            </a:r>
            <a:r>
              <a:rPr lang="fr-FR" sz="2000" dirty="0"/>
              <a:t> </a:t>
            </a:r>
            <a:r>
              <a:rPr lang="fr-FR" sz="2000" dirty="0" err="1"/>
              <a:t>sau</a:t>
            </a:r>
            <a:r>
              <a:rPr lang="fr-FR" sz="2000" dirty="0"/>
              <a:t> </a:t>
            </a:r>
            <a:r>
              <a:rPr lang="fr-FR" sz="2000" dirty="0" err="1"/>
              <a:t>chiar</a:t>
            </a:r>
            <a:r>
              <a:rPr lang="fr-FR" sz="2000" dirty="0"/>
              <a:t> </a:t>
            </a:r>
            <a:r>
              <a:rPr lang="fr-FR" sz="2000" dirty="0" err="1"/>
              <a:t>familii</a:t>
            </a:r>
            <a:r>
              <a:rPr lang="fr-FR" sz="2000" dirty="0"/>
              <a:t>, </a:t>
            </a:r>
            <a:r>
              <a:rPr lang="fr-FR" sz="2000" dirty="0" err="1"/>
              <a:t>într</a:t>
            </a:r>
            <a:r>
              <a:rPr lang="fr-FR" sz="2000" dirty="0"/>
              <a:t>-un sens </a:t>
            </a:r>
            <a:r>
              <a:rPr lang="fr-FR" sz="2000" dirty="0" err="1"/>
              <a:t>psihosociologic</a:t>
            </a:r>
            <a:r>
              <a:rPr lang="fr-FR" sz="2000" dirty="0"/>
              <a:t> mai larg.</a:t>
            </a:r>
            <a:endParaRPr lang="ro-RO" sz="2000" dirty="0"/>
          </a:p>
          <a:p>
            <a:pPr algn="just"/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9149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80_win32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50521063_TF03431380_Win32" id="{12189309-B2C2-41A9-96C9-4C1092347D8D}" vid="{1B3EB6EE-D438-40D9-AC84-F58477982193}"/>
    </a:ext>
  </a:extLst>
</a:theme>
</file>

<file path=ppt/theme/theme2.xml><?xml version="1.0" encoding="utf-8"?>
<a:theme xmlns:a="http://schemas.openxmlformats.org/drawingml/2006/main" name="Temă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</Template>
  <TotalTime>133</TotalTime>
  <Words>243</Words>
  <Application>Microsoft Office PowerPoint</Application>
  <PresentationFormat>Particularizare</PresentationFormat>
  <Paragraphs>104</Paragraphs>
  <Slides>20</Slides>
  <Notes>6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1" baseType="lpstr">
      <vt:lpstr>tf03431380_win32</vt:lpstr>
      <vt:lpstr>Competenţele psihice şi vulnerabilitatea pentru psihopatologie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cu aspect de imagine</dc:title>
  <dc:creator>Jeni</dc:creator>
  <cp:lastModifiedBy>Jeni</cp:lastModifiedBy>
  <cp:revision>20</cp:revision>
  <dcterms:created xsi:type="dcterms:W3CDTF">2022-02-26T07:12:48Z</dcterms:created>
  <dcterms:modified xsi:type="dcterms:W3CDTF">2023-05-01T12:05:18Z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