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739EB68-BE6E-428C-81DC-86D073F61DCF}" type="datetimeFigureOut">
              <a:rPr lang="en-US" smtClean="0"/>
              <a:pPr/>
              <a:t>28-Apr-23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0724018-6CCC-4218-B945-0131A89E5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EB68-BE6E-428C-81DC-86D073F61DCF}" type="datetimeFigureOut">
              <a:rPr lang="en-US" smtClean="0"/>
              <a:pPr/>
              <a:t>28-Apr-23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018-6CCC-4218-B945-0131A89E5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EB68-BE6E-428C-81DC-86D073F61DCF}" type="datetimeFigureOut">
              <a:rPr lang="en-US" smtClean="0"/>
              <a:pPr/>
              <a:t>28-Apr-23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018-6CCC-4218-B945-0131A89E5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EB68-BE6E-428C-81DC-86D073F61DCF}" type="datetimeFigureOut">
              <a:rPr lang="en-US" smtClean="0"/>
              <a:pPr/>
              <a:t>28-Apr-23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018-6CCC-4218-B945-0131A89E5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EB68-BE6E-428C-81DC-86D073F61DCF}" type="datetimeFigureOut">
              <a:rPr lang="en-US" smtClean="0"/>
              <a:pPr/>
              <a:t>28-Apr-23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018-6CCC-4218-B945-0131A89E5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EB68-BE6E-428C-81DC-86D073F61DCF}" type="datetimeFigureOut">
              <a:rPr lang="en-US" smtClean="0"/>
              <a:pPr/>
              <a:t>28-Apr-23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018-6CCC-4218-B945-0131A89E5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39EB68-BE6E-428C-81DC-86D073F61DCF}" type="datetimeFigureOut">
              <a:rPr lang="en-US" smtClean="0"/>
              <a:pPr/>
              <a:t>28-Apr-23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724018-6CCC-4218-B945-0131A89E5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739EB68-BE6E-428C-81DC-86D073F61DCF}" type="datetimeFigureOut">
              <a:rPr lang="en-US" smtClean="0"/>
              <a:pPr/>
              <a:t>28-Apr-23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0724018-6CCC-4218-B945-0131A89E5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EB68-BE6E-428C-81DC-86D073F61DCF}" type="datetimeFigureOut">
              <a:rPr lang="en-US" smtClean="0"/>
              <a:pPr/>
              <a:t>28-Apr-23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018-6CCC-4218-B945-0131A89E5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EB68-BE6E-428C-81DC-86D073F61DCF}" type="datetimeFigureOut">
              <a:rPr lang="en-US" smtClean="0"/>
              <a:pPr/>
              <a:t>28-Apr-23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018-6CCC-4218-B945-0131A89E5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EB68-BE6E-428C-81DC-86D073F61DCF}" type="datetimeFigureOut">
              <a:rPr lang="en-US" smtClean="0"/>
              <a:pPr/>
              <a:t>28-Apr-23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018-6CCC-4218-B945-0131A89E5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739EB68-BE6E-428C-81DC-86D073F61DCF}" type="datetimeFigureOut">
              <a:rPr lang="en-US" smtClean="0"/>
              <a:pPr/>
              <a:t>28-Apr-23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0724018-6CCC-4218-B945-0131A89E5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/>
              <a:t>Continuitate, coeziune, participare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495800"/>
            <a:ext cx="4953000" cy="824462"/>
          </a:xfrm>
        </p:spPr>
        <p:txBody>
          <a:bodyPr/>
          <a:lstStyle/>
          <a:p>
            <a:pPr algn="r"/>
            <a:r>
              <a:rPr lang="ro-RO" dirty="0" smtClean="0"/>
              <a:t>Prof.Dr.Mircea Lăzărescu, Timişoara, iulie 2022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Clujul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fiinţă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Asociaţia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medicilor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Rezidenţi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Psihiatrie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(1992) -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găzduit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Conferinţe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Naţionale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incercandu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fondarea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Asociatii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psihiatrie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sociala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variate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manifestări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anuale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constant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dedicate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prevenirii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suicidului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prezent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Clujul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psihiatric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primeste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Congresul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Naţional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Psihiatrie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anului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SA FIE INTR-UN CEAS BUN.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281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Dreptunghi 2"/>
          <p:cNvSpPr>
            <a:spLocks noChangeArrowheads="1"/>
          </p:cNvSpPr>
          <p:nvPr/>
        </p:nvSpPr>
        <p:spPr bwMode="auto">
          <a:xfrm>
            <a:off x="3657600" y="1676400"/>
            <a:ext cx="4829175" cy="2971800"/>
          </a:xfrm>
          <a:prstGeom prst="rect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Un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psihiatru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ce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şi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-a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început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profesia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în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urmă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peste 60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ani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în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România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încântat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să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participe,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ocazia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Congresului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Naţional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la un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Simpozion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al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Presedintilor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…..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Arial" pitchFamily="34" charset="0"/>
              </a:rPr>
              <a:t>ce </a:t>
            </a:r>
            <a:r>
              <a:rPr lang="fr-FR" sz="2400" dirty="0" err="1" smtClean="0">
                <a:latin typeface="Times New Roman" pitchFamily="18" charset="0"/>
                <a:cs typeface="Arial" pitchFamily="34" charset="0"/>
              </a:rPr>
              <a:t>speram</a:t>
            </a:r>
            <a:r>
              <a:rPr lang="fr-FR" sz="2400" dirty="0" smtClean="0">
                <a:latin typeface="Times New Roman" pitchFamily="18" charset="0"/>
                <a:cs typeface="Arial" pitchFamily="34" charset="0"/>
              </a:rPr>
              <a:t> sa </a:t>
            </a:r>
            <a:r>
              <a:rPr lang="fr-FR" sz="2400" dirty="0" err="1" smtClean="0">
                <a:latin typeface="Times New Roman" pitchFamily="18" charset="0"/>
                <a:cs typeface="Arial" pitchFamily="34" charset="0"/>
              </a:rPr>
              <a:t>instaureaze</a:t>
            </a:r>
            <a:r>
              <a:rPr lang="fr-FR" sz="2400" dirty="0" smtClean="0">
                <a:latin typeface="Times New Roman" pitchFamily="18" charset="0"/>
                <a:cs typeface="Arial" pitchFamily="34" charset="0"/>
              </a:rPr>
              <a:t> o </a:t>
            </a:r>
            <a:r>
              <a:rPr lang="fr-FR" sz="2400" dirty="0" err="1" smtClean="0">
                <a:latin typeface="Times New Roman" pitchFamily="18" charset="0"/>
                <a:cs typeface="Arial" pitchFamily="34" charset="0"/>
              </a:rPr>
              <a:t>traditie</a:t>
            </a:r>
            <a:r>
              <a:rPr lang="fr-FR" sz="2400" dirty="0" smtClean="0">
                <a:latin typeface="Times New Roman" pitchFamily="18" charset="0"/>
                <a:cs typeface="Arial" pitchFamily="34" charset="0"/>
              </a:rPr>
              <a:t>…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ca la APA.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Iar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tema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–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Continuitate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coeziune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participare</a:t>
            </a:r>
            <a:r>
              <a:rPr lang="fr-FR" sz="2400" dirty="0" smtClean="0">
                <a:latin typeface="Times New Roman" pitchFamily="18" charset="0"/>
                <a:cs typeface="Arial" pitchFamily="34" charset="0"/>
              </a:rPr>
              <a:t> -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mă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trimite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spre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rememorări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….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prin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invocarea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unor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Arial" pitchFamily="34" charset="0"/>
              </a:rPr>
              <a:t>Consfatuiri</a:t>
            </a:r>
            <a:r>
              <a:rPr lang="fr-FR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Arial" pitchFamily="34" charset="0"/>
              </a:rPr>
              <a:t>Psihiatrice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trecut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Dreptunghi 4"/>
          <p:cNvSpPr>
            <a:spLocks noChangeArrowheads="1"/>
          </p:cNvSpPr>
          <p:nvPr/>
        </p:nvSpPr>
        <p:spPr bwMode="auto">
          <a:xfrm>
            <a:off x="4876800" y="1752600"/>
            <a:ext cx="3495675" cy="3429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În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1983, la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Tg.Mureş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, la o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Consfătuire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Naţională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, se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reuneau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şefi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de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Clinici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de diverse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vârste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şi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cu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variate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preocupări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exprimand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continuite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si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coeziune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…..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Ultima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întâlnire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memorabila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psihiatrie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care 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organizat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-o la Timisoara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inainte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de 1990 a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U.S.S.M.FILIALA TIMISOARA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SECTIA PSIHIATRIE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PROGRANUL ………………………………TIPARIT 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N V I T A T I E    P R O G R A M</a:t>
            </a:r>
          </a:p>
          <a:p>
            <a:pPr algn="ctr">
              <a:buNone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pentrucea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IV-a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CONSFĂTUIRE DE PSIHIATRIE SOCIALĂ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Timişoara 25-26.IV.1986</a:t>
            </a:r>
          </a:p>
          <a:p>
            <a:pPr algn="ctr">
              <a:buNone/>
            </a:pPr>
            <a:endParaRPr lang="fr-FR" dirty="0" smtClean="0"/>
          </a:p>
          <a:p>
            <a:pPr algn="just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cu 180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comunicări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secţiuni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paralele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dezbătând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varii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aspecte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psihiatriei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sociale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epidemilogie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institutii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semi-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ambulatorii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reabilitare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interventii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comunitate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statut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socio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bolnavului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pisihic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suicid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depistare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precoce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….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impreuna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sociologi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psihologi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juristi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experti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legala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..multi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altii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/>
          <a:lstStyle/>
          <a:p>
            <a:pPr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Imediat după 1989, elanul întâlnirilor s-a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mutat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plan international.......cu 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amplu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raspuns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>
              <a:buNone/>
            </a:pPr>
            <a:r>
              <a:rPr lang="en-US" dirty="0" smtClean="0"/>
              <a:t>						</a:t>
            </a:r>
            <a:endParaRPr lang="en-US" dirty="0"/>
          </a:p>
        </p:txBody>
      </p:sp>
      <p:pic>
        <p:nvPicPr>
          <p:cNvPr id="4" name="I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44577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bizhub1-ls22061007550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438400"/>
            <a:ext cx="3167062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Reuniunile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psihiatrice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ocazii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exprima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ştiinţa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colaborarea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continuitatea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preocupărilor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creşterea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conexiunilor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profesionale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 plan intern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itrnational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Menţionez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câteva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întâlnirile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timişorene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Imagin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57600"/>
            <a:ext cx="15525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ine 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14763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ine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152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ine 2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6576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centre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psihiatrice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s-au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concentrat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ultimele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decenii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anumite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tematici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creind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variat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evantai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preocupări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psihiatria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românească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psihiatrie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biologică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(Craiova);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psihiatrie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socială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Câmpulung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Moldovenesc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studiul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personalităţii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Tg.Mureş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psihoze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Timişoara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 - Alzheimer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Bucureşti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istoria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psihiatriei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romanesti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(Oradea)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depresiile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Miecurea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Ciuc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etc.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In final,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aminti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centre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Sibiul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Clujul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 Sibiu,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repetate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întâlniri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centrate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psihoterapie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70,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avut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loc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2007 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amplă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manifestare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internaţională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centrată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Psihodrama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Moreno, cu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sprijinul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Dr. Eliot Sorel.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rof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819400"/>
            <a:ext cx="3806952" cy="3505200"/>
          </a:xfrm>
          <a:prstGeom prst="rect">
            <a:avLst/>
          </a:prstGeom>
        </p:spPr>
      </p:pic>
      <p:pic>
        <p:nvPicPr>
          <p:cNvPr id="5" name="Picture 4" descr="sor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812137"/>
            <a:ext cx="3886200" cy="35157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Iar în ultimii ani (după o prelungită pauză) s-au reluat întâlnirile colegiale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specialitate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 tot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variate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magine 33" descr="C:\Users\Jeni\Desktop\Congras Rezidenti 2018 Sibi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124200"/>
            <a:ext cx="1314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ine 40" descr="C:\Users\Jeni\Desktop\CNP Sibiu 2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124200"/>
            <a:ext cx="13144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ine 41" descr="C:\Users\Jeni\Desktop\Conferinta Psihiatrie Medico-Legala Sibiu 202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124200"/>
            <a:ext cx="1314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ine 42" descr="C:\Users\Jeni\Desktop\Scoala de vara Sibiu 202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200400"/>
            <a:ext cx="1314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</TotalTime>
  <Words>125</Words>
  <Application>Microsoft Office PowerPoint</Application>
  <PresentationFormat>Expunere pe ecran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Urban</vt:lpstr>
      <vt:lpstr>Continuitate, coeziune, participare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Jeni</cp:lastModifiedBy>
  <cp:revision>27</cp:revision>
  <dcterms:created xsi:type="dcterms:W3CDTF">2022-06-10T06:25:08Z</dcterms:created>
  <dcterms:modified xsi:type="dcterms:W3CDTF">2023-04-28T17:36:03Z</dcterms:modified>
</cp:coreProperties>
</file>