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4"/>
  </p:notesMasterIdLst>
  <p:sldIdLst>
    <p:sldId id="256" r:id="rId2"/>
    <p:sldId id="257" r:id="rId3"/>
    <p:sldId id="329" r:id="rId4"/>
    <p:sldId id="261" r:id="rId5"/>
    <p:sldId id="312" r:id="rId6"/>
    <p:sldId id="313" r:id="rId7"/>
    <p:sldId id="314" r:id="rId8"/>
    <p:sldId id="315" r:id="rId9"/>
    <p:sldId id="260" r:id="rId10"/>
    <p:sldId id="316" r:id="rId11"/>
    <p:sldId id="317" r:id="rId12"/>
    <p:sldId id="318" r:id="rId13"/>
    <p:sldId id="319" r:id="rId14"/>
    <p:sldId id="320" r:id="rId15"/>
    <p:sldId id="321" r:id="rId16"/>
    <p:sldId id="264" r:id="rId17"/>
    <p:sldId id="322" r:id="rId18"/>
    <p:sldId id="323" r:id="rId19"/>
    <p:sldId id="324" r:id="rId20"/>
    <p:sldId id="288" r:id="rId21"/>
    <p:sldId id="325" r:id="rId22"/>
    <p:sldId id="328" r:id="rId23"/>
  </p:sldIdLst>
  <p:sldSz cx="9144000" cy="5143500" type="screen16x9"/>
  <p:notesSz cx="6858000" cy="9144000"/>
  <p:embeddedFontLst>
    <p:embeddedFont>
      <p:font typeface="Asap" panose="020B0604020202020204" charset="0"/>
      <p:regular r:id="rId25"/>
      <p:bold r:id="rId26"/>
      <p:italic r:id="rId27"/>
      <p:boldItalic r:id="rId28"/>
    </p:embeddedFont>
    <p:embeddedFont>
      <p:font typeface="Roboto Condensed Light" panose="020B0604020202020204" charset="0"/>
      <p:regular r:id="rId29"/>
      <p:italic r:id="rId30"/>
    </p:embeddedFont>
    <p:embeddedFont>
      <p:font typeface="Open Sans" panose="020B060402020202020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E61C2F9-A661-4363-8859-80181707091B}">
  <a:tblStyle styleId="{2E61C2F9-A661-4363-8859-8018170709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73082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3" name="Google Shape;4683;gc1572434dd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4" name="Google Shape;4684;gc1572434dd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" name="Google Shape;4689;gc0a93303e8_0_26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0" name="Google Shape;4690;gc0a93303e8_0_26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8881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" name="Google Shape;4689;gc0a93303e8_0_26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0" name="Google Shape;4690;gc0a93303e8_0_26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3553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" name="Google Shape;4730;gc3a875ca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1" name="Google Shape;4731;gc3a875ca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521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7" name="Google Shape;4747;gc0a93303e8_0_9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8" name="Google Shape;4748;gc0a93303e8_0_9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774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" name="Google Shape;4689;gc0a93303e8_0_26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0" name="Google Shape;4690;gc0a93303e8_0_26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0686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7" name="Google Shape;4747;gc0a93303e8_0_9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8" name="Google Shape;4748;gc0a93303e8_0_9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7996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2" name="Google Shape;4952;gc0a93303e8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3" name="Google Shape;4953;gc0a93303e8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" name="Google Shape;4689;gc0a93303e8_0_26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0" name="Google Shape;4690;gc0a93303e8_0_26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1241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" name="Google Shape;4689;gc0a93303e8_0_26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0" name="Google Shape;4690;gc0a93303e8_0_26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29513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" name="Google Shape;4689;gc0a93303e8_0_26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0" name="Google Shape;4690;gc0a93303e8_0_26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139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" name="Google Shape;4689;gc0a93303e8_0_26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0" name="Google Shape;4690;gc0a93303e8_0_26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2" name="Google Shape;9812;gc0a93303e8_0_22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3" name="Google Shape;9813;gc0a93303e8_0_22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" name="Google Shape;4689;gc0a93303e8_0_26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0" name="Google Shape;4690;gc0a93303e8_0_26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4153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" name="Google Shape;4689;gc0a93303e8_0_26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0" name="Google Shape;4690;gc0a93303e8_0_26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458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" name="Google Shape;4689;gc0a93303e8_0_26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0" name="Google Shape;4690;gc0a93303e8_0_26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2078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7" name="Google Shape;4747;gc0a93303e8_0_9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8" name="Google Shape;4748;gc0a93303e8_0_9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" name="Google Shape;4689;gc0a93303e8_0_26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0" name="Google Shape;4690;gc0a93303e8_0_26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491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" name="Google Shape;4689;gc0a93303e8_0_26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0" name="Google Shape;4690;gc0a93303e8_0_26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8707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" name="Google Shape;4689;gc0a93303e8_0_26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0" name="Google Shape;4690;gc0a93303e8_0_26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4920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" name="Google Shape;4689;gc0a93303e8_0_26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0" name="Google Shape;4690;gc0a93303e8_0_26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2194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" name="Google Shape;4730;gc3a875ca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1" name="Google Shape;4731;gc3a875ca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3132" y="1840050"/>
            <a:ext cx="5006700" cy="2773500"/>
          </a:xfrm>
          <a:prstGeom prst="roundRect">
            <a:avLst>
              <a:gd name="adj" fmla="val 7371"/>
            </a:avLst>
          </a:prstGeom>
          <a:solidFill>
            <a:schemeClr val="lt1"/>
          </a:solidFill>
          <a:ln>
            <a:noFill/>
          </a:ln>
          <a:effectLst>
            <a:outerShdw blurRad="128588" dist="28575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13125" y="534975"/>
            <a:ext cx="5006700" cy="2969400"/>
          </a:xfrm>
          <a:prstGeom prst="roundRect">
            <a:avLst>
              <a:gd name="adj" fmla="val 9900"/>
            </a:avLst>
          </a:prstGeom>
          <a:solidFill>
            <a:schemeClr val="dk1"/>
          </a:solidFill>
          <a:ln>
            <a:noFill/>
          </a:ln>
          <a:effectLst>
            <a:outerShdw blurRad="128588" dist="28575" dir="2580000" algn="bl" rotWithShape="0">
              <a:srgbClr val="4236A5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13100" y="3199038"/>
            <a:ext cx="5006700" cy="6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13100" y="588139"/>
            <a:ext cx="5006700" cy="2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50900" y="3199050"/>
            <a:ext cx="3731100" cy="14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6466051" y="961049"/>
            <a:ext cx="390929" cy="386447"/>
            <a:chOff x="7056576" y="2352999"/>
            <a:chExt cx="390929" cy="386447"/>
          </a:xfrm>
        </p:grpSpPr>
        <p:sp>
          <p:nvSpPr>
            <p:cNvPr id="15" name="Google Shape;15;p2"/>
            <p:cNvSpPr/>
            <p:nvPr/>
          </p:nvSpPr>
          <p:spPr>
            <a:xfrm>
              <a:off x="7153240" y="2650113"/>
              <a:ext cx="56081" cy="59347"/>
            </a:xfrm>
            <a:custGeom>
              <a:avLst/>
              <a:gdLst/>
              <a:ahLst/>
              <a:cxnLst/>
              <a:rect l="l" t="t" r="r" b="b"/>
              <a:pathLst>
                <a:path w="2433" h="2575" extrusionOk="0">
                  <a:moveTo>
                    <a:pt x="1855" y="0"/>
                  </a:moveTo>
                  <a:cubicBezTo>
                    <a:pt x="1642" y="426"/>
                    <a:pt x="1429" y="851"/>
                    <a:pt x="1186" y="1246"/>
                  </a:cubicBezTo>
                  <a:cubicBezTo>
                    <a:pt x="1065" y="1186"/>
                    <a:pt x="948" y="1160"/>
                    <a:pt x="841" y="1160"/>
                  </a:cubicBezTo>
                  <a:cubicBezTo>
                    <a:pt x="301" y="1160"/>
                    <a:pt x="0" y="1824"/>
                    <a:pt x="609" y="2128"/>
                  </a:cubicBezTo>
                  <a:cubicBezTo>
                    <a:pt x="824" y="2248"/>
                    <a:pt x="1398" y="2575"/>
                    <a:pt x="1750" y="2575"/>
                  </a:cubicBezTo>
                  <a:cubicBezTo>
                    <a:pt x="1846" y="2575"/>
                    <a:pt x="1925" y="2551"/>
                    <a:pt x="1976" y="2493"/>
                  </a:cubicBezTo>
                  <a:cubicBezTo>
                    <a:pt x="2372" y="2158"/>
                    <a:pt x="2220" y="1763"/>
                    <a:pt x="1733" y="1581"/>
                  </a:cubicBezTo>
                  <a:cubicBezTo>
                    <a:pt x="1733" y="1581"/>
                    <a:pt x="2220" y="699"/>
                    <a:pt x="2432" y="274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284247" y="2654308"/>
              <a:ext cx="55228" cy="58840"/>
            </a:xfrm>
            <a:custGeom>
              <a:avLst/>
              <a:gdLst/>
              <a:ahLst/>
              <a:cxnLst/>
              <a:rect l="l" t="t" r="r" b="b"/>
              <a:pathLst>
                <a:path w="2396" h="2553" extrusionOk="0">
                  <a:moveTo>
                    <a:pt x="609" y="1"/>
                  </a:moveTo>
                  <a:lnTo>
                    <a:pt x="31" y="244"/>
                  </a:lnTo>
                  <a:cubicBezTo>
                    <a:pt x="213" y="669"/>
                    <a:pt x="669" y="1581"/>
                    <a:pt x="669" y="1581"/>
                  </a:cubicBezTo>
                  <a:cubicBezTo>
                    <a:pt x="183" y="1733"/>
                    <a:pt x="1" y="2128"/>
                    <a:pt x="365" y="2463"/>
                  </a:cubicBezTo>
                  <a:cubicBezTo>
                    <a:pt x="422" y="2527"/>
                    <a:pt x="512" y="2552"/>
                    <a:pt x="620" y="2552"/>
                  </a:cubicBezTo>
                  <a:cubicBezTo>
                    <a:pt x="975" y="2552"/>
                    <a:pt x="1524" y="2275"/>
                    <a:pt x="1733" y="2159"/>
                  </a:cubicBezTo>
                  <a:cubicBezTo>
                    <a:pt x="2396" y="1879"/>
                    <a:pt x="2097" y="1193"/>
                    <a:pt x="1554" y="1193"/>
                  </a:cubicBezTo>
                  <a:cubicBezTo>
                    <a:pt x="1449" y="1193"/>
                    <a:pt x="1335" y="1218"/>
                    <a:pt x="1216" y="1277"/>
                  </a:cubicBezTo>
                  <a:cubicBezTo>
                    <a:pt x="973" y="852"/>
                    <a:pt x="791" y="426"/>
                    <a:pt x="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358509" y="2478174"/>
              <a:ext cx="62235" cy="44827"/>
            </a:xfrm>
            <a:custGeom>
              <a:avLst/>
              <a:gdLst/>
              <a:ahLst/>
              <a:cxnLst/>
              <a:rect l="l" t="t" r="r" b="b"/>
              <a:pathLst>
                <a:path w="2700" h="1945" extrusionOk="0">
                  <a:moveTo>
                    <a:pt x="1834" y="0"/>
                  </a:moveTo>
                  <a:cubicBezTo>
                    <a:pt x="1427" y="0"/>
                    <a:pt x="1295" y="362"/>
                    <a:pt x="1460" y="773"/>
                  </a:cubicBezTo>
                  <a:cubicBezTo>
                    <a:pt x="1460" y="773"/>
                    <a:pt x="457" y="986"/>
                    <a:pt x="1" y="1108"/>
                  </a:cubicBezTo>
                  <a:lnTo>
                    <a:pt x="153" y="1716"/>
                  </a:lnTo>
                  <a:cubicBezTo>
                    <a:pt x="609" y="1594"/>
                    <a:pt x="1095" y="1503"/>
                    <a:pt x="1551" y="1412"/>
                  </a:cubicBezTo>
                  <a:cubicBezTo>
                    <a:pt x="1634" y="1773"/>
                    <a:pt x="1902" y="1944"/>
                    <a:pt x="2148" y="1944"/>
                  </a:cubicBezTo>
                  <a:cubicBezTo>
                    <a:pt x="2440" y="1944"/>
                    <a:pt x="2700" y="1705"/>
                    <a:pt x="2584" y="1260"/>
                  </a:cubicBezTo>
                  <a:cubicBezTo>
                    <a:pt x="2523" y="986"/>
                    <a:pt x="2341" y="44"/>
                    <a:pt x="1976" y="13"/>
                  </a:cubicBezTo>
                  <a:cubicBezTo>
                    <a:pt x="1926" y="4"/>
                    <a:pt x="1878" y="0"/>
                    <a:pt x="1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90908" y="2383054"/>
              <a:ext cx="49419" cy="61099"/>
            </a:xfrm>
            <a:custGeom>
              <a:avLst/>
              <a:gdLst/>
              <a:ahLst/>
              <a:cxnLst/>
              <a:rect l="l" t="t" r="r" b="b"/>
              <a:pathLst>
                <a:path w="2144" h="2651" extrusionOk="0">
                  <a:moveTo>
                    <a:pt x="687" y="0"/>
                  </a:moveTo>
                  <a:cubicBezTo>
                    <a:pt x="134" y="0"/>
                    <a:pt x="0" y="783"/>
                    <a:pt x="654" y="1070"/>
                  </a:cubicBezTo>
                  <a:cubicBezTo>
                    <a:pt x="472" y="1526"/>
                    <a:pt x="289" y="1952"/>
                    <a:pt x="76" y="2377"/>
                  </a:cubicBezTo>
                  <a:lnTo>
                    <a:pt x="654" y="2651"/>
                  </a:lnTo>
                  <a:cubicBezTo>
                    <a:pt x="836" y="2225"/>
                    <a:pt x="1231" y="1283"/>
                    <a:pt x="1231" y="1283"/>
                  </a:cubicBezTo>
                  <a:cubicBezTo>
                    <a:pt x="1379" y="1378"/>
                    <a:pt x="1526" y="1425"/>
                    <a:pt x="1656" y="1425"/>
                  </a:cubicBezTo>
                  <a:cubicBezTo>
                    <a:pt x="1901" y="1425"/>
                    <a:pt x="2083" y="1256"/>
                    <a:pt x="2083" y="918"/>
                  </a:cubicBezTo>
                  <a:cubicBezTo>
                    <a:pt x="2143" y="554"/>
                    <a:pt x="1262" y="219"/>
                    <a:pt x="988" y="67"/>
                  </a:cubicBezTo>
                  <a:cubicBezTo>
                    <a:pt x="878" y="21"/>
                    <a:pt x="777" y="0"/>
                    <a:pt x="6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088083" y="2447358"/>
              <a:ext cx="63088" cy="52156"/>
            </a:xfrm>
            <a:custGeom>
              <a:avLst/>
              <a:gdLst/>
              <a:ahLst/>
              <a:cxnLst/>
              <a:rect l="l" t="t" r="r" b="b"/>
              <a:pathLst>
                <a:path w="2737" h="2263" extrusionOk="0">
                  <a:moveTo>
                    <a:pt x="1175" y="1"/>
                  </a:moveTo>
                  <a:cubicBezTo>
                    <a:pt x="1014" y="1"/>
                    <a:pt x="840" y="93"/>
                    <a:pt x="700" y="317"/>
                  </a:cubicBezTo>
                  <a:cubicBezTo>
                    <a:pt x="548" y="560"/>
                    <a:pt x="1" y="1350"/>
                    <a:pt x="244" y="1624"/>
                  </a:cubicBezTo>
                  <a:cubicBezTo>
                    <a:pt x="360" y="1804"/>
                    <a:pt x="503" y="1886"/>
                    <a:pt x="646" y="1886"/>
                  </a:cubicBezTo>
                  <a:cubicBezTo>
                    <a:pt x="840" y="1886"/>
                    <a:pt x="1033" y="1735"/>
                    <a:pt x="1156" y="1472"/>
                  </a:cubicBezTo>
                  <a:cubicBezTo>
                    <a:pt x="1156" y="1472"/>
                    <a:pt x="2007" y="2019"/>
                    <a:pt x="2402" y="2262"/>
                  </a:cubicBezTo>
                  <a:lnTo>
                    <a:pt x="2736" y="1746"/>
                  </a:lnTo>
                  <a:cubicBezTo>
                    <a:pt x="2311" y="1502"/>
                    <a:pt x="1916" y="1229"/>
                    <a:pt x="1521" y="955"/>
                  </a:cubicBezTo>
                  <a:cubicBezTo>
                    <a:pt x="1837" y="471"/>
                    <a:pt x="1539" y="1"/>
                    <a:pt x="1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78287" y="2574907"/>
              <a:ext cx="63065" cy="45311"/>
            </a:xfrm>
            <a:custGeom>
              <a:avLst/>
              <a:gdLst/>
              <a:ahLst/>
              <a:cxnLst/>
              <a:rect l="l" t="t" r="r" b="b"/>
              <a:pathLst>
                <a:path w="2736" h="1966" extrusionOk="0">
                  <a:moveTo>
                    <a:pt x="667" y="1"/>
                  </a:moveTo>
                  <a:cubicBezTo>
                    <a:pt x="551" y="1"/>
                    <a:pt x="426" y="51"/>
                    <a:pt x="304" y="163"/>
                  </a:cubicBezTo>
                  <a:cubicBezTo>
                    <a:pt x="0" y="376"/>
                    <a:pt x="335" y="1257"/>
                    <a:pt x="456" y="1561"/>
                  </a:cubicBezTo>
                  <a:cubicBezTo>
                    <a:pt x="544" y="1846"/>
                    <a:pt x="726" y="1965"/>
                    <a:pt x="911" y="1965"/>
                  </a:cubicBezTo>
                  <a:cubicBezTo>
                    <a:pt x="1239" y="1965"/>
                    <a:pt x="1573" y="1591"/>
                    <a:pt x="1399" y="1105"/>
                  </a:cubicBezTo>
                  <a:cubicBezTo>
                    <a:pt x="1824" y="923"/>
                    <a:pt x="2280" y="771"/>
                    <a:pt x="2736" y="619"/>
                  </a:cubicBezTo>
                  <a:lnTo>
                    <a:pt x="2554" y="41"/>
                  </a:lnTo>
                  <a:cubicBezTo>
                    <a:pt x="2098" y="193"/>
                    <a:pt x="1155" y="528"/>
                    <a:pt x="1155" y="528"/>
                  </a:cubicBezTo>
                  <a:cubicBezTo>
                    <a:pt x="1095" y="203"/>
                    <a:pt x="899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174261" y="2385382"/>
              <a:ext cx="49604" cy="60891"/>
            </a:xfrm>
            <a:custGeom>
              <a:avLst/>
              <a:gdLst/>
              <a:ahLst/>
              <a:cxnLst/>
              <a:rect l="l" t="t" r="r" b="b"/>
              <a:pathLst>
                <a:path w="2152" h="2642" extrusionOk="0">
                  <a:moveTo>
                    <a:pt x="1456" y="1"/>
                  </a:moveTo>
                  <a:cubicBezTo>
                    <a:pt x="1375" y="1"/>
                    <a:pt x="1284" y="18"/>
                    <a:pt x="1186" y="58"/>
                  </a:cubicBezTo>
                  <a:cubicBezTo>
                    <a:pt x="882" y="179"/>
                    <a:pt x="1" y="513"/>
                    <a:pt x="31" y="878"/>
                  </a:cubicBezTo>
                  <a:cubicBezTo>
                    <a:pt x="31" y="1216"/>
                    <a:pt x="213" y="1385"/>
                    <a:pt x="458" y="1385"/>
                  </a:cubicBezTo>
                  <a:cubicBezTo>
                    <a:pt x="587" y="1385"/>
                    <a:pt x="735" y="1338"/>
                    <a:pt x="882" y="1243"/>
                  </a:cubicBezTo>
                  <a:cubicBezTo>
                    <a:pt x="882" y="1243"/>
                    <a:pt x="1277" y="2216"/>
                    <a:pt x="1429" y="2641"/>
                  </a:cubicBezTo>
                  <a:lnTo>
                    <a:pt x="2007" y="2398"/>
                  </a:lnTo>
                  <a:cubicBezTo>
                    <a:pt x="1794" y="1972"/>
                    <a:pt x="1642" y="1517"/>
                    <a:pt x="1490" y="1061"/>
                  </a:cubicBezTo>
                  <a:cubicBezTo>
                    <a:pt x="2152" y="796"/>
                    <a:pt x="2007" y="1"/>
                    <a:pt x="1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51502" y="2588459"/>
              <a:ext cx="64286" cy="50612"/>
            </a:xfrm>
            <a:custGeom>
              <a:avLst/>
              <a:gdLst/>
              <a:ahLst/>
              <a:cxnLst/>
              <a:rect l="l" t="t" r="r" b="b"/>
              <a:pathLst>
                <a:path w="2789" h="2196" extrusionOk="0">
                  <a:moveTo>
                    <a:pt x="335" y="0"/>
                  </a:moveTo>
                  <a:lnTo>
                    <a:pt x="1" y="517"/>
                  </a:lnTo>
                  <a:cubicBezTo>
                    <a:pt x="396" y="760"/>
                    <a:pt x="1277" y="1277"/>
                    <a:pt x="1277" y="1277"/>
                  </a:cubicBezTo>
                  <a:cubicBezTo>
                    <a:pt x="943" y="1672"/>
                    <a:pt x="1004" y="2098"/>
                    <a:pt x="1520" y="2189"/>
                  </a:cubicBezTo>
                  <a:cubicBezTo>
                    <a:pt x="1539" y="2194"/>
                    <a:pt x="1559" y="2196"/>
                    <a:pt x="1578" y="2196"/>
                  </a:cubicBezTo>
                  <a:cubicBezTo>
                    <a:pt x="1932" y="2196"/>
                    <a:pt x="2349" y="1445"/>
                    <a:pt x="2493" y="1186"/>
                  </a:cubicBezTo>
                  <a:cubicBezTo>
                    <a:pt x="2789" y="732"/>
                    <a:pt x="2484" y="381"/>
                    <a:pt x="2116" y="381"/>
                  </a:cubicBezTo>
                  <a:cubicBezTo>
                    <a:pt x="1917" y="381"/>
                    <a:pt x="1700" y="484"/>
                    <a:pt x="1551" y="730"/>
                  </a:cubicBezTo>
                  <a:cubicBezTo>
                    <a:pt x="1125" y="517"/>
                    <a:pt x="730" y="244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099999" y="2420323"/>
              <a:ext cx="294279" cy="256426"/>
            </a:xfrm>
            <a:custGeom>
              <a:avLst/>
              <a:gdLst/>
              <a:ahLst/>
              <a:cxnLst/>
              <a:rect l="l" t="t" r="r" b="b"/>
              <a:pathLst>
                <a:path w="12767" h="11126" extrusionOk="0">
                  <a:moveTo>
                    <a:pt x="6627" y="1"/>
                  </a:moveTo>
                  <a:lnTo>
                    <a:pt x="6627" y="31"/>
                  </a:lnTo>
                  <a:cubicBezTo>
                    <a:pt x="6535" y="26"/>
                    <a:pt x="6443" y="24"/>
                    <a:pt x="6350" y="24"/>
                  </a:cubicBezTo>
                  <a:cubicBezTo>
                    <a:pt x="4135" y="24"/>
                    <a:pt x="1648" y="1408"/>
                    <a:pt x="1064" y="3800"/>
                  </a:cubicBezTo>
                  <a:cubicBezTo>
                    <a:pt x="1" y="8116"/>
                    <a:pt x="2493" y="11034"/>
                    <a:pt x="6444" y="11125"/>
                  </a:cubicBezTo>
                  <a:cubicBezTo>
                    <a:pt x="10396" y="11125"/>
                    <a:pt x="12767" y="8633"/>
                    <a:pt x="12128" y="4560"/>
                  </a:cubicBezTo>
                  <a:cubicBezTo>
                    <a:pt x="11733" y="1368"/>
                    <a:pt x="9393" y="1"/>
                    <a:pt x="66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19666" y="2352999"/>
              <a:ext cx="71616" cy="74351"/>
            </a:xfrm>
            <a:custGeom>
              <a:avLst/>
              <a:gdLst/>
              <a:ahLst/>
              <a:cxnLst/>
              <a:rect l="l" t="t" r="r" b="b"/>
              <a:pathLst>
                <a:path w="3107" h="3226" extrusionOk="0">
                  <a:moveTo>
                    <a:pt x="1680" y="1"/>
                  </a:moveTo>
                  <a:cubicBezTo>
                    <a:pt x="1160" y="1"/>
                    <a:pt x="339" y="39"/>
                    <a:pt x="219" y="399"/>
                  </a:cubicBezTo>
                  <a:cubicBezTo>
                    <a:pt x="1" y="944"/>
                    <a:pt x="321" y="1294"/>
                    <a:pt x="851" y="1294"/>
                  </a:cubicBezTo>
                  <a:cubicBezTo>
                    <a:pt x="911" y="1294"/>
                    <a:pt x="974" y="1290"/>
                    <a:pt x="1040" y="1280"/>
                  </a:cubicBezTo>
                  <a:lnTo>
                    <a:pt x="1040" y="1280"/>
                  </a:lnTo>
                  <a:cubicBezTo>
                    <a:pt x="1040" y="1280"/>
                    <a:pt x="1009" y="2618"/>
                    <a:pt x="1009" y="3195"/>
                  </a:cubicBezTo>
                  <a:lnTo>
                    <a:pt x="1830" y="3225"/>
                  </a:lnTo>
                  <a:cubicBezTo>
                    <a:pt x="1830" y="2587"/>
                    <a:pt x="1830" y="1979"/>
                    <a:pt x="1860" y="1371"/>
                  </a:cubicBezTo>
                  <a:cubicBezTo>
                    <a:pt x="2924" y="1371"/>
                    <a:pt x="3107" y="4"/>
                    <a:pt x="2012" y="4"/>
                  </a:cubicBezTo>
                  <a:cubicBezTo>
                    <a:pt x="1936" y="4"/>
                    <a:pt x="1818" y="1"/>
                    <a:pt x="16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209133" y="2665509"/>
              <a:ext cx="71893" cy="73936"/>
            </a:xfrm>
            <a:custGeom>
              <a:avLst/>
              <a:gdLst/>
              <a:ahLst/>
              <a:cxnLst/>
              <a:rect l="l" t="t" r="r" b="b"/>
              <a:pathLst>
                <a:path w="3119" h="3208" extrusionOk="0">
                  <a:moveTo>
                    <a:pt x="1345" y="1"/>
                  </a:moveTo>
                  <a:cubicBezTo>
                    <a:pt x="1345" y="609"/>
                    <a:pt x="1314" y="1247"/>
                    <a:pt x="1254" y="1855"/>
                  </a:cubicBezTo>
                  <a:cubicBezTo>
                    <a:pt x="1230" y="1854"/>
                    <a:pt x="1208" y="1853"/>
                    <a:pt x="1185" y="1853"/>
                  </a:cubicBezTo>
                  <a:cubicBezTo>
                    <a:pt x="181" y="1853"/>
                    <a:pt x="1" y="3163"/>
                    <a:pt x="1071" y="3193"/>
                  </a:cubicBezTo>
                  <a:cubicBezTo>
                    <a:pt x="1209" y="3193"/>
                    <a:pt x="1449" y="3207"/>
                    <a:pt x="1711" y="3207"/>
                  </a:cubicBezTo>
                  <a:cubicBezTo>
                    <a:pt x="2201" y="3207"/>
                    <a:pt x="2765" y="3156"/>
                    <a:pt x="2865" y="2858"/>
                  </a:cubicBezTo>
                  <a:cubicBezTo>
                    <a:pt x="3118" y="2294"/>
                    <a:pt x="2771" y="1940"/>
                    <a:pt x="2210" y="1940"/>
                  </a:cubicBezTo>
                  <a:cubicBezTo>
                    <a:pt x="2166" y="1940"/>
                    <a:pt x="2121" y="1942"/>
                    <a:pt x="2074" y="1946"/>
                  </a:cubicBezTo>
                  <a:cubicBezTo>
                    <a:pt x="2074" y="1946"/>
                    <a:pt x="2135" y="639"/>
                    <a:pt x="2165" y="31"/>
                  </a:cubicBezTo>
                  <a:lnTo>
                    <a:pt x="13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056576" y="2501060"/>
              <a:ext cx="76388" cy="59578"/>
            </a:xfrm>
            <a:custGeom>
              <a:avLst/>
              <a:gdLst/>
              <a:ahLst/>
              <a:cxnLst/>
              <a:rect l="l" t="t" r="r" b="b"/>
              <a:pathLst>
                <a:path w="3314" h="2585" extrusionOk="0">
                  <a:moveTo>
                    <a:pt x="845" y="1"/>
                  </a:moveTo>
                  <a:cubicBezTo>
                    <a:pt x="755" y="1"/>
                    <a:pt x="655" y="18"/>
                    <a:pt x="547" y="54"/>
                  </a:cubicBezTo>
                  <a:cubicBezTo>
                    <a:pt x="91" y="175"/>
                    <a:pt x="61" y="1422"/>
                    <a:pt x="30" y="1817"/>
                  </a:cubicBezTo>
                  <a:cubicBezTo>
                    <a:pt x="1" y="2333"/>
                    <a:pt x="308" y="2585"/>
                    <a:pt x="640" y="2585"/>
                  </a:cubicBezTo>
                  <a:cubicBezTo>
                    <a:pt x="990" y="2585"/>
                    <a:pt x="1367" y="2303"/>
                    <a:pt x="1398" y="1756"/>
                  </a:cubicBezTo>
                  <a:cubicBezTo>
                    <a:pt x="2006" y="1756"/>
                    <a:pt x="2644" y="1786"/>
                    <a:pt x="3252" y="1847"/>
                  </a:cubicBezTo>
                  <a:lnTo>
                    <a:pt x="3313" y="1026"/>
                  </a:lnTo>
                  <a:cubicBezTo>
                    <a:pt x="2705" y="966"/>
                    <a:pt x="1398" y="935"/>
                    <a:pt x="1398" y="935"/>
                  </a:cubicBezTo>
                  <a:cubicBezTo>
                    <a:pt x="1499" y="405"/>
                    <a:pt x="1286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081606" y="2622778"/>
              <a:ext cx="83579" cy="67506"/>
            </a:xfrm>
            <a:custGeom>
              <a:avLst/>
              <a:gdLst/>
              <a:ahLst/>
              <a:cxnLst/>
              <a:rect l="l" t="t" r="r" b="b"/>
              <a:pathLst>
                <a:path w="3626" h="2929" extrusionOk="0">
                  <a:moveTo>
                    <a:pt x="3169" y="1"/>
                  </a:moveTo>
                  <a:cubicBezTo>
                    <a:pt x="2227" y="670"/>
                    <a:pt x="1589" y="1004"/>
                    <a:pt x="1589" y="1004"/>
                  </a:cubicBezTo>
                  <a:cubicBezTo>
                    <a:pt x="1394" y="706"/>
                    <a:pt x="1126" y="582"/>
                    <a:pt x="880" y="582"/>
                  </a:cubicBezTo>
                  <a:cubicBezTo>
                    <a:pt x="398" y="582"/>
                    <a:pt x="1" y="1059"/>
                    <a:pt x="403" y="1642"/>
                  </a:cubicBezTo>
                  <a:cubicBezTo>
                    <a:pt x="605" y="1959"/>
                    <a:pt x="1187" y="2928"/>
                    <a:pt x="1636" y="2928"/>
                  </a:cubicBezTo>
                  <a:cubicBezTo>
                    <a:pt x="1661" y="2928"/>
                    <a:pt x="1686" y="2925"/>
                    <a:pt x="1710" y="2919"/>
                  </a:cubicBezTo>
                  <a:cubicBezTo>
                    <a:pt x="2349" y="2767"/>
                    <a:pt x="2440" y="2220"/>
                    <a:pt x="1984" y="1733"/>
                  </a:cubicBezTo>
                  <a:cubicBezTo>
                    <a:pt x="1984" y="1733"/>
                    <a:pt x="3109" y="1034"/>
                    <a:pt x="3625" y="700"/>
                  </a:cubicBezTo>
                  <a:lnTo>
                    <a:pt x="3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341707" y="2399994"/>
              <a:ext cx="77079" cy="74282"/>
            </a:xfrm>
            <a:custGeom>
              <a:avLst/>
              <a:gdLst/>
              <a:ahLst/>
              <a:cxnLst/>
              <a:rect l="l" t="t" r="r" b="b"/>
              <a:pathLst>
                <a:path w="3344" h="3223" extrusionOk="0">
                  <a:moveTo>
                    <a:pt x="1608" y="0"/>
                  </a:moveTo>
                  <a:cubicBezTo>
                    <a:pt x="1078" y="0"/>
                    <a:pt x="733" y="765"/>
                    <a:pt x="1307" y="1338"/>
                  </a:cubicBezTo>
                  <a:cubicBezTo>
                    <a:pt x="882" y="1794"/>
                    <a:pt x="456" y="2220"/>
                    <a:pt x="0" y="2645"/>
                  </a:cubicBezTo>
                  <a:lnTo>
                    <a:pt x="578" y="3223"/>
                  </a:lnTo>
                  <a:cubicBezTo>
                    <a:pt x="1003" y="2797"/>
                    <a:pt x="1915" y="1855"/>
                    <a:pt x="1915" y="1855"/>
                  </a:cubicBezTo>
                  <a:cubicBezTo>
                    <a:pt x="2113" y="2129"/>
                    <a:pt x="2356" y="2273"/>
                    <a:pt x="2580" y="2273"/>
                  </a:cubicBezTo>
                  <a:cubicBezTo>
                    <a:pt x="2804" y="2273"/>
                    <a:pt x="3009" y="2129"/>
                    <a:pt x="3131" y="1825"/>
                  </a:cubicBezTo>
                  <a:cubicBezTo>
                    <a:pt x="3344" y="1399"/>
                    <a:pt x="2432" y="548"/>
                    <a:pt x="2158" y="275"/>
                  </a:cubicBezTo>
                  <a:cubicBezTo>
                    <a:pt x="1972" y="81"/>
                    <a:pt x="1780" y="0"/>
                    <a:pt x="16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369711" y="2536324"/>
              <a:ext cx="77794" cy="59854"/>
            </a:xfrm>
            <a:custGeom>
              <a:avLst/>
              <a:gdLst/>
              <a:ahLst/>
              <a:cxnLst/>
              <a:rect l="l" t="t" r="r" b="b"/>
              <a:pathLst>
                <a:path w="3375" h="2597" extrusionOk="0">
                  <a:moveTo>
                    <a:pt x="2560" y="0"/>
                  </a:moveTo>
                  <a:cubicBezTo>
                    <a:pt x="2180" y="0"/>
                    <a:pt x="1953" y="352"/>
                    <a:pt x="1977" y="864"/>
                  </a:cubicBezTo>
                  <a:cubicBezTo>
                    <a:pt x="1977" y="864"/>
                    <a:pt x="670" y="712"/>
                    <a:pt x="92" y="682"/>
                  </a:cubicBezTo>
                  <a:lnTo>
                    <a:pt x="1" y="1472"/>
                  </a:lnTo>
                  <a:cubicBezTo>
                    <a:pt x="1156" y="1533"/>
                    <a:pt x="1855" y="1655"/>
                    <a:pt x="1855" y="1655"/>
                  </a:cubicBezTo>
                  <a:cubicBezTo>
                    <a:pt x="1787" y="2249"/>
                    <a:pt x="2184" y="2597"/>
                    <a:pt x="2564" y="2597"/>
                  </a:cubicBezTo>
                  <a:cubicBezTo>
                    <a:pt x="2864" y="2597"/>
                    <a:pt x="3152" y="2380"/>
                    <a:pt x="3192" y="1898"/>
                  </a:cubicBezTo>
                  <a:cubicBezTo>
                    <a:pt x="3223" y="1533"/>
                    <a:pt x="3375" y="287"/>
                    <a:pt x="2949" y="104"/>
                  </a:cubicBezTo>
                  <a:cubicBezTo>
                    <a:pt x="2807" y="33"/>
                    <a:pt x="2676" y="0"/>
                    <a:pt x="2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329076" y="2634694"/>
              <a:ext cx="77102" cy="74605"/>
            </a:xfrm>
            <a:custGeom>
              <a:avLst/>
              <a:gdLst/>
              <a:ahLst/>
              <a:cxnLst/>
              <a:rect l="l" t="t" r="r" b="b"/>
              <a:pathLst>
                <a:path w="3345" h="3237" extrusionOk="0">
                  <a:moveTo>
                    <a:pt x="578" y="1"/>
                  </a:moveTo>
                  <a:lnTo>
                    <a:pt x="1" y="578"/>
                  </a:lnTo>
                  <a:cubicBezTo>
                    <a:pt x="457" y="1004"/>
                    <a:pt x="882" y="1429"/>
                    <a:pt x="1278" y="1915"/>
                  </a:cubicBezTo>
                  <a:cubicBezTo>
                    <a:pt x="699" y="2471"/>
                    <a:pt x="1071" y="3237"/>
                    <a:pt x="1617" y="3237"/>
                  </a:cubicBezTo>
                  <a:cubicBezTo>
                    <a:pt x="1789" y="3237"/>
                    <a:pt x="1977" y="3161"/>
                    <a:pt x="2159" y="2979"/>
                  </a:cubicBezTo>
                  <a:cubicBezTo>
                    <a:pt x="2433" y="2675"/>
                    <a:pt x="3345" y="1855"/>
                    <a:pt x="3132" y="1429"/>
                  </a:cubicBezTo>
                  <a:cubicBezTo>
                    <a:pt x="3009" y="1121"/>
                    <a:pt x="2799" y="977"/>
                    <a:pt x="2572" y="977"/>
                  </a:cubicBezTo>
                  <a:cubicBezTo>
                    <a:pt x="2350" y="977"/>
                    <a:pt x="2111" y="1114"/>
                    <a:pt x="1916" y="1368"/>
                  </a:cubicBezTo>
                  <a:cubicBezTo>
                    <a:pt x="1916" y="1368"/>
                    <a:pt x="1004" y="426"/>
                    <a:pt x="5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097579" y="2385105"/>
              <a:ext cx="78116" cy="75872"/>
            </a:xfrm>
            <a:custGeom>
              <a:avLst/>
              <a:gdLst/>
              <a:ahLst/>
              <a:cxnLst/>
              <a:rect l="l" t="t" r="r" b="b"/>
              <a:pathLst>
                <a:path w="3389" h="3292" extrusionOk="0">
                  <a:moveTo>
                    <a:pt x="2132" y="1"/>
                  </a:moveTo>
                  <a:cubicBezTo>
                    <a:pt x="1678" y="1"/>
                    <a:pt x="965" y="594"/>
                    <a:pt x="683" y="799"/>
                  </a:cubicBezTo>
                  <a:cubicBezTo>
                    <a:pt x="0" y="1293"/>
                    <a:pt x="430" y="2007"/>
                    <a:pt x="1054" y="2007"/>
                  </a:cubicBezTo>
                  <a:cubicBezTo>
                    <a:pt x="1235" y="2007"/>
                    <a:pt x="1433" y="1946"/>
                    <a:pt x="1625" y="1802"/>
                  </a:cubicBezTo>
                  <a:cubicBezTo>
                    <a:pt x="2021" y="2258"/>
                    <a:pt x="2385" y="2775"/>
                    <a:pt x="2750" y="3291"/>
                  </a:cubicBezTo>
                  <a:lnTo>
                    <a:pt x="3388" y="2775"/>
                  </a:lnTo>
                  <a:cubicBezTo>
                    <a:pt x="3024" y="2319"/>
                    <a:pt x="2233" y="1255"/>
                    <a:pt x="2233" y="1255"/>
                  </a:cubicBezTo>
                  <a:cubicBezTo>
                    <a:pt x="2811" y="951"/>
                    <a:pt x="2932" y="404"/>
                    <a:pt x="2355" y="70"/>
                  </a:cubicBezTo>
                  <a:cubicBezTo>
                    <a:pt x="2293" y="22"/>
                    <a:pt x="2217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7722400" y="499125"/>
            <a:ext cx="309725" cy="279625"/>
            <a:chOff x="7137775" y="2459825"/>
            <a:chExt cx="309725" cy="279625"/>
          </a:xfrm>
        </p:grpSpPr>
        <p:sp>
          <p:nvSpPr>
            <p:cNvPr id="33" name="Google Shape;33;p2"/>
            <p:cNvSpPr/>
            <p:nvPr/>
          </p:nvSpPr>
          <p:spPr>
            <a:xfrm>
              <a:off x="7214360" y="2674809"/>
              <a:ext cx="44433" cy="42945"/>
            </a:xfrm>
            <a:custGeom>
              <a:avLst/>
              <a:gdLst/>
              <a:ahLst/>
              <a:cxnLst/>
              <a:rect l="l" t="t" r="r" b="b"/>
              <a:pathLst>
                <a:path w="2433" h="2575" extrusionOk="0">
                  <a:moveTo>
                    <a:pt x="1855" y="0"/>
                  </a:moveTo>
                  <a:cubicBezTo>
                    <a:pt x="1642" y="426"/>
                    <a:pt x="1429" y="851"/>
                    <a:pt x="1186" y="1246"/>
                  </a:cubicBezTo>
                  <a:cubicBezTo>
                    <a:pt x="1065" y="1186"/>
                    <a:pt x="948" y="1160"/>
                    <a:pt x="841" y="1160"/>
                  </a:cubicBezTo>
                  <a:cubicBezTo>
                    <a:pt x="301" y="1160"/>
                    <a:pt x="0" y="1824"/>
                    <a:pt x="609" y="2128"/>
                  </a:cubicBezTo>
                  <a:cubicBezTo>
                    <a:pt x="824" y="2248"/>
                    <a:pt x="1398" y="2575"/>
                    <a:pt x="1750" y="2575"/>
                  </a:cubicBezTo>
                  <a:cubicBezTo>
                    <a:pt x="1846" y="2575"/>
                    <a:pt x="1925" y="2551"/>
                    <a:pt x="1976" y="2493"/>
                  </a:cubicBezTo>
                  <a:cubicBezTo>
                    <a:pt x="2372" y="2158"/>
                    <a:pt x="2220" y="1763"/>
                    <a:pt x="1733" y="1581"/>
                  </a:cubicBezTo>
                  <a:cubicBezTo>
                    <a:pt x="1733" y="1581"/>
                    <a:pt x="2220" y="699"/>
                    <a:pt x="2432" y="274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318154" y="2677844"/>
              <a:ext cx="43757" cy="42578"/>
            </a:xfrm>
            <a:custGeom>
              <a:avLst/>
              <a:gdLst/>
              <a:ahLst/>
              <a:cxnLst/>
              <a:rect l="l" t="t" r="r" b="b"/>
              <a:pathLst>
                <a:path w="2396" h="2553" extrusionOk="0">
                  <a:moveTo>
                    <a:pt x="609" y="1"/>
                  </a:moveTo>
                  <a:lnTo>
                    <a:pt x="31" y="244"/>
                  </a:lnTo>
                  <a:cubicBezTo>
                    <a:pt x="213" y="669"/>
                    <a:pt x="669" y="1581"/>
                    <a:pt x="669" y="1581"/>
                  </a:cubicBezTo>
                  <a:cubicBezTo>
                    <a:pt x="183" y="1733"/>
                    <a:pt x="1" y="2128"/>
                    <a:pt x="365" y="2463"/>
                  </a:cubicBezTo>
                  <a:cubicBezTo>
                    <a:pt x="422" y="2527"/>
                    <a:pt x="512" y="2552"/>
                    <a:pt x="620" y="2552"/>
                  </a:cubicBezTo>
                  <a:cubicBezTo>
                    <a:pt x="975" y="2552"/>
                    <a:pt x="1524" y="2275"/>
                    <a:pt x="1733" y="2159"/>
                  </a:cubicBezTo>
                  <a:cubicBezTo>
                    <a:pt x="2396" y="1879"/>
                    <a:pt x="2097" y="1193"/>
                    <a:pt x="1554" y="1193"/>
                  </a:cubicBezTo>
                  <a:cubicBezTo>
                    <a:pt x="1449" y="1193"/>
                    <a:pt x="1335" y="1218"/>
                    <a:pt x="1216" y="1277"/>
                  </a:cubicBezTo>
                  <a:cubicBezTo>
                    <a:pt x="973" y="852"/>
                    <a:pt x="791" y="426"/>
                    <a:pt x="609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376990" y="2550398"/>
              <a:ext cx="49309" cy="32438"/>
            </a:xfrm>
            <a:custGeom>
              <a:avLst/>
              <a:gdLst/>
              <a:ahLst/>
              <a:cxnLst/>
              <a:rect l="l" t="t" r="r" b="b"/>
              <a:pathLst>
                <a:path w="2700" h="1945" extrusionOk="0">
                  <a:moveTo>
                    <a:pt x="1834" y="0"/>
                  </a:moveTo>
                  <a:cubicBezTo>
                    <a:pt x="1427" y="0"/>
                    <a:pt x="1295" y="362"/>
                    <a:pt x="1460" y="773"/>
                  </a:cubicBezTo>
                  <a:cubicBezTo>
                    <a:pt x="1460" y="773"/>
                    <a:pt x="457" y="986"/>
                    <a:pt x="1" y="1108"/>
                  </a:cubicBezTo>
                  <a:lnTo>
                    <a:pt x="153" y="1716"/>
                  </a:lnTo>
                  <a:cubicBezTo>
                    <a:pt x="609" y="1594"/>
                    <a:pt x="1095" y="1503"/>
                    <a:pt x="1551" y="1412"/>
                  </a:cubicBezTo>
                  <a:cubicBezTo>
                    <a:pt x="1634" y="1773"/>
                    <a:pt x="1902" y="1944"/>
                    <a:pt x="2148" y="1944"/>
                  </a:cubicBezTo>
                  <a:cubicBezTo>
                    <a:pt x="2440" y="1944"/>
                    <a:pt x="2700" y="1705"/>
                    <a:pt x="2584" y="1260"/>
                  </a:cubicBezTo>
                  <a:cubicBezTo>
                    <a:pt x="2523" y="986"/>
                    <a:pt x="2341" y="44"/>
                    <a:pt x="1976" y="13"/>
                  </a:cubicBezTo>
                  <a:cubicBezTo>
                    <a:pt x="1926" y="4"/>
                    <a:pt x="1878" y="0"/>
                    <a:pt x="1834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323431" y="2481572"/>
              <a:ext cx="39155" cy="44212"/>
            </a:xfrm>
            <a:custGeom>
              <a:avLst/>
              <a:gdLst/>
              <a:ahLst/>
              <a:cxnLst/>
              <a:rect l="l" t="t" r="r" b="b"/>
              <a:pathLst>
                <a:path w="2144" h="2651" extrusionOk="0">
                  <a:moveTo>
                    <a:pt x="687" y="0"/>
                  </a:moveTo>
                  <a:cubicBezTo>
                    <a:pt x="134" y="0"/>
                    <a:pt x="0" y="783"/>
                    <a:pt x="654" y="1070"/>
                  </a:cubicBezTo>
                  <a:cubicBezTo>
                    <a:pt x="472" y="1526"/>
                    <a:pt x="289" y="1952"/>
                    <a:pt x="76" y="2377"/>
                  </a:cubicBezTo>
                  <a:lnTo>
                    <a:pt x="654" y="2651"/>
                  </a:lnTo>
                  <a:cubicBezTo>
                    <a:pt x="836" y="2225"/>
                    <a:pt x="1231" y="1283"/>
                    <a:pt x="1231" y="1283"/>
                  </a:cubicBezTo>
                  <a:cubicBezTo>
                    <a:pt x="1379" y="1378"/>
                    <a:pt x="1526" y="1425"/>
                    <a:pt x="1656" y="1425"/>
                  </a:cubicBezTo>
                  <a:cubicBezTo>
                    <a:pt x="1901" y="1425"/>
                    <a:pt x="2083" y="1256"/>
                    <a:pt x="2083" y="918"/>
                  </a:cubicBezTo>
                  <a:cubicBezTo>
                    <a:pt x="2143" y="554"/>
                    <a:pt x="1262" y="219"/>
                    <a:pt x="988" y="67"/>
                  </a:cubicBezTo>
                  <a:cubicBezTo>
                    <a:pt x="878" y="21"/>
                    <a:pt x="777" y="0"/>
                    <a:pt x="687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162737" y="2528101"/>
              <a:ext cx="49984" cy="37741"/>
            </a:xfrm>
            <a:custGeom>
              <a:avLst/>
              <a:gdLst/>
              <a:ahLst/>
              <a:cxnLst/>
              <a:rect l="l" t="t" r="r" b="b"/>
              <a:pathLst>
                <a:path w="2737" h="2263" extrusionOk="0">
                  <a:moveTo>
                    <a:pt x="1175" y="1"/>
                  </a:moveTo>
                  <a:cubicBezTo>
                    <a:pt x="1014" y="1"/>
                    <a:pt x="840" y="93"/>
                    <a:pt x="700" y="317"/>
                  </a:cubicBezTo>
                  <a:cubicBezTo>
                    <a:pt x="548" y="560"/>
                    <a:pt x="1" y="1350"/>
                    <a:pt x="244" y="1624"/>
                  </a:cubicBezTo>
                  <a:cubicBezTo>
                    <a:pt x="360" y="1804"/>
                    <a:pt x="503" y="1886"/>
                    <a:pt x="646" y="1886"/>
                  </a:cubicBezTo>
                  <a:cubicBezTo>
                    <a:pt x="840" y="1886"/>
                    <a:pt x="1033" y="1735"/>
                    <a:pt x="1156" y="1472"/>
                  </a:cubicBezTo>
                  <a:cubicBezTo>
                    <a:pt x="1156" y="1472"/>
                    <a:pt x="2007" y="2019"/>
                    <a:pt x="2402" y="2262"/>
                  </a:cubicBezTo>
                  <a:lnTo>
                    <a:pt x="2736" y="1746"/>
                  </a:lnTo>
                  <a:cubicBezTo>
                    <a:pt x="2311" y="1502"/>
                    <a:pt x="1916" y="1229"/>
                    <a:pt x="1521" y="955"/>
                  </a:cubicBezTo>
                  <a:cubicBezTo>
                    <a:pt x="1837" y="471"/>
                    <a:pt x="1539" y="1"/>
                    <a:pt x="1175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154977" y="2620392"/>
              <a:ext cx="49966" cy="32788"/>
            </a:xfrm>
            <a:custGeom>
              <a:avLst/>
              <a:gdLst/>
              <a:ahLst/>
              <a:cxnLst/>
              <a:rect l="l" t="t" r="r" b="b"/>
              <a:pathLst>
                <a:path w="2736" h="1966" extrusionOk="0">
                  <a:moveTo>
                    <a:pt x="667" y="1"/>
                  </a:moveTo>
                  <a:cubicBezTo>
                    <a:pt x="551" y="1"/>
                    <a:pt x="426" y="51"/>
                    <a:pt x="304" y="163"/>
                  </a:cubicBezTo>
                  <a:cubicBezTo>
                    <a:pt x="0" y="376"/>
                    <a:pt x="335" y="1257"/>
                    <a:pt x="456" y="1561"/>
                  </a:cubicBezTo>
                  <a:cubicBezTo>
                    <a:pt x="544" y="1846"/>
                    <a:pt x="726" y="1965"/>
                    <a:pt x="911" y="1965"/>
                  </a:cubicBezTo>
                  <a:cubicBezTo>
                    <a:pt x="1239" y="1965"/>
                    <a:pt x="1573" y="1591"/>
                    <a:pt x="1399" y="1105"/>
                  </a:cubicBezTo>
                  <a:cubicBezTo>
                    <a:pt x="1824" y="923"/>
                    <a:pt x="2280" y="771"/>
                    <a:pt x="2736" y="619"/>
                  </a:cubicBezTo>
                  <a:lnTo>
                    <a:pt x="2554" y="41"/>
                  </a:lnTo>
                  <a:cubicBezTo>
                    <a:pt x="2098" y="193"/>
                    <a:pt x="1155" y="528"/>
                    <a:pt x="1155" y="528"/>
                  </a:cubicBezTo>
                  <a:cubicBezTo>
                    <a:pt x="1095" y="203"/>
                    <a:pt x="899" y="1"/>
                    <a:pt x="667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231014" y="2483256"/>
              <a:ext cx="39301" cy="44062"/>
            </a:xfrm>
            <a:custGeom>
              <a:avLst/>
              <a:gdLst/>
              <a:ahLst/>
              <a:cxnLst/>
              <a:rect l="l" t="t" r="r" b="b"/>
              <a:pathLst>
                <a:path w="2152" h="2642" extrusionOk="0">
                  <a:moveTo>
                    <a:pt x="1456" y="1"/>
                  </a:moveTo>
                  <a:cubicBezTo>
                    <a:pt x="1375" y="1"/>
                    <a:pt x="1284" y="18"/>
                    <a:pt x="1186" y="58"/>
                  </a:cubicBezTo>
                  <a:cubicBezTo>
                    <a:pt x="882" y="179"/>
                    <a:pt x="1" y="513"/>
                    <a:pt x="31" y="878"/>
                  </a:cubicBezTo>
                  <a:cubicBezTo>
                    <a:pt x="31" y="1216"/>
                    <a:pt x="213" y="1385"/>
                    <a:pt x="458" y="1385"/>
                  </a:cubicBezTo>
                  <a:cubicBezTo>
                    <a:pt x="587" y="1385"/>
                    <a:pt x="735" y="1338"/>
                    <a:pt x="882" y="1243"/>
                  </a:cubicBezTo>
                  <a:cubicBezTo>
                    <a:pt x="882" y="1243"/>
                    <a:pt x="1277" y="2216"/>
                    <a:pt x="1429" y="2641"/>
                  </a:cubicBezTo>
                  <a:lnTo>
                    <a:pt x="2007" y="2398"/>
                  </a:lnTo>
                  <a:cubicBezTo>
                    <a:pt x="1794" y="1972"/>
                    <a:pt x="1642" y="1517"/>
                    <a:pt x="1490" y="1061"/>
                  </a:cubicBezTo>
                  <a:cubicBezTo>
                    <a:pt x="2152" y="796"/>
                    <a:pt x="2007" y="1"/>
                    <a:pt x="1456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371438" y="2630198"/>
              <a:ext cx="50934" cy="36624"/>
            </a:xfrm>
            <a:custGeom>
              <a:avLst/>
              <a:gdLst/>
              <a:ahLst/>
              <a:cxnLst/>
              <a:rect l="l" t="t" r="r" b="b"/>
              <a:pathLst>
                <a:path w="2789" h="2196" extrusionOk="0">
                  <a:moveTo>
                    <a:pt x="335" y="0"/>
                  </a:moveTo>
                  <a:lnTo>
                    <a:pt x="1" y="517"/>
                  </a:lnTo>
                  <a:cubicBezTo>
                    <a:pt x="396" y="760"/>
                    <a:pt x="1277" y="1277"/>
                    <a:pt x="1277" y="1277"/>
                  </a:cubicBezTo>
                  <a:cubicBezTo>
                    <a:pt x="943" y="1672"/>
                    <a:pt x="1004" y="2098"/>
                    <a:pt x="1520" y="2189"/>
                  </a:cubicBezTo>
                  <a:cubicBezTo>
                    <a:pt x="1539" y="2194"/>
                    <a:pt x="1559" y="2196"/>
                    <a:pt x="1578" y="2196"/>
                  </a:cubicBezTo>
                  <a:cubicBezTo>
                    <a:pt x="1932" y="2196"/>
                    <a:pt x="2349" y="1445"/>
                    <a:pt x="2493" y="1186"/>
                  </a:cubicBezTo>
                  <a:cubicBezTo>
                    <a:pt x="2789" y="732"/>
                    <a:pt x="2484" y="381"/>
                    <a:pt x="2116" y="381"/>
                  </a:cubicBezTo>
                  <a:cubicBezTo>
                    <a:pt x="1917" y="381"/>
                    <a:pt x="1700" y="484"/>
                    <a:pt x="1551" y="730"/>
                  </a:cubicBezTo>
                  <a:cubicBezTo>
                    <a:pt x="1125" y="517"/>
                    <a:pt x="730" y="244"/>
                    <a:pt x="335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172178" y="2508539"/>
              <a:ext cx="233157" cy="185554"/>
            </a:xfrm>
            <a:custGeom>
              <a:avLst/>
              <a:gdLst/>
              <a:ahLst/>
              <a:cxnLst/>
              <a:rect l="l" t="t" r="r" b="b"/>
              <a:pathLst>
                <a:path w="12767" h="11126" extrusionOk="0">
                  <a:moveTo>
                    <a:pt x="6627" y="1"/>
                  </a:moveTo>
                  <a:lnTo>
                    <a:pt x="6627" y="31"/>
                  </a:lnTo>
                  <a:cubicBezTo>
                    <a:pt x="6535" y="26"/>
                    <a:pt x="6443" y="24"/>
                    <a:pt x="6350" y="24"/>
                  </a:cubicBezTo>
                  <a:cubicBezTo>
                    <a:pt x="4135" y="24"/>
                    <a:pt x="1648" y="1408"/>
                    <a:pt x="1064" y="3800"/>
                  </a:cubicBezTo>
                  <a:cubicBezTo>
                    <a:pt x="1" y="8116"/>
                    <a:pt x="2493" y="11034"/>
                    <a:pt x="6444" y="11125"/>
                  </a:cubicBezTo>
                  <a:cubicBezTo>
                    <a:pt x="10396" y="11125"/>
                    <a:pt x="12767" y="8633"/>
                    <a:pt x="12128" y="4560"/>
                  </a:cubicBezTo>
                  <a:cubicBezTo>
                    <a:pt x="11733" y="1368"/>
                    <a:pt x="9393" y="1"/>
                    <a:pt x="6627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266987" y="2459825"/>
              <a:ext cx="56742" cy="53802"/>
            </a:xfrm>
            <a:custGeom>
              <a:avLst/>
              <a:gdLst/>
              <a:ahLst/>
              <a:cxnLst/>
              <a:rect l="l" t="t" r="r" b="b"/>
              <a:pathLst>
                <a:path w="3107" h="3226" extrusionOk="0">
                  <a:moveTo>
                    <a:pt x="1680" y="1"/>
                  </a:moveTo>
                  <a:cubicBezTo>
                    <a:pt x="1160" y="1"/>
                    <a:pt x="339" y="39"/>
                    <a:pt x="219" y="399"/>
                  </a:cubicBezTo>
                  <a:cubicBezTo>
                    <a:pt x="1" y="944"/>
                    <a:pt x="321" y="1294"/>
                    <a:pt x="851" y="1294"/>
                  </a:cubicBezTo>
                  <a:cubicBezTo>
                    <a:pt x="911" y="1294"/>
                    <a:pt x="974" y="1290"/>
                    <a:pt x="1040" y="1280"/>
                  </a:cubicBezTo>
                  <a:lnTo>
                    <a:pt x="1040" y="1280"/>
                  </a:lnTo>
                  <a:cubicBezTo>
                    <a:pt x="1040" y="1280"/>
                    <a:pt x="1009" y="2618"/>
                    <a:pt x="1009" y="3195"/>
                  </a:cubicBezTo>
                  <a:lnTo>
                    <a:pt x="1830" y="3225"/>
                  </a:lnTo>
                  <a:cubicBezTo>
                    <a:pt x="1830" y="2587"/>
                    <a:pt x="1830" y="1979"/>
                    <a:pt x="1860" y="1371"/>
                  </a:cubicBezTo>
                  <a:cubicBezTo>
                    <a:pt x="2924" y="1371"/>
                    <a:pt x="3107" y="4"/>
                    <a:pt x="2012" y="4"/>
                  </a:cubicBezTo>
                  <a:cubicBezTo>
                    <a:pt x="1936" y="4"/>
                    <a:pt x="1818" y="1"/>
                    <a:pt x="1680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258642" y="2685949"/>
              <a:ext cx="56961" cy="53501"/>
            </a:xfrm>
            <a:custGeom>
              <a:avLst/>
              <a:gdLst/>
              <a:ahLst/>
              <a:cxnLst/>
              <a:rect l="l" t="t" r="r" b="b"/>
              <a:pathLst>
                <a:path w="3119" h="3208" extrusionOk="0">
                  <a:moveTo>
                    <a:pt x="1345" y="1"/>
                  </a:moveTo>
                  <a:cubicBezTo>
                    <a:pt x="1345" y="609"/>
                    <a:pt x="1314" y="1247"/>
                    <a:pt x="1254" y="1855"/>
                  </a:cubicBezTo>
                  <a:cubicBezTo>
                    <a:pt x="1230" y="1854"/>
                    <a:pt x="1208" y="1853"/>
                    <a:pt x="1185" y="1853"/>
                  </a:cubicBezTo>
                  <a:cubicBezTo>
                    <a:pt x="181" y="1853"/>
                    <a:pt x="1" y="3163"/>
                    <a:pt x="1071" y="3193"/>
                  </a:cubicBezTo>
                  <a:cubicBezTo>
                    <a:pt x="1209" y="3193"/>
                    <a:pt x="1449" y="3207"/>
                    <a:pt x="1711" y="3207"/>
                  </a:cubicBezTo>
                  <a:cubicBezTo>
                    <a:pt x="2201" y="3207"/>
                    <a:pt x="2765" y="3156"/>
                    <a:pt x="2865" y="2858"/>
                  </a:cubicBezTo>
                  <a:cubicBezTo>
                    <a:pt x="3118" y="2294"/>
                    <a:pt x="2771" y="1940"/>
                    <a:pt x="2210" y="1940"/>
                  </a:cubicBezTo>
                  <a:cubicBezTo>
                    <a:pt x="2166" y="1940"/>
                    <a:pt x="2121" y="1942"/>
                    <a:pt x="2074" y="1946"/>
                  </a:cubicBezTo>
                  <a:cubicBezTo>
                    <a:pt x="2074" y="1946"/>
                    <a:pt x="2135" y="639"/>
                    <a:pt x="2165" y="31"/>
                  </a:cubicBezTo>
                  <a:lnTo>
                    <a:pt x="1345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137775" y="2566958"/>
              <a:ext cx="60522" cy="43111"/>
            </a:xfrm>
            <a:custGeom>
              <a:avLst/>
              <a:gdLst/>
              <a:ahLst/>
              <a:cxnLst/>
              <a:rect l="l" t="t" r="r" b="b"/>
              <a:pathLst>
                <a:path w="3314" h="2585" extrusionOk="0">
                  <a:moveTo>
                    <a:pt x="845" y="1"/>
                  </a:moveTo>
                  <a:cubicBezTo>
                    <a:pt x="755" y="1"/>
                    <a:pt x="655" y="18"/>
                    <a:pt x="547" y="54"/>
                  </a:cubicBezTo>
                  <a:cubicBezTo>
                    <a:pt x="91" y="175"/>
                    <a:pt x="61" y="1422"/>
                    <a:pt x="30" y="1817"/>
                  </a:cubicBezTo>
                  <a:cubicBezTo>
                    <a:pt x="1" y="2333"/>
                    <a:pt x="308" y="2585"/>
                    <a:pt x="640" y="2585"/>
                  </a:cubicBezTo>
                  <a:cubicBezTo>
                    <a:pt x="990" y="2585"/>
                    <a:pt x="1367" y="2303"/>
                    <a:pt x="1398" y="1756"/>
                  </a:cubicBezTo>
                  <a:cubicBezTo>
                    <a:pt x="2006" y="1756"/>
                    <a:pt x="2644" y="1786"/>
                    <a:pt x="3252" y="1847"/>
                  </a:cubicBezTo>
                  <a:lnTo>
                    <a:pt x="3313" y="1026"/>
                  </a:lnTo>
                  <a:cubicBezTo>
                    <a:pt x="2705" y="966"/>
                    <a:pt x="1398" y="935"/>
                    <a:pt x="1398" y="935"/>
                  </a:cubicBezTo>
                  <a:cubicBezTo>
                    <a:pt x="1499" y="405"/>
                    <a:pt x="1286" y="1"/>
                    <a:pt x="845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157606" y="2655030"/>
              <a:ext cx="66220" cy="48848"/>
            </a:xfrm>
            <a:custGeom>
              <a:avLst/>
              <a:gdLst/>
              <a:ahLst/>
              <a:cxnLst/>
              <a:rect l="l" t="t" r="r" b="b"/>
              <a:pathLst>
                <a:path w="3626" h="2929" extrusionOk="0">
                  <a:moveTo>
                    <a:pt x="3169" y="1"/>
                  </a:moveTo>
                  <a:cubicBezTo>
                    <a:pt x="2227" y="670"/>
                    <a:pt x="1589" y="1004"/>
                    <a:pt x="1589" y="1004"/>
                  </a:cubicBezTo>
                  <a:cubicBezTo>
                    <a:pt x="1394" y="706"/>
                    <a:pt x="1126" y="582"/>
                    <a:pt x="880" y="582"/>
                  </a:cubicBezTo>
                  <a:cubicBezTo>
                    <a:pt x="398" y="582"/>
                    <a:pt x="1" y="1059"/>
                    <a:pt x="403" y="1642"/>
                  </a:cubicBezTo>
                  <a:cubicBezTo>
                    <a:pt x="605" y="1959"/>
                    <a:pt x="1187" y="2928"/>
                    <a:pt x="1636" y="2928"/>
                  </a:cubicBezTo>
                  <a:cubicBezTo>
                    <a:pt x="1661" y="2928"/>
                    <a:pt x="1686" y="2925"/>
                    <a:pt x="1710" y="2919"/>
                  </a:cubicBezTo>
                  <a:cubicBezTo>
                    <a:pt x="2349" y="2767"/>
                    <a:pt x="2440" y="2220"/>
                    <a:pt x="1984" y="1733"/>
                  </a:cubicBezTo>
                  <a:cubicBezTo>
                    <a:pt x="1984" y="1733"/>
                    <a:pt x="3109" y="1034"/>
                    <a:pt x="3625" y="700"/>
                  </a:cubicBezTo>
                  <a:lnTo>
                    <a:pt x="3169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363678" y="2493829"/>
              <a:ext cx="61070" cy="53752"/>
            </a:xfrm>
            <a:custGeom>
              <a:avLst/>
              <a:gdLst/>
              <a:ahLst/>
              <a:cxnLst/>
              <a:rect l="l" t="t" r="r" b="b"/>
              <a:pathLst>
                <a:path w="3344" h="3223" extrusionOk="0">
                  <a:moveTo>
                    <a:pt x="1608" y="0"/>
                  </a:moveTo>
                  <a:cubicBezTo>
                    <a:pt x="1078" y="0"/>
                    <a:pt x="733" y="765"/>
                    <a:pt x="1307" y="1338"/>
                  </a:cubicBezTo>
                  <a:cubicBezTo>
                    <a:pt x="882" y="1794"/>
                    <a:pt x="456" y="2220"/>
                    <a:pt x="0" y="2645"/>
                  </a:cubicBezTo>
                  <a:lnTo>
                    <a:pt x="578" y="3223"/>
                  </a:lnTo>
                  <a:cubicBezTo>
                    <a:pt x="1003" y="2797"/>
                    <a:pt x="1915" y="1855"/>
                    <a:pt x="1915" y="1855"/>
                  </a:cubicBezTo>
                  <a:cubicBezTo>
                    <a:pt x="2113" y="2129"/>
                    <a:pt x="2356" y="2273"/>
                    <a:pt x="2580" y="2273"/>
                  </a:cubicBezTo>
                  <a:cubicBezTo>
                    <a:pt x="2804" y="2273"/>
                    <a:pt x="3009" y="2129"/>
                    <a:pt x="3131" y="1825"/>
                  </a:cubicBezTo>
                  <a:cubicBezTo>
                    <a:pt x="3344" y="1399"/>
                    <a:pt x="2432" y="548"/>
                    <a:pt x="2158" y="275"/>
                  </a:cubicBezTo>
                  <a:cubicBezTo>
                    <a:pt x="1972" y="81"/>
                    <a:pt x="1780" y="0"/>
                    <a:pt x="1608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385864" y="2592474"/>
              <a:ext cx="61636" cy="43311"/>
            </a:xfrm>
            <a:custGeom>
              <a:avLst/>
              <a:gdLst/>
              <a:ahLst/>
              <a:cxnLst/>
              <a:rect l="l" t="t" r="r" b="b"/>
              <a:pathLst>
                <a:path w="3375" h="2597" extrusionOk="0">
                  <a:moveTo>
                    <a:pt x="2560" y="0"/>
                  </a:moveTo>
                  <a:cubicBezTo>
                    <a:pt x="2180" y="0"/>
                    <a:pt x="1953" y="352"/>
                    <a:pt x="1977" y="864"/>
                  </a:cubicBezTo>
                  <a:cubicBezTo>
                    <a:pt x="1977" y="864"/>
                    <a:pt x="670" y="712"/>
                    <a:pt x="92" y="682"/>
                  </a:cubicBezTo>
                  <a:lnTo>
                    <a:pt x="1" y="1472"/>
                  </a:lnTo>
                  <a:cubicBezTo>
                    <a:pt x="1156" y="1533"/>
                    <a:pt x="1855" y="1655"/>
                    <a:pt x="1855" y="1655"/>
                  </a:cubicBezTo>
                  <a:cubicBezTo>
                    <a:pt x="1787" y="2249"/>
                    <a:pt x="2184" y="2597"/>
                    <a:pt x="2564" y="2597"/>
                  </a:cubicBezTo>
                  <a:cubicBezTo>
                    <a:pt x="2864" y="2597"/>
                    <a:pt x="3152" y="2380"/>
                    <a:pt x="3192" y="1898"/>
                  </a:cubicBezTo>
                  <a:cubicBezTo>
                    <a:pt x="3223" y="1533"/>
                    <a:pt x="3375" y="287"/>
                    <a:pt x="2949" y="104"/>
                  </a:cubicBezTo>
                  <a:cubicBezTo>
                    <a:pt x="2807" y="33"/>
                    <a:pt x="2676" y="0"/>
                    <a:pt x="2560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353671" y="2663652"/>
              <a:ext cx="61088" cy="53985"/>
            </a:xfrm>
            <a:custGeom>
              <a:avLst/>
              <a:gdLst/>
              <a:ahLst/>
              <a:cxnLst/>
              <a:rect l="l" t="t" r="r" b="b"/>
              <a:pathLst>
                <a:path w="3345" h="3237" extrusionOk="0">
                  <a:moveTo>
                    <a:pt x="578" y="1"/>
                  </a:moveTo>
                  <a:lnTo>
                    <a:pt x="1" y="578"/>
                  </a:lnTo>
                  <a:cubicBezTo>
                    <a:pt x="457" y="1004"/>
                    <a:pt x="882" y="1429"/>
                    <a:pt x="1278" y="1915"/>
                  </a:cubicBezTo>
                  <a:cubicBezTo>
                    <a:pt x="699" y="2471"/>
                    <a:pt x="1071" y="3237"/>
                    <a:pt x="1617" y="3237"/>
                  </a:cubicBezTo>
                  <a:cubicBezTo>
                    <a:pt x="1789" y="3237"/>
                    <a:pt x="1977" y="3161"/>
                    <a:pt x="2159" y="2979"/>
                  </a:cubicBezTo>
                  <a:cubicBezTo>
                    <a:pt x="2433" y="2675"/>
                    <a:pt x="3345" y="1855"/>
                    <a:pt x="3132" y="1429"/>
                  </a:cubicBezTo>
                  <a:cubicBezTo>
                    <a:pt x="3009" y="1121"/>
                    <a:pt x="2799" y="977"/>
                    <a:pt x="2572" y="977"/>
                  </a:cubicBezTo>
                  <a:cubicBezTo>
                    <a:pt x="2350" y="977"/>
                    <a:pt x="2111" y="1114"/>
                    <a:pt x="1916" y="1368"/>
                  </a:cubicBezTo>
                  <a:cubicBezTo>
                    <a:pt x="1916" y="1368"/>
                    <a:pt x="1004" y="426"/>
                    <a:pt x="578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170261" y="2483056"/>
              <a:ext cx="61892" cy="54902"/>
            </a:xfrm>
            <a:custGeom>
              <a:avLst/>
              <a:gdLst/>
              <a:ahLst/>
              <a:cxnLst/>
              <a:rect l="l" t="t" r="r" b="b"/>
              <a:pathLst>
                <a:path w="3389" h="3292" extrusionOk="0">
                  <a:moveTo>
                    <a:pt x="2132" y="1"/>
                  </a:moveTo>
                  <a:cubicBezTo>
                    <a:pt x="1678" y="1"/>
                    <a:pt x="965" y="594"/>
                    <a:pt x="683" y="799"/>
                  </a:cubicBezTo>
                  <a:cubicBezTo>
                    <a:pt x="0" y="1293"/>
                    <a:pt x="430" y="2007"/>
                    <a:pt x="1054" y="2007"/>
                  </a:cubicBezTo>
                  <a:cubicBezTo>
                    <a:pt x="1235" y="2007"/>
                    <a:pt x="1433" y="1946"/>
                    <a:pt x="1625" y="1802"/>
                  </a:cubicBezTo>
                  <a:cubicBezTo>
                    <a:pt x="2021" y="2258"/>
                    <a:pt x="2385" y="2775"/>
                    <a:pt x="2750" y="3291"/>
                  </a:cubicBezTo>
                  <a:lnTo>
                    <a:pt x="3388" y="2775"/>
                  </a:lnTo>
                  <a:cubicBezTo>
                    <a:pt x="3024" y="2319"/>
                    <a:pt x="2233" y="1255"/>
                    <a:pt x="2233" y="1255"/>
                  </a:cubicBezTo>
                  <a:cubicBezTo>
                    <a:pt x="2811" y="951"/>
                    <a:pt x="2932" y="404"/>
                    <a:pt x="2355" y="70"/>
                  </a:cubicBezTo>
                  <a:cubicBezTo>
                    <a:pt x="2293" y="22"/>
                    <a:pt x="2217" y="1"/>
                    <a:pt x="2132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8576626" y="1394949"/>
            <a:ext cx="309727" cy="279628"/>
            <a:chOff x="7137776" y="2459824"/>
            <a:chExt cx="309727" cy="279628"/>
          </a:xfrm>
        </p:grpSpPr>
        <p:sp>
          <p:nvSpPr>
            <p:cNvPr id="51" name="Google Shape;51;p2"/>
            <p:cNvSpPr/>
            <p:nvPr/>
          </p:nvSpPr>
          <p:spPr>
            <a:xfrm>
              <a:off x="7214362" y="2674810"/>
              <a:ext cx="44433" cy="42945"/>
            </a:xfrm>
            <a:custGeom>
              <a:avLst/>
              <a:gdLst/>
              <a:ahLst/>
              <a:cxnLst/>
              <a:rect l="l" t="t" r="r" b="b"/>
              <a:pathLst>
                <a:path w="2433" h="2575" extrusionOk="0">
                  <a:moveTo>
                    <a:pt x="1855" y="0"/>
                  </a:moveTo>
                  <a:cubicBezTo>
                    <a:pt x="1642" y="426"/>
                    <a:pt x="1429" y="851"/>
                    <a:pt x="1186" y="1246"/>
                  </a:cubicBezTo>
                  <a:cubicBezTo>
                    <a:pt x="1065" y="1186"/>
                    <a:pt x="948" y="1160"/>
                    <a:pt x="841" y="1160"/>
                  </a:cubicBezTo>
                  <a:cubicBezTo>
                    <a:pt x="301" y="1160"/>
                    <a:pt x="0" y="1824"/>
                    <a:pt x="609" y="2128"/>
                  </a:cubicBezTo>
                  <a:cubicBezTo>
                    <a:pt x="824" y="2248"/>
                    <a:pt x="1398" y="2575"/>
                    <a:pt x="1750" y="2575"/>
                  </a:cubicBezTo>
                  <a:cubicBezTo>
                    <a:pt x="1846" y="2575"/>
                    <a:pt x="1925" y="2551"/>
                    <a:pt x="1976" y="2493"/>
                  </a:cubicBezTo>
                  <a:cubicBezTo>
                    <a:pt x="2372" y="2158"/>
                    <a:pt x="2220" y="1763"/>
                    <a:pt x="1733" y="1581"/>
                  </a:cubicBezTo>
                  <a:cubicBezTo>
                    <a:pt x="1733" y="1581"/>
                    <a:pt x="2220" y="699"/>
                    <a:pt x="2432" y="274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318156" y="2677845"/>
              <a:ext cx="43757" cy="42578"/>
            </a:xfrm>
            <a:custGeom>
              <a:avLst/>
              <a:gdLst/>
              <a:ahLst/>
              <a:cxnLst/>
              <a:rect l="l" t="t" r="r" b="b"/>
              <a:pathLst>
                <a:path w="2396" h="2553" extrusionOk="0">
                  <a:moveTo>
                    <a:pt x="609" y="1"/>
                  </a:moveTo>
                  <a:lnTo>
                    <a:pt x="31" y="244"/>
                  </a:lnTo>
                  <a:cubicBezTo>
                    <a:pt x="213" y="669"/>
                    <a:pt x="669" y="1581"/>
                    <a:pt x="669" y="1581"/>
                  </a:cubicBezTo>
                  <a:cubicBezTo>
                    <a:pt x="183" y="1733"/>
                    <a:pt x="1" y="2128"/>
                    <a:pt x="365" y="2463"/>
                  </a:cubicBezTo>
                  <a:cubicBezTo>
                    <a:pt x="422" y="2527"/>
                    <a:pt x="512" y="2552"/>
                    <a:pt x="620" y="2552"/>
                  </a:cubicBezTo>
                  <a:cubicBezTo>
                    <a:pt x="975" y="2552"/>
                    <a:pt x="1524" y="2275"/>
                    <a:pt x="1733" y="2159"/>
                  </a:cubicBezTo>
                  <a:cubicBezTo>
                    <a:pt x="2396" y="1879"/>
                    <a:pt x="2097" y="1193"/>
                    <a:pt x="1554" y="1193"/>
                  </a:cubicBezTo>
                  <a:cubicBezTo>
                    <a:pt x="1449" y="1193"/>
                    <a:pt x="1335" y="1218"/>
                    <a:pt x="1216" y="1277"/>
                  </a:cubicBezTo>
                  <a:cubicBezTo>
                    <a:pt x="973" y="852"/>
                    <a:pt x="791" y="426"/>
                    <a:pt x="609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376992" y="2550398"/>
              <a:ext cx="49309" cy="32438"/>
            </a:xfrm>
            <a:custGeom>
              <a:avLst/>
              <a:gdLst/>
              <a:ahLst/>
              <a:cxnLst/>
              <a:rect l="l" t="t" r="r" b="b"/>
              <a:pathLst>
                <a:path w="2700" h="1945" extrusionOk="0">
                  <a:moveTo>
                    <a:pt x="1834" y="0"/>
                  </a:moveTo>
                  <a:cubicBezTo>
                    <a:pt x="1427" y="0"/>
                    <a:pt x="1295" y="362"/>
                    <a:pt x="1460" y="773"/>
                  </a:cubicBezTo>
                  <a:cubicBezTo>
                    <a:pt x="1460" y="773"/>
                    <a:pt x="457" y="986"/>
                    <a:pt x="1" y="1108"/>
                  </a:cubicBezTo>
                  <a:lnTo>
                    <a:pt x="153" y="1716"/>
                  </a:lnTo>
                  <a:cubicBezTo>
                    <a:pt x="609" y="1594"/>
                    <a:pt x="1095" y="1503"/>
                    <a:pt x="1551" y="1412"/>
                  </a:cubicBezTo>
                  <a:cubicBezTo>
                    <a:pt x="1634" y="1773"/>
                    <a:pt x="1902" y="1944"/>
                    <a:pt x="2148" y="1944"/>
                  </a:cubicBezTo>
                  <a:cubicBezTo>
                    <a:pt x="2440" y="1944"/>
                    <a:pt x="2700" y="1705"/>
                    <a:pt x="2584" y="1260"/>
                  </a:cubicBezTo>
                  <a:cubicBezTo>
                    <a:pt x="2523" y="986"/>
                    <a:pt x="2341" y="44"/>
                    <a:pt x="1976" y="13"/>
                  </a:cubicBezTo>
                  <a:cubicBezTo>
                    <a:pt x="1926" y="4"/>
                    <a:pt x="1878" y="0"/>
                    <a:pt x="1834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323433" y="2481571"/>
              <a:ext cx="39155" cy="44212"/>
            </a:xfrm>
            <a:custGeom>
              <a:avLst/>
              <a:gdLst/>
              <a:ahLst/>
              <a:cxnLst/>
              <a:rect l="l" t="t" r="r" b="b"/>
              <a:pathLst>
                <a:path w="2144" h="2651" extrusionOk="0">
                  <a:moveTo>
                    <a:pt x="687" y="0"/>
                  </a:moveTo>
                  <a:cubicBezTo>
                    <a:pt x="134" y="0"/>
                    <a:pt x="0" y="783"/>
                    <a:pt x="654" y="1070"/>
                  </a:cubicBezTo>
                  <a:cubicBezTo>
                    <a:pt x="472" y="1526"/>
                    <a:pt x="289" y="1952"/>
                    <a:pt x="76" y="2377"/>
                  </a:cubicBezTo>
                  <a:lnTo>
                    <a:pt x="654" y="2651"/>
                  </a:lnTo>
                  <a:cubicBezTo>
                    <a:pt x="836" y="2225"/>
                    <a:pt x="1231" y="1283"/>
                    <a:pt x="1231" y="1283"/>
                  </a:cubicBezTo>
                  <a:cubicBezTo>
                    <a:pt x="1379" y="1378"/>
                    <a:pt x="1526" y="1425"/>
                    <a:pt x="1656" y="1425"/>
                  </a:cubicBezTo>
                  <a:cubicBezTo>
                    <a:pt x="1901" y="1425"/>
                    <a:pt x="2083" y="1256"/>
                    <a:pt x="2083" y="918"/>
                  </a:cubicBezTo>
                  <a:cubicBezTo>
                    <a:pt x="2143" y="554"/>
                    <a:pt x="1262" y="219"/>
                    <a:pt x="988" y="67"/>
                  </a:cubicBezTo>
                  <a:cubicBezTo>
                    <a:pt x="878" y="21"/>
                    <a:pt x="777" y="0"/>
                    <a:pt x="687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162738" y="2528100"/>
              <a:ext cx="49984" cy="37741"/>
            </a:xfrm>
            <a:custGeom>
              <a:avLst/>
              <a:gdLst/>
              <a:ahLst/>
              <a:cxnLst/>
              <a:rect l="l" t="t" r="r" b="b"/>
              <a:pathLst>
                <a:path w="2737" h="2263" extrusionOk="0">
                  <a:moveTo>
                    <a:pt x="1175" y="1"/>
                  </a:moveTo>
                  <a:cubicBezTo>
                    <a:pt x="1014" y="1"/>
                    <a:pt x="840" y="93"/>
                    <a:pt x="700" y="317"/>
                  </a:cubicBezTo>
                  <a:cubicBezTo>
                    <a:pt x="548" y="560"/>
                    <a:pt x="1" y="1350"/>
                    <a:pt x="244" y="1624"/>
                  </a:cubicBezTo>
                  <a:cubicBezTo>
                    <a:pt x="360" y="1804"/>
                    <a:pt x="503" y="1886"/>
                    <a:pt x="646" y="1886"/>
                  </a:cubicBezTo>
                  <a:cubicBezTo>
                    <a:pt x="840" y="1886"/>
                    <a:pt x="1033" y="1735"/>
                    <a:pt x="1156" y="1472"/>
                  </a:cubicBezTo>
                  <a:cubicBezTo>
                    <a:pt x="1156" y="1472"/>
                    <a:pt x="2007" y="2019"/>
                    <a:pt x="2402" y="2262"/>
                  </a:cubicBezTo>
                  <a:lnTo>
                    <a:pt x="2736" y="1746"/>
                  </a:lnTo>
                  <a:cubicBezTo>
                    <a:pt x="2311" y="1502"/>
                    <a:pt x="1916" y="1229"/>
                    <a:pt x="1521" y="955"/>
                  </a:cubicBezTo>
                  <a:cubicBezTo>
                    <a:pt x="1837" y="471"/>
                    <a:pt x="1539" y="1"/>
                    <a:pt x="1175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154978" y="2620392"/>
              <a:ext cx="49966" cy="32788"/>
            </a:xfrm>
            <a:custGeom>
              <a:avLst/>
              <a:gdLst/>
              <a:ahLst/>
              <a:cxnLst/>
              <a:rect l="l" t="t" r="r" b="b"/>
              <a:pathLst>
                <a:path w="2736" h="1966" extrusionOk="0">
                  <a:moveTo>
                    <a:pt x="667" y="1"/>
                  </a:moveTo>
                  <a:cubicBezTo>
                    <a:pt x="551" y="1"/>
                    <a:pt x="426" y="51"/>
                    <a:pt x="304" y="163"/>
                  </a:cubicBezTo>
                  <a:cubicBezTo>
                    <a:pt x="0" y="376"/>
                    <a:pt x="335" y="1257"/>
                    <a:pt x="456" y="1561"/>
                  </a:cubicBezTo>
                  <a:cubicBezTo>
                    <a:pt x="544" y="1846"/>
                    <a:pt x="726" y="1965"/>
                    <a:pt x="911" y="1965"/>
                  </a:cubicBezTo>
                  <a:cubicBezTo>
                    <a:pt x="1239" y="1965"/>
                    <a:pt x="1573" y="1591"/>
                    <a:pt x="1399" y="1105"/>
                  </a:cubicBezTo>
                  <a:cubicBezTo>
                    <a:pt x="1824" y="923"/>
                    <a:pt x="2280" y="771"/>
                    <a:pt x="2736" y="619"/>
                  </a:cubicBezTo>
                  <a:lnTo>
                    <a:pt x="2554" y="41"/>
                  </a:lnTo>
                  <a:cubicBezTo>
                    <a:pt x="2098" y="193"/>
                    <a:pt x="1155" y="528"/>
                    <a:pt x="1155" y="528"/>
                  </a:cubicBezTo>
                  <a:cubicBezTo>
                    <a:pt x="1095" y="203"/>
                    <a:pt x="899" y="1"/>
                    <a:pt x="66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231015" y="2483255"/>
              <a:ext cx="39301" cy="44062"/>
            </a:xfrm>
            <a:custGeom>
              <a:avLst/>
              <a:gdLst/>
              <a:ahLst/>
              <a:cxnLst/>
              <a:rect l="l" t="t" r="r" b="b"/>
              <a:pathLst>
                <a:path w="2152" h="2642" extrusionOk="0">
                  <a:moveTo>
                    <a:pt x="1456" y="1"/>
                  </a:moveTo>
                  <a:cubicBezTo>
                    <a:pt x="1375" y="1"/>
                    <a:pt x="1284" y="18"/>
                    <a:pt x="1186" y="58"/>
                  </a:cubicBezTo>
                  <a:cubicBezTo>
                    <a:pt x="882" y="179"/>
                    <a:pt x="1" y="513"/>
                    <a:pt x="31" y="878"/>
                  </a:cubicBezTo>
                  <a:cubicBezTo>
                    <a:pt x="31" y="1216"/>
                    <a:pt x="213" y="1385"/>
                    <a:pt x="458" y="1385"/>
                  </a:cubicBezTo>
                  <a:cubicBezTo>
                    <a:pt x="587" y="1385"/>
                    <a:pt x="735" y="1338"/>
                    <a:pt x="882" y="1243"/>
                  </a:cubicBezTo>
                  <a:cubicBezTo>
                    <a:pt x="882" y="1243"/>
                    <a:pt x="1277" y="2216"/>
                    <a:pt x="1429" y="2641"/>
                  </a:cubicBezTo>
                  <a:lnTo>
                    <a:pt x="2007" y="2398"/>
                  </a:lnTo>
                  <a:cubicBezTo>
                    <a:pt x="1794" y="1972"/>
                    <a:pt x="1642" y="1517"/>
                    <a:pt x="1490" y="1061"/>
                  </a:cubicBezTo>
                  <a:cubicBezTo>
                    <a:pt x="2152" y="796"/>
                    <a:pt x="2007" y="1"/>
                    <a:pt x="1456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371441" y="2630198"/>
              <a:ext cx="50934" cy="36624"/>
            </a:xfrm>
            <a:custGeom>
              <a:avLst/>
              <a:gdLst/>
              <a:ahLst/>
              <a:cxnLst/>
              <a:rect l="l" t="t" r="r" b="b"/>
              <a:pathLst>
                <a:path w="2789" h="2196" extrusionOk="0">
                  <a:moveTo>
                    <a:pt x="335" y="0"/>
                  </a:moveTo>
                  <a:lnTo>
                    <a:pt x="1" y="517"/>
                  </a:lnTo>
                  <a:cubicBezTo>
                    <a:pt x="396" y="760"/>
                    <a:pt x="1277" y="1277"/>
                    <a:pt x="1277" y="1277"/>
                  </a:cubicBezTo>
                  <a:cubicBezTo>
                    <a:pt x="943" y="1672"/>
                    <a:pt x="1004" y="2098"/>
                    <a:pt x="1520" y="2189"/>
                  </a:cubicBezTo>
                  <a:cubicBezTo>
                    <a:pt x="1539" y="2194"/>
                    <a:pt x="1559" y="2196"/>
                    <a:pt x="1578" y="2196"/>
                  </a:cubicBezTo>
                  <a:cubicBezTo>
                    <a:pt x="1932" y="2196"/>
                    <a:pt x="2349" y="1445"/>
                    <a:pt x="2493" y="1186"/>
                  </a:cubicBezTo>
                  <a:cubicBezTo>
                    <a:pt x="2789" y="732"/>
                    <a:pt x="2484" y="381"/>
                    <a:pt x="2116" y="381"/>
                  </a:cubicBezTo>
                  <a:cubicBezTo>
                    <a:pt x="1917" y="381"/>
                    <a:pt x="1700" y="484"/>
                    <a:pt x="1551" y="730"/>
                  </a:cubicBezTo>
                  <a:cubicBezTo>
                    <a:pt x="1125" y="517"/>
                    <a:pt x="730" y="244"/>
                    <a:pt x="335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172179" y="2508538"/>
              <a:ext cx="233157" cy="185554"/>
            </a:xfrm>
            <a:custGeom>
              <a:avLst/>
              <a:gdLst/>
              <a:ahLst/>
              <a:cxnLst/>
              <a:rect l="l" t="t" r="r" b="b"/>
              <a:pathLst>
                <a:path w="12767" h="11126" extrusionOk="0">
                  <a:moveTo>
                    <a:pt x="6627" y="1"/>
                  </a:moveTo>
                  <a:lnTo>
                    <a:pt x="6627" y="31"/>
                  </a:lnTo>
                  <a:cubicBezTo>
                    <a:pt x="6535" y="26"/>
                    <a:pt x="6443" y="24"/>
                    <a:pt x="6350" y="24"/>
                  </a:cubicBezTo>
                  <a:cubicBezTo>
                    <a:pt x="4135" y="24"/>
                    <a:pt x="1648" y="1408"/>
                    <a:pt x="1064" y="3800"/>
                  </a:cubicBezTo>
                  <a:cubicBezTo>
                    <a:pt x="1" y="8116"/>
                    <a:pt x="2493" y="11034"/>
                    <a:pt x="6444" y="11125"/>
                  </a:cubicBezTo>
                  <a:cubicBezTo>
                    <a:pt x="10396" y="11125"/>
                    <a:pt x="12767" y="8633"/>
                    <a:pt x="12128" y="4560"/>
                  </a:cubicBezTo>
                  <a:cubicBezTo>
                    <a:pt x="11733" y="1368"/>
                    <a:pt x="9393" y="1"/>
                    <a:pt x="662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266989" y="2459824"/>
              <a:ext cx="56742" cy="53802"/>
            </a:xfrm>
            <a:custGeom>
              <a:avLst/>
              <a:gdLst/>
              <a:ahLst/>
              <a:cxnLst/>
              <a:rect l="l" t="t" r="r" b="b"/>
              <a:pathLst>
                <a:path w="3107" h="3226" extrusionOk="0">
                  <a:moveTo>
                    <a:pt x="1680" y="1"/>
                  </a:moveTo>
                  <a:cubicBezTo>
                    <a:pt x="1160" y="1"/>
                    <a:pt x="339" y="39"/>
                    <a:pt x="219" y="399"/>
                  </a:cubicBezTo>
                  <a:cubicBezTo>
                    <a:pt x="1" y="944"/>
                    <a:pt x="321" y="1294"/>
                    <a:pt x="851" y="1294"/>
                  </a:cubicBezTo>
                  <a:cubicBezTo>
                    <a:pt x="911" y="1294"/>
                    <a:pt x="974" y="1290"/>
                    <a:pt x="1040" y="1280"/>
                  </a:cubicBezTo>
                  <a:lnTo>
                    <a:pt x="1040" y="1280"/>
                  </a:lnTo>
                  <a:cubicBezTo>
                    <a:pt x="1040" y="1280"/>
                    <a:pt x="1009" y="2618"/>
                    <a:pt x="1009" y="3195"/>
                  </a:cubicBezTo>
                  <a:lnTo>
                    <a:pt x="1830" y="3225"/>
                  </a:lnTo>
                  <a:cubicBezTo>
                    <a:pt x="1830" y="2587"/>
                    <a:pt x="1830" y="1979"/>
                    <a:pt x="1860" y="1371"/>
                  </a:cubicBezTo>
                  <a:cubicBezTo>
                    <a:pt x="2924" y="1371"/>
                    <a:pt x="3107" y="4"/>
                    <a:pt x="2012" y="4"/>
                  </a:cubicBezTo>
                  <a:cubicBezTo>
                    <a:pt x="1936" y="4"/>
                    <a:pt x="1818" y="1"/>
                    <a:pt x="1680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258644" y="2685950"/>
              <a:ext cx="56961" cy="53501"/>
            </a:xfrm>
            <a:custGeom>
              <a:avLst/>
              <a:gdLst/>
              <a:ahLst/>
              <a:cxnLst/>
              <a:rect l="l" t="t" r="r" b="b"/>
              <a:pathLst>
                <a:path w="3119" h="3208" extrusionOk="0">
                  <a:moveTo>
                    <a:pt x="1345" y="1"/>
                  </a:moveTo>
                  <a:cubicBezTo>
                    <a:pt x="1345" y="609"/>
                    <a:pt x="1314" y="1247"/>
                    <a:pt x="1254" y="1855"/>
                  </a:cubicBezTo>
                  <a:cubicBezTo>
                    <a:pt x="1230" y="1854"/>
                    <a:pt x="1208" y="1853"/>
                    <a:pt x="1185" y="1853"/>
                  </a:cubicBezTo>
                  <a:cubicBezTo>
                    <a:pt x="181" y="1853"/>
                    <a:pt x="1" y="3163"/>
                    <a:pt x="1071" y="3193"/>
                  </a:cubicBezTo>
                  <a:cubicBezTo>
                    <a:pt x="1209" y="3193"/>
                    <a:pt x="1449" y="3207"/>
                    <a:pt x="1711" y="3207"/>
                  </a:cubicBezTo>
                  <a:cubicBezTo>
                    <a:pt x="2201" y="3207"/>
                    <a:pt x="2765" y="3156"/>
                    <a:pt x="2865" y="2858"/>
                  </a:cubicBezTo>
                  <a:cubicBezTo>
                    <a:pt x="3118" y="2294"/>
                    <a:pt x="2771" y="1940"/>
                    <a:pt x="2210" y="1940"/>
                  </a:cubicBezTo>
                  <a:cubicBezTo>
                    <a:pt x="2166" y="1940"/>
                    <a:pt x="2121" y="1942"/>
                    <a:pt x="2074" y="1946"/>
                  </a:cubicBezTo>
                  <a:cubicBezTo>
                    <a:pt x="2074" y="1946"/>
                    <a:pt x="2135" y="639"/>
                    <a:pt x="2165" y="31"/>
                  </a:cubicBezTo>
                  <a:lnTo>
                    <a:pt x="1345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37776" y="2566958"/>
              <a:ext cx="60522" cy="43111"/>
            </a:xfrm>
            <a:custGeom>
              <a:avLst/>
              <a:gdLst/>
              <a:ahLst/>
              <a:cxnLst/>
              <a:rect l="l" t="t" r="r" b="b"/>
              <a:pathLst>
                <a:path w="3314" h="2585" extrusionOk="0">
                  <a:moveTo>
                    <a:pt x="845" y="1"/>
                  </a:moveTo>
                  <a:cubicBezTo>
                    <a:pt x="755" y="1"/>
                    <a:pt x="655" y="18"/>
                    <a:pt x="547" y="54"/>
                  </a:cubicBezTo>
                  <a:cubicBezTo>
                    <a:pt x="91" y="175"/>
                    <a:pt x="61" y="1422"/>
                    <a:pt x="30" y="1817"/>
                  </a:cubicBezTo>
                  <a:cubicBezTo>
                    <a:pt x="1" y="2333"/>
                    <a:pt x="308" y="2585"/>
                    <a:pt x="640" y="2585"/>
                  </a:cubicBezTo>
                  <a:cubicBezTo>
                    <a:pt x="990" y="2585"/>
                    <a:pt x="1367" y="2303"/>
                    <a:pt x="1398" y="1756"/>
                  </a:cubicBezTo>
                  <a:cubicBezTo>
                    <a:pt x="2006" y="1756"/>
                    <a:pt x="2644" y="1786"/>
                    <a:pt x="3252" y="1847"/>
                  </a:cubicBezTo>
                  <a:lnTo>
                    <a:pt x="3313" y="1026"/>
                  </a:lnTo>
                  <a:cubicBezTo>
                    <a:pt x="2705" y="966"/>
                    <a:pt x="1398" y="935"/>
                    <a:pt x="1398" y="935"/>
                  </a:cubicBezTo>
                  <a:cubicBezTo>
                    <a:pt x="1499" y="405"/>
                    <a:pt x="1286" y="1"/>
                    <a:pt x="845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157607" y="2655030"/>
              <a:ext cx="66220" cy="48848"/>
            </a:xfrm>
            <a:custGeom>
              <a:avLst/>
              <a:gdLst/>
              <a:ahLst/>
              <a:cxnLst/>
              <a:rect l="l" t="t" r="r" b="b"/>
              <a:pathLst>
                <a:path w="3626" h="2929" extrusionOk="0">
                  <a:moveTo>
                    <a:pt x="3169" y="1"/>
                  </a:moveTo>
                  <a:cubicBezTo>
                    <a:pt x="2227" y="670"/>
                    <a:pt x="1589" y="1004"/>
                    <a:pt x="1589" y="1004"/>
                  </a:cubicBezTo>
                  <a:cubicBezTo>
                    <a:pt x="1394" y="706"/>
                    <a:pt x="1126" y="582"/>
                    <a:pt x="880" y="582"/>
                  </a:cubicBezTo>
                  <a:cubicBezTo>
                    <a:pt x="398" y="582"/>
                    <a:pt x="1" y="1059"/>
                    <a:pt x="403" y="1642"/>
                  </a:cubicBezTo>
                  <a:cubicBezTo>
                    <a:pt x="605" y="1959"/>
                    <a:pt x="1187" y="2928"/>
                    <a:pt x="1636" y="2928"/>
                  </a:cubicBezTo>
                  <a:cubicBezTo>
                    <a:pt x="1661" y="2928"/>
                    <a:pt x="1686" y="2925"/>
                    <a:pt x="1710" y="2919"/>
                  </a:cubicBezTo>
                  <a:cubicBezTo>
                    <a:pt x="2349" y="2767"/>
                    <a:pt x="2440" y="2220"/>
                    <a:pt x="1984" y="1733"/>
                  </a:cubicBezTo>
                  <a:cubicBezTo>
                    <a:pt x="1984" y="1733"/>
                    <a:pt x="3109" y="1034"/>
                    <a:pt x="3625" y="700"/>
                  </a:cubicBezTo>
                  <a:lnTo>
                    <a:pt x="3169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363680" y="2493829"/>
              <a:ext cx="61070" cy="53752"/>
            </a:xfrm>
            <a:custGeom>
              <a:avLst/>
              <a:gdLst/>
              <a:ahLst/>
              <a:cxnLst/>
              <a:rect l="l" t="t" r="r" b="b"/>
              <a:pathLst>
                <a:path w="3344" h="3223" extrusionOk="0">
                  <a:moveTo>
                    <a:pt x="1608" y="0"/>
                  </a:moveTo>
                  <a:cubicBezTo>
                    <a:pt x="1078" y="0"/>
                    <a:pt x="733" y="765"/>
                    <a:pt x="1307" y="1338"/>
                  </a:cubicBezTo>
                  <a:cubicBezTo>
                    <a:pt x="882" y="1794"/>
                    <a:pt x="456" y="2220"/>
                    <a:pt x="0" y="2645"/>
                  </a:cubicBezTo>
                  <a:lnTo>
                    <a:pt x="578" y="3223"/>
                  </a:lnTo>
                  <a:cubicBezTo>
                    <a:pt x="1003" y="2797"/>
                    <a:pt x="1915" y="1855"/>
                    <a:pt x="1915" y="1855"/>
                  </a:cubicBezTo>
                  <a:cubicBezTo>
                    <a:pt x="2113" y="2129"/>
                    <a:pt x="2356" y="2273"/>
                    <a:pt x="2580" y="2273"/>
                  </a:cubicBezTo>
                  <a:cubicBezTo>
                    <a:pt x="2804" y="2273"/>
                    <a:pt x="3009" y="2129"/>
                    <a:pt x="3131" y="1825"/>
                  </a:cubicBezTo>
                  <a:cubicBezTo>
                    <a:pt x="3344" y="1399"/>
                    <a:pt x="2432" y="548"/>
                    <a:pt x="2158" y="275"/>
                  </a:cubicBezTo>
                  <a:cubicBezTo>
                    <a:pt x="1972" y="81"/>
                    <a:pt x="1780" y="0"/>
                    <a:pt x="1608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385867" y="2592474"/>
              <a:ext cx="61636" cy="43311"/>
            </a:xfrm>
            <a:custGeom>
              <a:avLst/>
              <a:gdLst/>
              <a:ahLst/>
              <a:cxnLst/>
              <a:rect l="l" t="t" r="r" b="b"/>
              <a:pathLst>
                <a:path w="3375" h="2597" extrusionOk="0">
                  <a:moveTo>
                    <a:pt x="2560" y="0"/>
                  </a:moveTo>
                  <a:cubicBezTo>
                    <a:pt x="2180" y="0"/>
                    <a:pt x="1953" y="352"/>
                    <a:pt x="1977" y="864"/>
                  </a:cubicBezTo>
                  <a:cubicBezTo>
                    <a:pt x="1977" y="864"/>
                    <a:pt x="670" y="712"/>
                    <a:pt x="92" y="682"/>
                  </a:cubicBezTo>
                  <a:lnTo>
                    <a:pt x="1" y="1472"/>
                  </a:lnTo>
                  <a:cubicBezTo>
                    <a:pt x="1156" y="1533"/>
                    <a:pt x="1855" y="1655"/>
                    <a:pt x="1855" y="1655"/>
                  </a:cubicBezTo>
                  <a:cubicBezTo>
                    <a:pt x="1787" y="2249"/>
                    <a:pt x="2184" y="2597"/>
                    <a:pt x="2564" y="2597"/>
                  </a:cubicBezTo>
                  <a:cubicBezTo>
                    <a:pt x="2864" y="2597"/>
                    <a:pt x="3152" y="2380"/>
                    <a:pt x="3192" y="1898"/>
                  </a:cubicBezTo>
                  <a:cubicBezTo>
                    <a:pt x="3223" y="1533"/>
                    <a:pt x="3375" y="287"/>
                    <a:pt x="2949" y="104"/>
                  </a:cubicBezTo>
                  <a:cubicBezTo>
                    <a:pt x="2807" y="33"/>
                    <a:pt x="2676" y="0"/>
                    <a:pt x="2560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353673" y="2663653"/>
              <a:ext cx="61088" cy="53985"/>
            </a:xfrm>
            <a:custGeom>
              <a:avLst/>
              <a:gdLst/>
              <a:ahLst/>
              <a:cxnLst/>
              <a:rect l="l" t="t" r="r" b="b"/>
              <a:pathLst>
                <a:path w="3345" h="3237" extrusionOk="0">
                  <a:moveTo>
                    <a:pt x="578" y="1"/>
                  </a:moveTo>
                  <a:lnTo>
                    <a:pt x="1" y="578"/>
                  </a:lnTo>
                  <a:cubicBezTo>
                    <a:pt x="457" y="1004"/>
                    <a:pt x="882" y="1429"/>
                    <a:pt x="1278" y="1915"/>
                  </a:cubicBezTo>
                  <a:cubicBezTo>
                    <a:pt x="699" y="2471"/>
                    <a:pt x="1071" y="3237"/>
                    <a:pt x="1617" y="3237"/>
                  </a:cubicBezTo>
                  <a:cubicBezTo>
                    <a:pt x="1789" y="3237"/>
                    <a:pt x="1977" y="3161"/>
                    <a:pt x="2159" y="2979"/>
                  </a:cubicBezTo>
                  <a:cubicBezTo>
                    <a:pt x="2433" y="2675"/>
                    <a:pt x="3345" y="1855"/>
                    <a:pt x="3132" y="1429"/>
                  </a:cubicBezTo>
                  <a:cubicBezTo>
                    <a:pt x="3009" y="1121"/>
                    <a:pt x="2799" y="977"/>
                    <a:pt x="2572" y="977"/>
                  </a:cubicBezTo>
                  <a:cubicBezTo>
                    <a:pt x="2350" y="977"/>
                    <a:pt x="2111" y="1114"/>
                    <a:pt x="1916" y="1368"/>
                  </a:cubicBezTo>
                  <a:cubicBezTo>
                    <a:pt x="1916" y="1368"/>
                    <a:pt x="1004" y="426"/>
                    <a:pt x="578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170262" y="2483055"/>
              <a:ext cx="61892" cy="54902"/>
            </a:xfrm>
            <a:custGeom>
              <a:avLst/>
              <a:gdLst/>
              <a:ahLst/>
              <a:cxnLst/>
              <a:rect l="l" t="t" r="r" b="b"/>
              <a:pathLst>
                <a:path w="3389" h="3292" extrusionOk="0">
                  <a:moveTo>
                    <a:pt x="2132" y="1"/>
                  </a:moveTo>
                  <a:cubicBezTo>
                    <a:pt x="1678" y="1"/>
                    <a:pt x="965" y="594"/>
                    <a:pt x="683" y="799"/>
                  </a:cubicBezTo>
                  <a:cubicBezTo>
                    <a:pt x="0" y="1293"/>
                    <a:pt x="430" y="2007"/>
                    <a:pt x="1054" y="2007"/>
                  </a:cubicBezTo>
                  <a:cubicBezTo>
                    <a:pt x="1235" y="2007"/>
                    <a:pt x="1433" y="1946"/>
                    <a:pt x="1625" y="1802"/>
                  </a:cubicBezTo>
                  <a:cubicBezTo>
                    <a:pt x="2021" y="2258"/>
                    <a:pt x="2385" y="2775"/>
                    <a:pt x="2750" y="3291"/>
                  </a:cubicBezTo>
                  <a:lnTo>
                    <a:pt x="3388" y="2775"/>
                  </a:lnTo>
                  <a:cubicBezTo>
                    <a:pt x="3024" y="2319"/>
                    <a:pt x="2233" y="1255"/>
                    <a:pt x="2233" y="1255"/>
                  </a:cubicBezTo>
                  <a:cubicBezTo>
                    <a:pt x="2811" y="951"/>
                    <a:pt x="2932" y="404"/>
                    <a:pt x="2355" y="70"/>
                  </a:cubicBezTo>
                  <a:cubicBezTo>
                    <a:pt x="2293" y="22"/>
                    <a:pt x="2217" y="1"/>
                    <a:pt x="2132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6128300" y="1226925"/>
            <a:ext cx="2505875" cy="3380500"/>
            <a:chOff x="6121450" y="1435200"/>
            <a:chExt cx="2505875" cy="3380500"/>
          </a:xfrm>
        </p:grpSpPr>
        <p:sp>
          <p:nvSpPr>
            <p:cNvPr id="69" name="Google Shape;69;p2"/>
            <p:cNvSpPr/>
            <p:nvPr/>
          </p:nvSpPr>
          <p:spPr>
            <a:xfrm>
              <a:off x="6121450" y="4621650"/>
              <a:ext cx="2505875" cy="194050"/>
            </a:xfrm>
            <a:custGeom>
              <a:avLst/>
              <a:gdLst/>
              <a:ahLst/>
              <a:cxnLst/>
              <a:rect l="l" t="t" r="r" b="b"/>
              <a:pathLst>
                <a:path w="100235" h="7762" extrusionOk="0">
                  <a:moveTo>
                    <a:pt x="50132" y="1"/>
                  </a:moveTo>
                  <a:cubicBezTo>
                    <a:pt x="22455" y="1"/>
                    <a:pt x="1" y="1741"/>
                    <a:pt x="1" y="3881"/>
                  </a:cubicBezTo>
                  <a:cubicBezTo>
                    <a:pt x="1" y="6021"/>
                    <a:pt x="22455" y="7762"/>
                    <a:pt x="50132" y="7762"/>
                  </a:cubicBezTo>
                  <a:cubicBezTo>
                    <a:pt x="77779" y="7762"/>
                    <a:pt x="100234" y="6021"/>
                    <a:pt x="100234" y="3881"/>
                  </a:cubicBezTo>
                  <a:cubicBezTo>
                    <a:pt x="100234" y="1741"/>
                    <a:pt x="77779" y="1"/>
                    <a:pt x="50132" y="1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269100" y="1435200"/>
              <a:ext cx="2231950" cy="3294775"/>
            </a:xfrm>
            <a:custGeom>
              <a:avLst/>
              <a:gdLst/>
              <a:ahLst/>
              <a:cxnLst/>
              <a:rect l="l" t="t" r="r" b="b"/>
              <a:pathLst>
                <a:path w="89278" h="131791" extrusionOk="0">
                  <a:moveTo>
                    <a:pt x="45599" y="0"/>
                  </a:moveTo>
                  <a:cubicBezTo>
                    <a:pt x="45307" y="0"/>
                    <a:pt x="45019" y="12"/>
                    <a:pt x="44739" y="34"/>
                  </a:cubicBezTo>
                  <a:cubicBezTo>
                    <a:pt x="42514" y="91"/>
                    <a:pt x="40488" y="1318"/>
                    <a:pt x="39404" y="3258"/>
                  </a:cubicBezTo>
                  <a:cubicBezTo>
                    <a:pt x="39290" y="3344"/>
                    <a:pt x="39232" y="3458"/>
                    <a:pt x="39175" y="3572"/>
                  </a:cubicBezTo>
                  <a:cubicBezTo>
                    <a:pt x="38747" y="4171"/>
                    <a:pt x="38319" y="4656"/>
                    <a:pt x="38177" y="5398"/>
                  </a:cubicBezTo>
                  <a:cubicBezTo>
                    <a:pt x="37891" y="6996"/>
                    <a:pt x="38120" y="8651"/>
                    <a:pt x="38862" y="10106"/>
                  </a:cubicBezTo>
                  <a:cubicBezTo>
                    <a:pt x="38063" y="10334"/>
                    <a:pt x="37549" y="11076"/>
                    <a:pt x="37578" y="11875"/>
                  </a:cubicBezTo>
                  <a:cubicBezTo>
                    <a:pt x="37635" y="12360"/>
                    <a:pt x="37863" y="12816"/>
                    <a:pt x="38205" y="13130"/>
                  </a:cubicBezTo>
                  <a:cubicBezTo>
                    <a:pt x="38377" y="13273"/>
                    <a:pt x="38576" y="13416"/>
                    <a:pt x="38804" y="13501"/>
                  </a:cubicBezTo>
                  <a:cubicBezTo>
                    <a:pt x="38947" y="13587"/>
                    <a:pt x="39118" y="13615"/>
                    <a:pt x="39290" y="13672"/>
                  </a:cubicBezTo>
                  <a:cubicBezTo>
                    <a:pt x="39461" y="15042"/>
                    <a:pt x="40060" y="16354"/>
                    <a:pt x="40973" y="17439"/>
                  </a:cubicBezTo>
                  <a:cubicBezTo>
                    <a:pt x="40944" y="17638"/>
                    <a:pt x="40944" y="17867"/>
                    <a:pt x="40916" y="18066"/>
                  </a:cubicBezTo>
                  <a:cubicBezTo>
                    <a:pt x="40859" y="18323"/>
                    <a:pt x="40830" y="18608"/>
                    <a:pt x="40745" y="18894"/>
                  </a:cubicBezTo>
                  <a:cubicBezTo>
                    <a:pt x="40659" y="19379"/>
                    <a:pt x="40488" y="19892"/>
                    <a:pt x="40231" y="20349"/>
                  </a:cubicBezTo>
                  <a:cubicBezTo>
                    <a:pt x="39832" y="20977"/>
                    <a:pt x="39033" y="20920"/>
                    <a:pt x="38377" y="21148"/>
                  </a:cubicBezTo>
                  <a:lnTo>
                    <a:pt x="38377" y="21119"/>
                  </a:lnTo>
                  <a:cubicBezTo>
                    <a:pt x="38377" y="21038"/>
                    <a:pt x="38324" y="21001"/>
                    <a:pt x="38270" y="21001"/>
                  </a:cubicBezTo>
                  <a:cubicBezTo>
                    <a:pt x="38211" y="21001"/>
                    <a:pt x="38148" y="21045"/>
                    <a:pt x="38148" y="21119"/>
                  </a:cubicBezTo>
                  <a:lnTo>
                    <a:pt x="38148" y="21148"/>
                  </a:lnTo>
                  <a:lnTo>
                    <a:pt x="38034" y="21148"/>
                  </a:lnTo>
                  <a:cubicBezTo>
                    <a:pt x="37777" y="21205"/>
                    <a:pt x="37549" y="21262"/>
                    <a:pt x="37321" y="21348"/>
                  </a:cubicBezTo>
                  <a:cubicBezTo>
                    <a:pt x="35694" y="21576"/>
                    <a:pt x="34125" y="22146"/>
                    <a:pt x="32756" y="23031"/>
                  </a:cubicBezTo>
                  <a:cubicBezTo>
                    <a:pt x="31329" y="23716"/>
                    <a:pt x="30188" y="24828"/>
                    <a:pt x="29503" y="26227"/>
                  </a:cubicBezTo>
                  <a:cubicBezTo>
                    <a:pt x="29474" y="26284"/>
                    <a:pt x="29446" y="26312"/>
                    <a:pt x="29417" y="26369"/>
                  </a:cubicBezTo>
                  <a:cubicBezTo>
                    <a:pt x="29389" y="26426"/>
                    <a:pt x="29389" y="26426"/>
                    <a:pt x="29360" y="26455"/>
                  </a:cubicBezTo>
                  <a:cubicBezTo>
                    <a:pt x="26621" y="31077"/>
                    <a:pt x="23312" y="41434"/>
                    <a:pt x="23026" y="42433"/>
                  </a:cubicBezTo>
                  <a:cubicBezTo>
                    <a:pt x="22798" y="42490"/>
                    <a:pt x="22598" y="42547"/>
                    <a:pt x="22398" y="42661"/>
                  </a:cubicBezTo>
                  <a:cubicBezTo>
                    <a:pt x="22113" y="42775"/>
                    <a:pt x="21799" y="42889"/>
                    <a:pt x="21514" y="43004"/>
                  </a:cubicBezTo>
                  <a:cubicBezTo>
                    <a:pt x="20886" y="43232"/>
                    <a:pt x="20287" y="43460"/>
                    <a:pt x="19659" y="43660"/>
                  </a:cubicBezTo>
                  <a:cubicBezTo>
                    <a:pt x="18689" y="44002"/>
                    <a:pt x="17719" y="44316"/>
                    <a:pt x="16721" y="44601"/>
                  </a:cubicBezTo>
                  <a:lnTo>
                    <a:pt x="16721" y="43460"/>
                  </a:lnTo>
                  <a:cubicBezTo>
                    <a:pt x="16749" y="42433"/>
                    <a:pt x="16692" y="41434"/>
                    <a:pt x="16521" y="40436"/>
                  </a:cubicBezTo>
                  <a:cubicBezTo>
                    <a:pt x="16521" y="40407"/>
                    <a:pt x="16492" y="40379"/>
                    <a:pt x="16464" y="40350"/>
                  </a:cubicBezTo>
                  <a:cubicBezTo>
                    <a:pt x="16492" y="40264"/>
                    <a:pt x="16464" y="40207"/>
                    <a:pt x="16378" y="40179"/>
                  </a:cubicBezTo>
                  <a:cubicBezTo>
                    <a:pt x="15636" y="40008"/>
                    <a:pt x="14866" y="39893"/>
                    <a:pt x="14096" y="39865"/>
                  </a:cubicBezTo>
                  <a:cubicBezTo>
                    <a:pt x="14124" y="38895"/>
                    <a:pt x="14153" y="37896"/>
                    <a:pt x="14153" y="36926"/>
                  </a:cubicBezTo>
                  <a:cubicBezTo>
                    <a:pt x="14153" y="36733"/>
                    <a:pt x="13995" y="36605"/>
                    <a:pt x="13832" y="36605"/>
                  </a:cubicBezTo>
                  <a:cubicBezTo>
                    <a:pt x="13754" y="36605"/>
                    <a:pt x="13675" y="36634"/>
                    <a:pt x="13611" y="36698"/>
                  </a:cubicBezTo>
                  <a:cubicBezTo>
                    <a:pt x="13393" y="36611"/>
                    <a:pt x="13175" y="36573"/>
                    <a:pt x="12944" y="36573"/>
                  </a:cubicBezTo>
                  <a:cubicBezTo>
                    <a:pt x="12873" y="36573"/>
                    <a:pt x="12800" y="36577"/>
                    <a:pt x="12726" y="36584"/>
                  </a:cubicBezTo>
                  <a:lnTo>
                    <a:pt x="10073" y="36584"/>
                  </a:lnTo>
                  <a:cubicBezTo>
                    <a:pt x="10158" y="34644"/>
                    <a:pt x="10101" y="32675"/>
                    <a:pt x="10101" y="30735"/>
                  </a:cubicBezTo>
                  <a:cubicBezTo>
                    <a:pt x="10101" y="28652"/>
                    <a:pt x="10073" y="26540"/>
                    <a:pt x="10073" y="24458"/>
                  </a:cubicBezTo>
                  <a:cubicBezTo>
                    <a:pt x="10073" y="22403"/>
                    <a:pt x="10073" y="20349"/>
                    <a:pt x="10015" y="18295"/>
                  </a:cubicBezTo>
                  <a:cubicBezTo>
                    <a:pt x="9987" y="16212"/>
                    <a:pt x="9958" y="14072"/>
                    <a:pt x="9787" y="12018"/>
                  </a:cubicBezTo>
                  <a:cubicBezTo>
                    <a:pt x="9787" y="11975"/>
                    <a:pt x="9759" y="11953"/>
                    <a:pt x="9734" y="11953"/>
                  </a:cubicBezTo>
                  <a:cubicBezTo>
                    <a:pt x="9709" y="11953"/>
                    <a:pt x="9687" y="11975"/>
                    <a:pt x="9702" y="12018"/>
                  </a:cubicBezTo>
                  <a:cubicBezTo>
                    <a:pt x="9530" y="14043"/>
                    <a:pt x="9502" y="16126"/>
                    <a:pt x="9473" y="18180"/>
                  </a:cubicBezTo>
                  <a:cubicBezTo>
                    <a:pt x="9416" y="20235"/>
                    <a:pt x="9445" y="22375"/>
                    <a:pt x="9416" y="24458"/>
                  </a:cubicBezTo>
                  <a:cubicBezTo>
                    <a:pt x="9388" y="26540"/>
                    <a:pt x="9388" y="28566"/>
                    <a:pt x="9388" y="30621"/>
                  </a:cubicBezTo>
                  <a:cubicBezTo>
                    <a:pt x="9388" y="32618"/>
                    <a:pt x="9302" y="34615"/>
                    <a:pt x="9416" y="36612"/>
                  </a:cubicBezTo>
                  <a:cubicBezTo>
                    <a:pt x="9185" y="36606"/>
                    <a:pt x="8953" y="36602"/>
                    <a:pt x="8720" y="36602"/>
                  </a:cubicBezTo>
                  <a:cubicBezTo>
                    <a:pt x="7916" y="36602"/>
                    <a:pt x="7103" y="36644"/>
                    <a:pt x="6306" y="36755"/>
                  </a:cubicBezTo>
                  <a:cubicBezTo>
                    <a:pt x="6238" y="36642"/>
                    <a:pt x="6130" y="36592"/>
                    <a:pt x="6023" y="36592"/>
                  </a:cubicBezTo>
                  <a:cubicBezTo>
                    <a:pt x="5859" y="36592"/>
                    <a:pt x="5696" y="36708"/>
                    <a:pt x="5679" y="36898"/>
                  </a:cubicBezTo>
                  <a:lnTo>
                    <a:pt x="5764" y="39979"/>
                  </a:lnTo>
                  <a:lnTo>
                    <a:pt x="5251" y="39979"/>
                  </a:lnTo>
                  <a:cubicBezTo>
                    <a:pt x="4794" y="39979"/>
                    <a:pt x="4366" y="40065"/>
                    <a:pt x="3938" y="40207"/>
                  </a:cubicBezTo>
                  <a:cubicBezTo>
                    <a:pt x="3910" y="40236"/>
                    <a:pt x="3881" y="40264"/>
                    <a:pt x="3881" y="40293"/>
                  </a:cubicBezTo>
                  <a:cubicBezTo>
                    <a:pt x="3853" y="40321"/>
                    <a:pt x="3824" y="40379"/>
                    <a:pt x="3795" y="40407"/>
                  </a:cubicBezTo>
                  <a:cubicBezTo>
                    <a:pt x="3453" y="42119"/>
                    <a:pt x="3596" y="43974"/>
                    <a:pt x="3567" y="45714"/>
                  </a:cubicBezTo>
                  <a:lnTo>
                    <a:pt x="3567" y="46741"/>
                  </a:lnTo>
                  <a:lnTo>
                    <a:pt x="3539" y="46741"/>
                  </a:lnTo>
                  <a:cubicBezTo>
                    <a:pt x="3282" y="46770"/>
                    <a:pt x="3025" y="46855"/>
                    <a:pt x="2768" y="46941"/>
                  </a:cubicBezTo>
                  <a:cubicBezTo>
                    <a:pt x="2626" y="46969"/>
                    <a:pt x="2512" y="47027"/>
                    <a:pt x="2397" y="47084"/>
                  </a:cubicBezTo>
                  <a:lnTo>
                    <a:pt x="2369" y="47084"/>
                  </a:lnTo>
                  <a:cubicBezTo>
                    <a:pt x="2055" y="47169"/>
                    <a:pt x="1827" y="47455"/>
                    <a:pt x="1855" y="47797"/>
                  </a:cubicBezTo>
                  <a:cubicBezTo>
                    <a:pt x="1855" y="48111"/>
                    <a:pt x="1969" y="48396"/>
                    <a:pt x="2169" y="48624"/>
                  </a:cubicBezTo>
                  <a:cubicBezTo>
                    <a:pt x="2226" y="48710"/>
                    <a:pt x="2312" y="48767"/>
                    <a:pt x="2397" y="48796"/>
                  </a:cubicBezTo>
                  <a:cubicBezTo>
                    <a:pt x="2141" y="48824"/>
                    <a:pt x="1912" y="48938"/>
                    <a:pt x="1741" y="49166"/>
                  </a:cubicBezTo>
                  <a:cubicBezTo>
                    <a:pt x="1541" y="49452"/>
                    <a:pt x="1484" y="49823"/>
                    <a:pt x="1598" y="50165"/>
                  </a:cubicBezTo>
                  <a:cubicBezTo>
                    <a:pt x="1827" y="50679"/>
                    <a:pt x="2312" y="51021"/>
                    <a:pt x="2854" y="51050"/>
                  </a:cubicBezTo>
                  <a:cubicBezTo>
                    <a:pt x="2626" y="51164"/>
                    <a:pt x="2397" y="51363"/>
                    <a:pt x="2283" y="51592"/>
                  </a:cubicBezTo>
                  <a:cubicBezTo>
                    <a:pt x="2141" y="51620"/>
                    <a:pt x="2055" y="51734"/>
                    <a:pt x="2055" y="51877"/>
                  </a:cubicBezTo>
                  <a:cubicBezTo>
                    <a:pt x="2026" y="52134"/>
                    <a:pt x="2112" y="52362"/>
                    <a:pt x="2283" y="52533"/>
                  </a:cubicBezTo>
                  <a:cubicBezTo>
                    <a:pt x="2198" y="52704"/>
                    <a:pt x="2169" y="52904"/>
                    <a:pt x="2198" y="53075"/>
                  </a:cubicBezTo>
                  <a:cubicBezTo>
                    <a:pt x="2283" y="53589"/>
                    <a:pt x="2711" y="53960"/>
                    <a:pt x="3111" y="54245"/>
                  </a:cubicBezTo>
                  <a:cubicBezTo>
                    <a:pt x="3253" y="54359"/>
                    <a:pt x="3425" y="54445"/>
                    <a:pt x="3596" y="54531"/>
                  </a:cubicBezTo>
                  <a:lnTo>
                    <a:pt x="3596" y="61749"/>
                  </a:lnTo>
                  <a:lnTo>
                    <a:pt x="3596" y="82863"/>
                  </a:lnTo>
                  <a:cubicBezTo>
                    <a:pt x="3596" y="86943"/>
                    <a:pt x="3482" y="91052"/>
                    <a:pt x="3653" y="95132"/>
                  </a:cubicBezTo>
                  <a:lnTo>
                    <a:pt x="2454" y="95132"/>
                  </a:lnTo>
                  <a:cubicBezTo>
                    <a:pt x="2205" y="95132"/>
                    <a:pt x="1945" y="95124"/>
                    <a:pt x="1683" y="95124"/>
                  </a:cubicBezTo>
                  <a:cubicBezTo>
                    <a:pt x="1225" y="95124"/>
                    <a:pt x="761" y="95147"/>
                    <a:pt x="343" y="95274"/>
                  </a:cubicBezTo>
                  <a:lnTo>
                    <a:pt x="343" y="95246"/>
                  </a:lnTo>
                  <a:cubicBezTo>
                    <a:pt x="329" y="95217"/>
                    <a:pt x="300" y="95203"/>
                    <a:pt x="268" y="95203"/>
                  </a:cubicBezTo>
                  <a:cubicBezTo>
                    <a:pt x="236" y="95203"/>
                    <a:pt x="200" y="95217"/>
                    <a:pt x="172" y="95246"/>
                  </a:cubicBezTo>
                  <a:lnTo>
                    <a:pt x="143" y="95303"/>
                  </a:lnTo>
                  <a:lnTo>
                    <a:pt x="115" y="95332"/>
                  </a:lnTo>
                  <a:cubicBezTo>
                    <a:pt x="115" y="95360"/>
                    <a:pt x="115" y="95360"/>
                    <a:pt x="115" y="95360"/>
                  </a:cubicBezTo>
                  <a:lnTo>
                    <a:pt x="58" y="95389"/>
                  </a:lnTo>
                  <a:cubicBezTo>
                    <a:pt x="1" y="95417"/>
                    <a:pt x="1" y="95503"/>
                    <a:pt x="58" y="95531"/>
                  </a:cubicBezTo>
                  <a:cubicBezTo>
                    <a:pt x="58" y="95588"/>
                    <a:pt x="29" y="95645"/>
                    <a:pt x="29" y="95702"/>
                  </a:cubicBezTo>
                  <a:cubicBezTo>
                    <a:pt x="29" y="95845"/>
                    <a:pt x="29" y="95988"/>
                    <a:pt x="29" y="96130"/>
                  </a:cubicBezTo>
                  <a:cubicBezTo>
                    <a:pt x="1" y="96302"/>
                    <a:pt x="29" y="96416"/>
                    <a:pt x="1" y="96558"/>
                  </a:cubicBezTo>
                  <a:cubicBezTo>
                    <a:pt x="1" y="96730"/>
                    <a:pt x="29" y="96901"/>
                    <a:pt x="58" y="97043"/>
                  </a:cubicBezTo>
                  <a:lnTo>
                    <a:pt x="58" y="97072"/>
                  </a:lnTo>
                  <a:cubicBezTo>
                    <a:pt x="1" y="97101"/>
                    <a:pt x="1" y="97186"/>
                    <a:pt x="58" y="97215"/>
                  </a:cubicBezTo>
                  <a:cubicBezTo>
                    <a:pt x="517" y="97444"/>
                    <a:pt x="1031" y="97488"/>
                    <a:pt x="1545" y="97488"/>
                  </a:cubicBezTo>
                  <a:cubicBezTo>
                    <a:pt x="1862" y="97488"/>
                    <a:pt x="2179" y="97471"/>
                    <a:pt x="2483" y="97471"/>
                  </a:cubicBezTo>
                  <a:cubicBezTo>
                    <a:pt x="3196" y="97500"/>
                    <a:pt x="3881" y="97500"/>
                    <a:pt x="4594" y="97500"/>
                  </a:cubicBezTo>
                  <a:cubicBezTo>
                    <a:pt x="4794" y="103606"/>
                    <a:pt x="4994" y="109712"/>
                    <a:pt x="5222" y="115789"/>
                  </a:cubicBezTo>
                  <a:cubicBezTo>
                    <a:pt x="5365" y="120297"/>
                    <a:pt x="5393" y="124805"/>
                    <a:pt x="5736" y="129313"/>
                  </a:cubicBezTo>
                  <a:cubicBezTo>
                    <a:pt x="5707" y="129313"/>
                    <a:pt x="5707" y="129342"/>
                    <a:pt x="5736" y="129342"/>
                  </a:cubicBezTo>
                  <a:lnTo>
                    <a:pt x="4537" y="129342"/>
                  </a:lnTo>
                  <a:cubicBezTo>
                    <a:pt x="4435" y="129336"/>
                    <a:pt x="4331" y="129332"/>
                    <a:pt x="4226" y="129332"/>
                  </a:cubicBezTo>
                  <a:cubicBezTo>
                    <a:pt x="3864" y="129332"/>
                    <a:pt x="3493" y="129374"/>
                    <a:pt x="3139" y="129485"/>
                  </a:cubicBezTo>
                  <a:cubicBezTo>
                    <a:pt x="3125" y="129456"/>
                    <a:pt x="3096" y="129442"/>
                    <a:pt x="3068" y="129442"/>
                  </a:cubicBezTo>
                  <a:cubicBezTo>
                    <a:pt x="3039" y="129442"/>
                    <a:pt x="3011" y="129456"/>
                    <a:pt x="2997" y="129485"/>
                  </a:cubicBezTo>
                  <a:lnTo>
                    <a:pt x="2968" y="129513"/>
                  </a:lnTo>
                  <a:cubicBezTo>
                    <a:pt x="2940" y="129542"/>
                    <a:pt x="2911" y="129570"/>
                    <a:pt x="2882" y="129627"/>
                  </a:cubicBezTo>
                  <a:cubicBezTo>
                    <a:pt x="2854" y="129713"/>
                    <a:pt x="2854" y="129798"/>
                    <a:pt x="2854" y="129884"/>
                  </a:cubicBezTo>
                  <a:cubicBezTo>
                    <a:pt x="2854" y="129998"/>
                    <a:pt x="2854" y="130141"/>
                    <a:pt x="2825" y="130255"/>
                  </a:cubicBezTo>
                  <a:cubicBezTo>
                    <a:pt x="2797" y="130369"/>
                    <a:pt x="2825" y="130483"/>
                    <a:pt x="2797" y="130597"/>
                  </a:cubicBezTo>
                  <a:cubicBezTo>
                    <a:pt x="2797" y="130740"/>
                    <a:pt x="2825" y="130883"/>
                    <a:pt x="2854" y="130997"/>
                  </a:cubicBezTo>
                  <a:cubicBezTo>
                    <a:pt x="2882" y="131025"/>
                    <a:pt x="2882" y="131025"/>
                    <a:pt x="2882" y="131054"/>
                  </a:cubicBezTo>
                  <a:cubicBezTo>
                    <a:pt x="2882" y="131082"/>
                    <a:pt x="2882" y="131139"/>
                    <a:pt x="2911" y="131168"/>
                  </a:cubicBezTo>
                  <a:cubicBezTo>
                    <a:pt x="3367" y="131453"/>
                    <a:pt x="3938" y="131396"/>
                    <a:pt x="4452" y="131425"/>
                  </a:cubicBezTo>
                  <a:lnTo>
                    <a:pt x="10101" y="131425"/>
                  </a:lnTo>
                  <a:cubicBezTo>
                    <a:pt x="10900" y="131425"/>
                    <a:pt x="11712" y="131437"/>
                    <a:pt x="12527" y="131437"/>
                  </a:cubicBezTo>
                  <a:cubicBezTo>
                    <a:pt x="12935" y="131437"/>
                    <a:pt x="13344" y="131434"/>
                    <a:pt x="13753" y="131425"/>
                  </a:cubicBezTo>
                  <a:cubicBezTo>
                    <a:pt x="14895" y="131425"/>
                    <a:pt x="16036" y="131368"/>
                    <a:pt x="17177" y="131254"/>
                  </a:cubicBezTo>
                  <a:cubicBezTo>
                    <a:pt x="17234" y="131339"/>
                    <a:pt x="17320" y="131368"/>
                    <a:pt x="17405" y="131368"/>
                  </a:cubicBezTo>
                  <a:cubicBezTo>
                    <a:pt x="17577" y="131368"/>
                    <a:pt x="17691" y="131225"/>
                    <a:pt x="17691" y="131082"/>
                  </a:cubicBezTo>
                  <a:cubicBezTo>
                    <a:pt x="17691" y="130826"/>
                    <a:pt x="17691" y="130597"/>
                    <a:pt x="17662" y="130369"/>
                  </a:cubicBezTo>
                  <a:cubicBezTo>
                    <a:pt x="17662" y="130312"/>
                    <a:pt x="17662" y="130255"/>
                    <a:pt x="17634" y="130226"/>
                  </a:cubicBezTo>
                  <a:cubicBezTo>
                    <a:pt x="17634" y="130141"/>
                    <a:pt x="17605" y="130084"/>
                    <a:pt x="17577" y="130027"/>
                  </a:cubicBezTo>
                  <a:cubicBezTo>
                    <a:pt x="17548" y="129998"/>
                    <a:pt x="17548" y="129970"/>
                    <a:pt x="17519" y="129913"/>
                  </a:cubicBezTo>
                  <a:cubicBezTo>
                    <a:pt x="17519" y="129856"/>
                    <a:pt x="17491" y="129798"/>
                    <a:pt x="17491" y="129741"/>
                  </a:cubicBezTo>
                  <a:cubicBezTo>
                    <a:pt x="17577" y="129684"/>
                    <a:pt x="17577" y="129513"/>
                    <a:pt x="17434" y="129485"/>
                  </a:cubicBezTo>
                  <a:cubicBezTo>
                    <a:pt x="16521" y="129370"/>
                    <a:pt x="15579" y="129313"/>
                    <a:pt x="14638" y="129285"/>
                  </a:cubicBezTo>
                  <a:cubicBezTo>
                    <a:pt x="14638" y="129285"/>
                    <a:pt x="14638" y="129256"/>
                    <a:pt x="14638" y="129256"/>
                  </a:cubicBezTo>
                  <a:cubicBezTo>
                    <a:pt x="14923" y="125233"/>
                    <a:pt x="14952" y="121210"/>
                    <a:pt x="15094" y="117187"/>
                  </a:cubicBezTo>
                  <a:cubicBezTo>
                    <a:pt x="15237" y="113250"/>
                    <a:pt x="15380" y="109312"/>
                    <a:pt x="15494" y="105346"/>
                  </a:cubicBezTo>
                  <a:cubicBezTo>
                    <a:pt x="15608" y="102721"/>
                    <a:pt x="15693" y="100096"/>
                    <a:pt x="15779" y="97443"/>
                  </a:cubicBezTo>
                  <a:cubicBezTo>
                    <a:pt x="17405" y="97443"/>
                    <a:pt x="19060" y="97414"/>
                    <a:pt x="20687" y="97272"/>
                  </a:cubicBezTo>
                  <a:cubicBezTo>
                    <a:pt x="20744" y="97329"/>
                    <a:pt x="20829" y="97386"/>
                    <a:pt x="20943" y="97386"/>
                  </a:cubicBezTo>
                  <a:cubicBezTo>
                    <a:pt x="21086" y="97386"/>
                    <a:pt x="21229" y="97243"/>
                    <a:pt x="21229" y="97101"/>
                  </a:cubicBezTo>
                  <a:cubicBezTo>
                    <a:pt x="21229" y="96844"/>
                    <a:pt x="21229" y="96587"/>
                    <a:pt x="21200" y="96330"/>
                  </a:cubicBezTo>
                  <a:lnTo>
                    <a:pt x="21172" y="96130"/>
                  </a:lnTo>
                  <a:cubicBezTo>
                    <a:pt x="21172" y="96073"/>
                    <a:pt x="21143" y="95988"/>
                    <a:pt x="21115" y="95902"/>
                  </a:cubicBezTo>
                  <a:cubicBezTo>
                    <a:pt x="21086" y="95845"/>
                    <a:pt x="21057" y="95788"/>
                    <a:pt x="21057" y="95760"/>
                  </a:cubicBezTo>
                  <a:cubicBezTo>
                    <a:pt x="21029" y="95702"/>
                    <a:pt x="21029" y="95617"/>
                    <a:pt x="21029" y="95560"/>
                  </a:cubicBezTo>
                  <a:lnTo>
                    <a:pt x="21000" y="95531"/>
                  </a:lnTo>
                  <a:cubicBezTo>
                    <a:pt x="21115" y="95446"/>
                    <a:pt x="21057" y="95246"/>
                    <a:pt x="20943" y="95246"/>
                  </a:cubicBezTo>
                  <a:cubicBezTo>
                    <a:pt x="19517" y="95103"/>
                    <a:pt x="18090" y="95075"/>
                    <a:pt x="16664" y="95046"/>
                  </a:cubicBezTo>
                  <a:cubicBezTo>
                    <a:pt x="16835" y="91451"/>
                    <a:pt x="16721" y="87856"/>
                    <a:pt x="16721" y="84261"/>
                  </a:cubicBezTo>
                  <a:lnTo>
                    <a:pt x="16721" y="73533"/>
                  </a:lnTo>
                  <a:lnTo>
                    <a:pt x="16721" y="57641"/>
                  </a:lnTo>
                  <a:cubicBezTo>
                    <a:pt x="16806" y="55957"/>
                    <a:pt x="16806" y="54274"/>
                    <a:pt x="16749" y="52562"/>
                  </a:cubicBezTo>
                  <a:cubicBezTo>
                    <a:pt x="19003" y="52391"/>
                    <a:pt x="21257" y="52162"/>
                    <a:pt x="23511" y="51963"/>
                  </a:cubicBezTo>
                  <a:cubicBezTo>
                    <a:pt x="25052" y="51791"/>
                    <a:pt x="26650" y="51677"/>
                    <a:pt x="28019" y="50964"/>
                  </a:cubicBezTo>
                  <a:lnTo>
                    <a:pt x="28019" y="50964"/>
                  </a:lnTo>
                  <a:cubicBezTo>
                    <a:pt x="27962" y="52276"/>
                    <a:pt x="27791" y="55101"/>
                    <a:pt x="27620" y="58696"/>
                  </a:cubicBezTo>
                  <a:cubicBezTo>
                    <a:pt x="27591" y="59181"/>
                    <a:pt x="27563" y="59666"/>
                    <a:pt x="27534" y="60123"/>
                  </a:cubicBezTo>
                  <a:cubicBezTo>
                    <a:pt x="27192" y="65487"/>
                    <a:pt x="26964" y="70822"/>
                    <a:pt x="26878" y="76186"/>
                  </a:cubicBezTo>
                  <a:cubicBezTo>
                    <a:pt x="26792" y="79696"/>
                    <a:pt x="26735" y="82920"/>
                    <a:pt x="26792" y="85345"/>
                  </a:cubicBezTo>
                  <a:cubicBezTo>
                    <a:pt x="26992" y="95617"/>
                    <a:pt x="27677" y="99611"/>
                    <a:pt x="27677" y="99611"/>
                  </a:cubicBezTo>
                  <a:lnTo>
                    <a:pt x="27820" y="99611"/>
                  </a:lnTo>
                  <a:lnTo>
                    <a:pt x="27820" y="99640"/>
                  </a:lnTo>
                  <a:cubicBezTo>
                    <a:pt x="27848" y="99726"/>
                    <a:pt x="27905" y="99811"/>
                    <a:pt x="27991" y="99840"/>
                  </a:cubicBezTo>
                  <a:lnTo>
                    <a:pt x="28875" y="99954"/>
                  </a:lnTo>
                  <a:lnTo>
                    <a:pt x="28875" y="100353"/>
                  </a:lnTo>
                  <a:cubicBezTo>
                    <a:pt x="28618" y="108485"/>
                    <a:pt x="28733" y="116588"/>
                    <a:pt x="28733" y="124691"/>
                  </a:cubicBezTo>
                  <a:cubicBezTo>
                    <a:pt x="28733" y="124862"/>
                    <a:pt x="28875" y="125005"/>
                    <a:pt x="29046" y="125005"/>
                  </a:cubicBezTo>
                  <a:lnTo>
                    <a:pt x="29417" y="125005"/>
                  </a:lnTo>
                  <a:cubicBezTo>
                    <a:pt x="28904" y="126432"/>
                    <a:pt x="27620" y="127316"/>
                    <a:pt x="26450" y="128201"/>
                  </a:cubicBezTo>
                  <a:cubicBezTo>
                    <a:pt x="25879" y="128572"/>
                    <a:pt x="25423" y="129057"/>
                    <a:pt x="25081" y="129627"/>
                  </a:cubicBezTo>
                  <a:cubicBezTo>
                    <a:pt x="24824" y="130084"/>
                    <a:pt x="24595" y="130911"/>
                    <a:pt x="25081" y="131311"/>
                  </a:cubicBezTo>
                  <a:cubicBezTo>
                    <a:pt x="25252" y="131465"/>
                    <a:pt x="25464" y="131496"/>
                    <a:pt x="25680" y="131496"/>
                  </a:cubicBezTo>
                  <a:cubicBezTo>
                    <a:pt x="25825" y="131496"/>
                    <a:pt x="25971" y="131482"/>
                    <a:pt x="26108" y="131482"/>
                  </a:cubicBezTo>
                  <a:lnTo>
                    <a:pt x="27677" y="131453"/>
                  </a:lnTo>
                  <a:lnTo>
                    <a:pt x="30730" y="131368"/>
                  </a:lnTo>
                  <a:lnTo>
                    <a:pt x="33783" y="131282"/>
                  </a:lnTo>
                  <a:cubicBezTo>
                    <a:pt x="34014" y="131282"/>
                    <a:pt x="34311" y="131309"/>
                    <a:pt x="34610" y="131309"/>
                  </a:cubicBezTo>
                  <a:cubicBezTo>
                    <a:pt x="35122" y="131309"/>
                    <a:pt x="35639" y="131230"/>
                    <a:pt x="35837" y="130797"/>
                  </a:cubicBezTo>
                  <a:cubicBezTo>
                    <a:pt x="36008" y="130398"/>
                    <a:pt x="35894" y="129884"/>
                    <a:pt x="35837" y="129485"/>
                  </a:cubicBezTo>
                  <a:cubicBezTo>
                    <a:pt x="35780" y="128971"/>
                    <a:pt x="35694" y="128457"/>
                    <a:pt x="35637" y="127944"/>
                  </a:cubicBezTo>
                  <a:cubicBezTo>
                    <a:pt x="35466" y="126888"/>
                    <a:pt x="35238" y="125832"/>
                    <a:pt x="34924" y="124805"/>
                  </a:cubicBezTo>
                  <a:lnTo>
                    <a:pt x="35295" y="124777"/>
                  </a:lnTo>
                  <a:cubicBezTo>
                    <a:pt x="35409" y="124777"/>
                    <a:pt x="35580" y="124691"/>
                    <a:pt x="35609" y="124549"/>
                  </a:cubicBezTo>
                  <a:cubicBezTo>
                    <a:pt x="36693" y="116902"/>
                    <a:pt x="37578" y="109170"/>
                    <a:pt x="37749" y="101437"/>
                  </a:cubicBezTo>
                  <a:lnTo>
                    <a:pt x="37806" y="100867"/>
                  </a:lnTo>
                  <a:lnTo>
                    <a:pt x="38205" y="100895"/>
                  </a:lnTo>
                  <a:cubicBezTo>
                    <a:pt x="38448" y="100938"/>
                    <a:pt x="38690" y="100960"/>
                    <a:pt x="38929" y="100960"/>
                  </a:cubicBezTo>
                  <a:cubicBezTo>
                    <a:pt x="39168" y="100960"/>
                    <a:pt x="39404" y="100938"/>
                    <a:pt x="39632" y="100895"/>
                  </a:cubicBezTo>
                  <a:cubicBezTo>
                    <a:pt x="39660" y="100924"/>
                    <a:pt x="39718" y="100924"/>
                    <a:pt x="39746" y="100924"/>
                  </a:cubicBezTo>
                  <a:cubicBezTo>
                    <a:pt x="39917" y="100867"/>
                    <a:pt x="40003" y="100696"/>
                    <a:pt x="39974" y="100524"/>
                  </a:cubicBezTo>
                  <a:cubicBezTo>
                    <a:pt x="39803" y="99668"/>
                    <a:pt x="39632" y="98784"/>
                    <a:pt x="39518" y="97928"/>
                  </a:cubicBezTo>
                  <a:cubicBezTo>
                    <a:pt x="39404" y="96587"/>
                    <a:pt x="39232" y="94789"/>
                    <a:pt x="39061" y="92678"/>
                  </a:cubicBezTo>
                  <a:cubicBezTo>
                    <a:pt x="39090" y="92678"/>
                    <a:pt x="39090" y="92650"/>
                    <a:pt x="39090" y="92621"/>
                  </a:cubicBezTo>
                  <a:cubicBezTo>
                    <a:pt x="39347" y="91366"/>
                    <a:pt x="39489" y="90082"/>
                    <a:pt x="39660" y="88798"/>
                  </a:cubicBezTo>
                  <a:cubicBezTo>
                    <a:pt x="39832" y="87514"/>
                    <a:pt x="40003" y="86287"/>
                    <a:pt x="40146" y="85060"/>
                  </a:cubicBezTo>
                  <a:cubicBezTo>
                    <a:pt x="40374" y="83291"/>
                    <a:pt x="40573" y="81493"/>
                    <a:pt x="40802" y="79724"/>
                  </a:cubicBezTo>
                  <a:cubicBezTo>
                    <a:pt x="42086" y="89882"/>
                    <a:pt x="43227" y="100068"/>
                    <a:pt x="44311" y="110254"/>
                  </a:cubicBezTo>
                  <a:cubicBezTo>
                    <a:pt x="44454" y="111766"/>
                    <a:pt x="44597" y="113278"/>
                    <a:pt x="44768" y="114791"/>
                  </a:cubicBezTo>
                  <a:cubicBezTo>
                    <a:pt x="44853" y="115704"/>
                    <a:pt x="44939" y="116617"/>
                    <a:pt x="45053" y="117530"/>
                  </a:cubicBezTo>
                  <a:cubicBezTo>
                    <a:pt x="45082" y="120896"/>
                    <a:pt x="45167" y="124263"/>
                    <a:pt x="45281" y="127630"/>
                  </a:cubicBezTo>
                  <a:cubicBezTo>
                    <a:pt x="45281" y="127801"/>
                    <a:pt x="45367" y="127972"/>
                    <a:pt x="45510" y="128058"/>
                  </a:cubicBezTo>
                  <a:cubicBezTo>
                    <a:pt x="45510" y="128172"/>
                    <a:pt x="45510" y="128286"/>
                    <a:pt x="45510" y="128400"/>
                  </a:cubicBezTo>
                  <a:cubicBezTo>
                    <a:pt x="45499" y="128395"/>
                    <a:pt x="45489" y="128393"/>
                    <a:pt x="45478" y="128393"/>
                  </a:cubicBezTo>
                  <a:cubicBezTo>
                    <a:pt x="45433" y="128393"/>
                    <a:pt x="45395" y="128439"/>
                    <a:pt x="45395" y="128486"/>
                  </a:cubicBezTo>
                  <a:cubicBezTo>
                    <a:pt x="45338" y="129428"/>
                    <a:pt x="45281" y="130369"/>
                    <a:pt x="45281" y="131339"/>
                  </a:cubicBezTo>
                  <a:cubicBezTo>
                    <a:pt x="45281" y="131482"/>
                    <a:pt x="45395" y="131596"/>
                    <a:pt x="45538" y="131596"/>
                  </a:cubicBezTo>
                  <a:cubicBezTo>
                    <a:pt x="45915" y="131648"/>
                    <a:pt x="46292" y="131674"/>
                    <a:pt x="46668" y="131674"/>
                  </a:cubicBezTo>
                  <a:cubicBezTo>
                    <a:pt x="47319" y="131674"/>
                    <a:pt x="47969" y="131598"/>
                    <a:pt x="48620" y="131453"/>
                  </a:cubicBezTo>
                  <a:cubicBezTo>
                    <a:pt x="48734" y="131425"/>
                    <a:pt x="48791" y="131368"/>
                    <a:pt x="48819" y="131254"/>
                  </a:cubicBezTo>
                  <a:cubicBezTo>
                    <a:pt x="49076" y="131339"/>
                    <a:pt x="49361" y="131396"/>
                    <a:pt x="49647" y="131425"/>
                  </a:cubicBezTo>
                  <a:cubicBezTo>
                    <a:pt x="51511" y="131674"/>
                    <a:pt x="53441" y="131736"/>
                    <a:pt x="55380" y="131736"/>
                  </a:cubicBezTo>
                  <a:cubicBezTo>
                    <a:pt x="57308" y="131736"/>
                    <a:pt x="59244" y="131675"/>
                    <a:pt x="61131" y="131675"/>
                  </a:cubicBezTo>
                  <a:cubicBezTo>
                    <a:pt x="61470" y="131675"/>
                    <a:pt x="61808" y="131677"/>
                    <a:pt x="62144" y="131682"/>
                  </a:cubicBezTo>
                  <a:cubicBezTo>
                    <a:pt x="64405" y="131697"/>
                    <a:pt x="66702" y="131791"/>
                    <a:pt x="68985" y="131791"/>
                  </a:cubicBezTo>
                  <a:cubicBezTo>
                    <a:pt x="70850" y="131791"/>
                    <a:pt x="72705" y="131728"/>
                    <a:pt x="74527" y="131510"/>
                  </a:cubicBezTo>
                  <a:cubicBezTo>
                    <a:pt x="75155" y="131425"/>
                    <a:pt x="75725" y="131225"/>
                    <a:pt x="76267" y="130911"/>
                  </a:cubicBezTo>
                  <a:cubicBezTo>
                    <a:pt x="76553" y="130968"/>
                    <a:pt x="76809" y="130997"/>
                    <a:pt x="77066" y="130997"/>
                  </a:cubicBezTo>
                  <a:lnTo>
                    <a:pt x="78236" y="131025"/>
                  </a:lnTo>
                  <a:cubicBezTo>
                    <a:pt x="78650" y="131040"/>
                    <a:pt x="79063" y="131047"/>
                    <a:pt x="79481" y="131047"/>
                  </a:cubicBezTo>
                  <a:cubicBezTo>
                    <a:pt x="79898" y="131047"/>
                    <a:pt x="80319" y="131040"/>
                    <a:pt x="80747" y="131025"/>
                  </a:cubicBezTo>
                  <a:cubicBezTo>
                    <a:pt x="81574" y="131025"/>
                    <a:pt x="82402" y="130968"/>
                    <a:pt x="83229" y="130911"/>
                  </a:cubicBezTo>
                  <a:cubicBezTo>
                    <a:pt x="84028" y="130883"/>
                    <a:pt x="84855" y="130797"/>
                    <a:pt x="85654" y="130683"/>
                  </a:cubicBezTo>
                  <a:cubicBezTo>
                    <a:pt x="86168" y="130626"/>
                    <a:pt x="86539" y="130141"/>
                    <a:pt x="86453" y="129599"/>
                  </a:cubicBezTo>
                  <a:cubicBezTo>
                    <a:pt x="86368" y="129000"/>
                    <a:pt x="85854" y="128486"/>
                    <a:pt x="85426" y="128087"/>
                  </a:cubicBezTo>
                  <a:cubicBezTo>
                    <a:pt x="84913" y="127601"/>
                    <a:pt x="84370" y="127145"/>
                    <a:pt x="83800" y="126746"/>
                  </a:cubicBezTo>
                  <a:cubicBezTo>
                    <a:pt x="83258" y="126289"/>
                    <a:pt x="82687" y="125861"/>
                    <a:pt x="82088" y="125519"/>
                  </a:cubicBezTo>
                  <a:cubicBezTo>
                    <a:pt x="82116" y="125462"/>
                    <a:pt x="82116" y="125405"/>
                    <a:pt x="82116" y="125347"/>
                  </a:cubicBezTo>
                  <a:cubicBezTo>
                    <a:pt x="82231" y="117558"/>
                    <a:pt x="82345" y="109797"/>
                    <a:pt x="82430" y="102008"/>
                  </a:cubicBezTo>
                  <a:lnTo>
                    <a:pt x="82430" y="98727"/>
                  </a:lnTo>
                  <a:cubicBezTo>
                    <a:pt x="82459" y="97899"/>
                    <a:pt x="82459" y="97072"/>
                    <a:pt x="82402" y="96245"/>
                  </a:cubicBezTo>
                  <a:cubicBezTo>
                    <a:pt x="82773" y="96188"/>
                    <a:pt x="83172" y="96130"/>
                    <a:pt x="83543" y="96073"/>
                  </a:cubicBezTo>
                  <a:cubicBezTo>
                    <a:pt x="83657" y="96016"/>
                    <a:pt x="83743" y="95902"/>
                    <a:pt x="83743" y="95788"/>
                  </a:cubicBezTo>
                  <a:cubicBezTo>
                    <a:pt x="83914" y="87285"/>
                    <a:pt x="83914" y="78811"/>
                    <a:pt x="83942" y="70309"/>
                  </a:cubicBezTo>
                  <a:cubicBezTo>
                    <a:pt x="83942" y="67998"/>
                    <a:pt x="84114" y="65658"/>
                    <a:pt x="83914" y="63347"/>
                  </a:cubicBezTo>
                  <a:lnTo>
                    <a:pt x="84057" y="63176"/>
                  </a:lnTo>
                  <a:cubicBezTo>
                    <a:pt x="84427" y="62662"/>
                    <a:pt x="84798" y="62149"/>
                    <a:pt x="85141" y="61607"/>
                  </a:cubicBezTo>
                  <a:cubicBezTo>
                    <a:pt x="85198" y="61578"/>
                    <a:pt x="87851" y="57127"/>
                    <a:pt x="88736" y="54730"/>
                  </a:cubicBezTo>
                  <a:cubicBezTo>
                    <a:pt x="88964" y="54217"/>
                    <a:pt x="89135" y="53646"/>
                    <a:pt x="89221" y="53075"/>
                  </a:cubicBezTo>
                  <a:cubicBezTo>
                    <a:pt x="89278" y="52448"/>
                    <a:pt x="89278" y="51848"/>
                    <a:pt x="89221" y="51221"/>
                  </a:cubicBezTo>
                  <a:cubicBezTo>
                    <a:pt x="89107" y="49908"/>
                    <a:pt x="89078" y="48567"/>
                    <a:pt x="88936" y="47255"/>
                  </a:cubicBezTo>
                  <a:cubicBezTo>
                    <a:pt x="88679" y="44630"/>
                    <a:pt x="88165" y="42062"/>
                    <a:pt x="87423" y="39523"/>
                  </a:cubicBezTo>
                  <a:cubicBezTo>
                    <a:pt x="87110" y="38410"/>
                    <a:pt x="86739" y="37297"/>
                    <a:pt x="86311" y="36213"/>
                  </a:cubicBezTo>
                  <a:cubicBezTo>
                    <a:pt x="86311" y="36184"/>
                    <a:pt x="86311" y="36184"/>
                    <a:pt x="86311" y="36184"/>
                  </a:cubicBezTo>
                  <a:cubicBezTo>
                    <a:pt x="85968" y="34615"/>
                    <a:pt x="85312" y="33131"/>
                    <a:pt x="84370" y="31847"/>
                  </a:cubicBezTo>
                  <a:cubicBezTo>
                    <a:pt x="84370" y="31847"/>
                    <a:pt x="83771" y="31534"/>
                    <a:pt x="82858" y="31134"/>
                  </a:cubicBezTo>
                  <a:cubicBezTo>
                    <a:pt x="82487" y="30877"/>
                    <a:pt x="82088" y="30649"/>
                    <a:pt x="81688" y="30421"/>
                  </a:cubicBezTo>
                  <a:cubicBezTo>
                    <a:pt x="80490" y="29765"/>
                    <a:pt x="79235" y="29251"/>
                    <a:pt x="77922" y="28880"/>
                  </a:cubicBezTo>
                  <a:cubicBezTo>
                    <a:pt x="77906" y="28875"/>
                    <a:pt x="77892" y="28872"/>
                    <a:pt x="77878" y="28872"/>
                  </a:cubicBezTo>
                  <a:cubicBezTo>
                    <a:pt x="77818" y="28872"/>
                    <a:pt x="77779" y="28919"/>
                    <a:pt x="77779" y="28966"/>
                  </a:cubicBezTo>
                  <a:lnTo>
                    <a:pt x="77494" y="28794"/>
                  </a:lnTo>
                  <a:cubicBezTo>
                    <a:pt x="78721" y="27539"/>
                    <a:pt x="79691" y="26055"/>
                    <a:pt x="80376" y="24429"/>
                  </a:cubicBezTo>
                  <a:cubicBezTo>
                    <a:pt x="81118" y="22860"/>
                    <a:pt x="81432" y="21119"/>
                    <a:pt x="81317" y="19379"/>
                  </a:cubicBezTo>
                  <a:cubicBezTo>
                    <a:pt x="81175" y="17410"/>
                    <a:pt x="80490" y="15470"/>
                    <a:pt x="79891" y="13615"/>
                  </a:cubicBezTo>
                  <a:cubicBezTo>
                    <a:pt x="79577" y="12645"/>
                    <a:pt x="79206" y="11675"/>
                    <a:pt x="78835" y="10705"/>
                  </a:cubicBezTo>
                  <a:cubicBezTo>
                    <a:pt x="78550" y="9963"/>
                    <a:pt x="78150" y="9278"/>
                    <a:pt x="77637" y="8679"/>
                  </a:cubicBezTo>
                  <a:cubicBezTo>
                    <a:pt x="77066" y="8080"/>
                    <a:pt x="76324" y="7652"/>
                    <a:pt x="75525" y="7481"/>
                  </a:cubicBezTo>
                  <a:cubicBezTo>
                    <a:pt x="75378" y="7445"/>
                    <a:pt x="75230" y="7428"/>
                    <a:pt x="75084" y="7428"/>
                  </a:cubicBezTo>
                  <a:cubicBezTo>
                    <a:pt x="74528" y="7428"/>
                    <a:pt x="74004" y="7679"/>
                    <a:pt x="73642" y="8109"/>
                  </a:cubicBezTo>
                  <a:cubicBezTo>
                    <a:pt x="73243" y="7538"/>
                    <a:pt x="72644" y="7139"/>
                    <a:pt x="71959" y="6996"/>
                  </a:cubicBezTo>
                  <a:cubicBezTo>
                    <a:pt x="71445" y="6825"/>
                    <a:pt x="70903" y="6739"/>
                    <a:pt x="70390" y="6739"/>
                  </a:cubicBezTo>
                  <a:cubicBezTo>
                    <a:pt x="70247" y="6739"/>
                    <a:pt x="70076" y="6711"/>
                    <a:pt x="69905" y="6682"/>
                  </a:cubicBezTo>
                  <a:cubicBezTo>
                    <a:pt x="69391" y="6682"/>
                    <a:pt x="68877" y="6825"/>
                    <a:pt x="68478" y="7167"/>
                  </a:cubicBezTo>
                  <a:cubicBezTo>
                    <a:pt x="67251" y="7852"/>
                    <a:pt x="66509" y="9221"/>
                    <a:pt x="65996" y="10477"/>
                  </a:cubicBezTo>
                  <a:cubicBezTo>
                    <a:pt x="65083" y="12446"/>
                    <a:pt x="64312" y="14471"/>
                    <a:pt x="63656" y="16554"/>
                  </a:cubicBezTo>
                  <a:cubicBezTo>
                    <a:pt x="63057" y="18551"/>
                    <a:pt x="62572" y="20777"/>
                    <a:pt x="63142" y="22860"/>
                  </a:cubicBezTo>
                  <a:cubicBezTo>
                    <a:pt x="63685" y="24914"/>
                    <a:pt x="65368" y="26341"/>
                    <a:pt x="66195" y="28224"/>
                  </a:cubicBezTo>
                  <a:cubicBezTo>
                    <a:pt x="65653" y="28509"/>
                    <a:pt x="65054" y="28737"/>
                    <a:pt x="64455" y="28966"/>
                  </a:cubicBezTo>
                  <a:cubicBezTo>
                    <a:pt x="63485" y="29280"/>
                    <a:pt x="62543" y="29679"/>
                    <a:pt x="61602" y="30135"/>
                  </a:cubicBezTo>
                  <a:cubicBezTo>
                    <a:pt x="60831" y="30563"/>
                    <a:pt x="60147" y="31106"/>
                    <a:pt x="59576" y="31762"/>
                  </a:cubicBezTo>
                  <a:cubicBezTo>
                    <a:pt x="58920" y="29536"/>
                    <a:pt x="57493" y="27653"/>
                    <a:pt x="55810" y="26084"/>
                  </a:cubicBezTo>
                  <a:cubicBezTo>
                    <a:pt x="54811" y="25171"/>
                    <a:pt x="53755" y="24315"/>
                    <a:pt x="52643" y="23545"/>
                  </a:cubicBezTo>
                  <a:cubicBezTo>
                    <a:pt x="52129" y="23202"/>
                    <a:pt x="51615" y="22774"/>
                    <a:pt x="51045" y="22460"/>
                  </a:cubicBezTo>
                  <a:cubicBezTo>
                    <a:pt x="50785" y="22278"/>
                    <a:pt x="50358" y="22025"/>
                    <a:pt x="50004" y="22025"/>
                  </a:cubicBezTo>
                  <a:cubicBezTo>
                    <a:pt x="49970" y="22025"/>
                    <a:pt x="49936" y="22027"/>
                    <a:pt x="49904" y="22032"/>
                  </a:cubicBezTo>
                  <a:lnTo>
                    <a:pt x="49761" y="21890"/>
                  </a:lnTo>
                  <a:cubicBezTo>
                    <a:pt x="49739" y="21860"/>
                    <a:pt x="49711" y="21848"/>
                    <a:pt x="49682" y="21848"/>
                  </a:cubicBezTo>
                  <a:cubicBezTo>
                    <a:pt x="49602" y="21848"/>
                    <a:pt x="49519" y="21948"/>
                    <a:pt x="49561" y="22032"/>
                  </a:cubicBezTo>
                  <a:lnTo>
                    <a:pt x="49561" y="22061"/>
                  </a:lnTo>
                  <a:lnTo>
                    <a:pt x="49533" y="22032"/>
                  </a:lnTo>
                  <a:cubicBezTo>
                    <a:pt x="49361" y="21918"/>
                    <a:pt x="49190" y="21804"/>
                    <a:pt x="49019" y="21718"/>
                  </a:cubicBezTo>
                  <a:cubicBezTo>
                    <a:pt x="48705" y="21519"/>
                    <a:pt x="48477" y="21205"/>
                    <a:pt x="48363" y="20863"/>
                  </a:cubicBezTo>
                  <a:cubicBezTo>
                    <a:pt x="48306" y="20406"/>
                    <a:pt x="48277" y="19949"/>
                    <a:pt x="48363" y="19493"/>
                  </a:cubicBezTo>
                  <a:cubicBezTo>
                    <a:pt x="48391" y="19008"/>
                    <a:pt x="48420" y="18523"/>
                    <a:pt x="48420" y="18038"/>
                  </a:cubicBezTo>
                  <a:cubicBezTo>
                    <a:pt x="49048" y="17610"/>
                    <a:pt x="49561" y="17039"/>
                    <a:pt x="49932" y="16354"/>
                  </a:cubicBezTo>
                  <a:cubicBezTo>
                    <a:pt x="50189" y="15784"/>
                    <a:pt x="50389" y="15185"/>
                    <a:pt x="50503" y="14557"/>
                  </a:cubicBezTo>
                  <a:lnTo>
                    <a:pt x="50759" y="14557"/>
                  </a:lnTo>
                  <a:cubicBezTo>
                    <a:pt x="51130" y="14528"/>
                    <a:pt x="51444" y="14357"/>
                    <a:pt x="51730" y="14157"/>
                  </a:cubicBezTo>
                  <a:cubicBezTo>
                    <a:pt x="51844" y="14043"/>
                    <a:pt x="51929" y="13958"/>
                    <a:pt x="52015" y="13872"/>
                  </a:cubicBezTo>
                  <a:cubicBezTo>
                    <a:pt x="52329" y="13558"/>
                    <a:pt x="52557" y="13187"/>
                    <a:pt x="52671" y="12759"/>
                  </a:cubicBezTo>
                  <a:cubicBezTo>
                    <a:pt x="52842" y="11875"/>
                    <a:pt x="52357" y="10962"/>
                    <a:pt x="51530" y="10648"/>
                  </a:cubicBezTo>
                  <a:cubicBezTo>
                    <a:pt x="52015" y="9136"/>
                    <a:pt x="52300" y="7595"/>
                    <a:pt x="52414" y="6026"/>
                  </a:cubicBezTo>
                  <a:cubicBezTo>
                    <a:pt x="52500" y="4628"/>
                    <a:pt x="51929" y="3001"/>
                    <a:pt x="50389" y="2688"/>
                  </a:cubicBezTo>
                  <a:cubicBezTo>
                    <a:pt x="50189" y="2003"/>
                    <a:pt x="49761" y="1375"/>
                    <a:pt x="49190" y="947"/>
                  </a:cubicBezTo>
                  <a:cubicBezTo>
                    <a:pt x="48172" y="229"/>
                    <a:pt x="46852" y="0"/>
                    <a:pt x="455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516675" y="1990275"/>
              <a:ext cx="236850" cy="768250"/>
            </a:xfrm>
            <a:custGeom>
              <a:avLst/>
              <a:gdLst/>
              <a:ahLst/>
              <a:cxnLst/>
              <a:rect l="l" t="t" r="r" b="b"/>
              <a:pathLst>
                <a:path w="9474" h="30730" extrusionOk="0">
                  <a:moveTo>
                    <a:pt x="1" y="1"/>
                  </a:moveTo>
                  <a:lnTo>
                    <a:pt x="1" y="30730"/>
                  </a:lnTo>
                  <a:lnTo>
                    <a:pt x="5593" y="30131"/>
                  </a:lnTo>
                  <a:cubicBezTo>
                    <a:pt x="5593" y="30131"/>
                    <a:pt x="2740" y="28190"/>
                    <a:pt x="2882" y="24881"/>
                  </a:cubicBezTo>
                  <a:cubicBezTo>
                    <a:pt x="3053" y="21599"/>
                    <a:pt x="9473" y="9930"/>
                    <a:pt x="9473" y="9930"/>
                  </a:cubicBezTo>
                  <a:cubicBezTo>
                    <a:pt x="9473" y="9930"/>
                    <a:pt x="9017" y="6791"/>
                    <a:pt x="5564" y="3795"/>
                  </a:cubicBezTo>
                  <a:cubicBezTo>
                    <a:pt x="2140" y="79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227775" y="1868300"/>
              <a:ext cx="288925" cy="316775"/>
            </a:xfrm>
            <a:custGeom>
              <a:avLst/>
              <a:gdLst/>
              <a:ahLst/>
              <a:cxnLst/>
              <a:rect l="l" t="t" r="r" b="b"/>
              <a:pathLst>
                <a:path w="11557" h="12671" extrusionOk="0">
                  <a:moveTo>
                    <a:pt x="10017" y="468"/>
                  </a:moveTo>
                  <a:cubicBezTo>
                    <a:pt x="9999" y="468"/>
                    <a:pt x="9972" y="487"/>
                    <a:pt x="9938" y="561"/>
                  </a:cubicBezTo>
                  <a:lnTo>
                    <a:pt x="9938" y="561"/>
                  </a:lnTo>
                  <a:cubicBezTo>
                    <a:pt x="10007" y="514"/>
                    <a:pt x="10044" y="486"/>
                    <a:pt x="10044" y="486"/>
                  </a:cubicBezTo>
                  <a:cubicBezTo>
                    <a:pt x="10044" y="486"/>
                    <a:pt x="10035" y="468"/>
                    <a:pt x="10017" y="468"/>
                  </a:cubicBezTo>
                  <a:close/>
                  <a:moveTo>
                    <a:pt x="2968" y="1"/>
                  </a:moveTo>
                  <a:cubicBezTo>
                    <a:pt x="3082" y="1598"/>
                    <a:pt x="3168" y="3881"/>
                    <a:pt x="1" y="3995"/>
                  </a:cubicBezTo>
                  <a:cubicBezTo>
                    <a:pt x="2763" y="9210"/>
                    <a:pt x="6389" y="12670"/>
                    <a:pt x="6751" y="12670"/>
                  </a:cubicBezTo>
                  <a:cubicBezTo>
                    <a:pt x="6756" y="12670"/>
                    <a:pt x="6760" y="12670"/>
                    <a:pt x="6763" y="12669"/>
                  </a:cubicBezTo>
                  <a:cubicBezTo>
                    <a:pt x="7077" y="12555"/>
                    <a:pt x="11556" y="4880"/>
                    <a:pt x="11557" y="4880"/>
                  </a:cubicBezTo>
                  <a:lnTo>
                    <a:pt x="11557" y="4880"/>
                  </a:lnTo>
                  <a:cubicBezTo>
                    <a:pt x="11556" y="4880"/>
                    <a:pt x="11339" y="4937"/>
                    <a:pt x="11046" y="4937"/>
                  </a:cubicBezTo>
                  <a:cubicBezTo>
                    <a:pt x="10392" y="4937"/>
                    <a:pt x="9362" y="4650"/>
                    <a:pt x="9559" y="2797"/>
                  </a:cubicBezTo>
                  <a:cubicBezTo>
                    <a:pt x="9719" y="1293"/>
                    <a:pt x="9852" y="749"/>
                    <a:pt x="9938" y="561"/>
                  </a:cubicBezTo>
                  <a:lnTo>
                    <a:pt x="9938" y="561"/>
                  </a:lnTo>
                  <a:cubicBezTo>
                    <a:pt x="9587" y="802"/>
                    <a:pt x="8400" y="1535"/>
                    <a:pt x="6983" y="1535"/>
                  </a:cubicBezTo>
                  <a:cubicBezTo>
                    <a:pt x="6845" y="1535"/>
                    <a:pt x="6705" y="1528"/>
                    <a:pt x="6563" y="1513"/>
                  </a:cubicBezTo>
                  <a:cubicBezTo>
                    <a:pt x="4680" y="1284"/>
                    <a:pt x="2969" y="1"/>
                    <a:pt x="2968" y="1"/>
                  </a:cubicBezTo>
                  <a:close/>
                </a:path>
              </a:pathLst>
            </a:custGeom>
            <a:solidFill>
              <a:srgbClr val="FED2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248475" y="1542325"/>
              <a:ext cx="296050" cy="355350"/>
            </a:xfrm>
            <a:custGeom>
              <a:avLst/>
              <a:gdLst/>
              <a:ahLst/>
              <a:cxnLst/>
              <a:rect l="l" t="t" r="r" b="b"/>
              <a:pathLst>
                <a:path w="11842" h="14214" extrusionOk="0">
                  <a:moveTo>
                    <a:pt x="10643" y="0"/>
                  </a:moveTo>
                  <a:cubicBezTo>
                    <a:pt x="9587" y="0"/>
                    <a:pt x="8560" y="172"/>
                    <a:pt x="7590" y="542"/>
                  </a:cubicBezTo>
                  <a:cubicBezTo>
                    <a:pt x="7019" y="771"/>
                    <a:pt x="6477" y="1056"/>
                    <a:pt x="5907" y="1227"/>
                  </a:cubicBezTo>
                  <a:cubicBezTo>
                    <a:pt x="5346" y="1389"/>
                    <a:pt x="4755" y="1445"/>
                    <a:pt x="4157" y="1445"/>
                  </a:cubicBezTo>
                  <a:cubicBezTo>
                    <a:pt x="3599" y="1445"/>
                    <a:pt x="3034" y="1396"/>
                    <a:pt x="2483" y="1341"/>
                  </a:cubicBezTo>
                  <a:lnTo>
                    <a:pt x="1655" y="1370"/>
                  </a:lnTo>
                  <a:cubicBezTo>
                    <a:pt x="999" y="2939"/>
                    <a:pt x="514" y="4594"/>
                    <a:pt x="229" y="6277"/>
                  </a:cubicBezTo>
                  <a:cubicBezTo>
                    <a:pt x="0" y="7961"/>
                    <a:pt x="143" y="9758"/>
                    <a:pt x="971" y="11242"/>
                  </a:cubicBezTo>
                  <a:cubicBezTo>
                    <a:pt x="2017" y="13087"/>
                    <a:pt x="3966" y="14214"/>
                    <a:pt x="6101" y="14214"/>
                  </a:cubicBezTo>
                  <a:cubicBezTo>
                    <a:pt x="6178" y="14214"/>
                    <a:pt x="6256" y="14212"/>
                    <a:pt x="6335" y="14209"/>
                  </a:cubicBezTo>
                  <a:cubicBezTo>
                    <a:pt x="8532" y="14038"/>
                    <a:pt x="10386" y="12526"/>
                    <a:pt x="11042" y="10415"/>
                  </a:cubicBezTo>
                  <a:cubicBezTo>
                    <a:pt x="11299" y="9502"/>
                    <a:pt x="11299" y="8560"/>
                    <a:pt x="11556" y="7647"/>
                  </a:cubicBezTo>
                  <a:cubicBezTo>
                    <a:pt x="11670" y="7305"/>
                    <a:pt x="11784" y="6991"/>
                    <a:pt x="11841" y="6648"/>
                  </a:cubicBezTo>
                  <a:cubicBezTo>
                    <a:pt x="11841" y="6306"/>
                    <a:pt x="11813" y="5964"/>
                    <a:pt x="11727" y="5621"/>
                  </a:cubicBezTo>
                  <a:lnTo>
                    <a:pt x="10643" y="0"/>
                  </a:lnTo>
                  <a:close/>
                </a:path>
              </a:pathLst>
            </a:custGeom>
            <a:solidFill>
              <a:srgbClr val="FED2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205675" y="1691575"/>
              <a:ext cx="52100" cy="74775"/>
            </a:xfrm>
            <a:custGeom>
              <a:avLst/>
              <a:gdLst/>
              <a:ahLst/>
              <a:cxnLst/>
              <a:rect l="l" t="t" r="r" b="b"/>
              <a:pathLst>
                <a:path w="2084" h="2991" extrusionOk="0">
                  <a:moveTo>
                    <a:pt x="1752" y="0"/>
                  </a:moveTo>
                  <a:cubicBezTo>
                    <a:pt x="1436" y="0"/>
                    <a:pt x="1124" y="59"/>
                    <a:pt x="828" y="165"/>
                  </a:cubicBezTo>
                  <a:cubicBezTo>
                    <a:pt x="229" y="564"/>
                    <a:pt x="0" y="1335"/>
                    <a:pt x="314" y="1991"/>
                  </a:cubicBezTo>
                  <a:cubicBezTo>
                    <a:pt x="645" y="2597"/>
                    <a:pt x="1269" y="2991"/>
                    <a:pt x="1955" y="2991"/>
                  </a:cubicBezTo>
                  <a:cubicBezTo>
                    <a:pt x="1978" y="2991"/>
                    <a:pt x="2002" y="2990"/>
                    <a:pt x="2026" y="2989"/>
                  </a:cubicBezTo>
                  <a:lnTo>
                    <a:pt x="2083" y="22"/>
                  </a:lnTo>
                  <a:cubicBezTo>
                    <a:pt x="1973" y="7"/>
                    <a:pt x="1862" y="0"/>
                    <a:pt x="1752" y="0"/>
                  </a:cubicBezTo>
                  <a:close/>
                </a:path>
              </a:pathLst>
            </a:custGeom>
            <a:solidFill>
              <a:srgbClr val="FED2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515950" y="1705525"/>
              <a:ext cx="69950" cy="93850"/>
            </a:xfrm>
            <a:custGeom>
              <a:avLst/>
              <a:gdLst/>
              <a:ahLst/>
              <a:cxnLst/>
              <a:rect l="l" t="t" r="r" b="b"/>
              <a:pathLst>
                <a:path w="2798" h="3754" extrusionOk="0">
                  <a:moveTo>
                    <a:pt x="1257" y="1"/>
                  </a:moveTo>
                  <a:cubicBezTo>
                    <a:pt x="1210" y="1"/>
                    <a:pt x="1162" y="3"/>
                    <a:pt x="1114" y="6"/>
                  </a:cubicBezTo>
                  <a:lnTo>
                    <a:pt x="1" y="3658"/>
                  </a:lnTo>
                  <a:cubicBezTo>
                    <a:pt x="210" y="3722"/>
                    <a:pt x="421" y="3754"/>
                    <a:pt x="631" y="3754"/>
                  </a:cubicBezTo>
                  <a:cubicBezTo>
                    <a:pt x="1079" y="3754"/>
                    <a:pt x="1514" y="3608"/>
                    <a:pt x="1884" y="3316"/>
                  </a:cubicBezTo>
                  <a:cubicBezTo>
                    <a:pt x="2369" y="2888"/>
                    <a:pt x="2683" y="2260"/>
                    <a:pt x="2712" y="1575"/>
                  </a:cubicBezTo>
                  <a:cubicBezTo>
                    <a:pt x="2797" y="1062"/>
                    <a:pt x="2597" y="548"/>
                    <a:pt x="2169" y="206"/>
                  </a:cubicBezTo>
                  <a:cubicBezTo>
                    <a:pt x="1896" y="82"/>
                    <a:pt x="1580" y="1"/>
                    <a:pt x="1257" y="1"/>
                  </a:cubicBezTo>
                  <a:close/>
                </a:path>
              </a:pathLst>
            </a:custGeom>
            <a:solidFill>
              <a:srgbClr val="FED2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224225" y="1444500"/>
              <a:ext cx="354525" cy="266175"/>
            </a:xfrm>
            <a:custGeom>
              <a:avLst/>
              <a:gdLst/>
              <a:ahLst/>
              <a:cxnLst/>
              <a:rect l="l" t="t" r="r" b="b"/>
              <a:pathLst>
                <a:path w="14181" h="10647" extrusionOk="0">
                  <a:moveTo>
                    <a:pt x="1262" y="9682"/>
                  </a:moveTo>
                  <a:cubicBezTo>
                    <a:pt x="1204" y="9871"/>
                    <a:pt x="1145" y="10059"/>
                    <a:pt x="1085" y="10247"/>
                  </a:cubicBezTo>
                  <a:lnTo>
                    <a:pt x="1513" y="10076"/>
                  </a:lnTo>
                  <a:cubicBezTo>
                    <a:pt x="1426" y="9947"/>
                    <a:pt x="1343" y="9815"/>
                    <a:pt x="1262" y="9682"/>
                  </a:cubicBezTo>
                  <a:close/>
                  <a:moveTo>
                    <a:pt x="7276" y="0"/>
                  </a:moveTo>
                  <a:cubicBezTo>
                    <a:pt x="6032" y="0"/>
                    <a:pt x="4800" y="144"/>
                    <a:pt x="3710" y="689"/>
                  </a:cubicBezTo>
                  <a:cubicBezTo>
                    <a:pt x="2939" y="1060"/>
                    <a:pt x="2283" y="1631"/>
                    <a:pt x="1769" y="2316"/>
                  </a:cubicBezTo>
                  <a:cubicBezTo>
                    <a:pt x="1655" y="2430"/>
                    <a:pt x="1541" y="2544"/>
                    <a:pt x="1427" y="2686"/>
                  </a:cubicBezTo>
                  <a:cubicBezTo>
                    <a:pt x="1256" y="2829"/>
                    <a:pt x="1085" y="3029"/>
                    <a:pt x="970" y="3229"/>
                  </a:cubicBezTo>
                  <a:cubicBezTo>
                    <a:pt x="913" y="3400"/>
                    <a:pt x="885" y="3542"/>
                    <a:pt x="856" y="3714"/>
                  </a:cubicBezTo>
                  <a:cubicBezTo>
                    <a:pt x="828" y="3856"/>
                    <a:pt x="828" y="3885"/>
                    <a:pt x="742" y="3970"/>
                  </a:cubicBezTo>
                  <a:cubicBezTo>
                    <a:pt x="628" y="4056"/>
                    <a:pt x="599" y="4056"/>
                    <a:pt x="542" y="4113"/>
                  </a:cubicBezTo>
                  <a:cubicBezTo>
                    <a:pt x="314" y="4370"/>
                    <a:pt x="172" y="4684"/>
                    <a:pt x="143" y="5026"/>
                  </a:cubicBezTo>
                  <a:cubicBezTo>
                    <a:pt x="57" y="5511"/>
                    <a:pt x="29" y="6025"/>
                    <a:pt x="29" y="6510"/>
                  </a:cubicBezTo>
                  <a:cubicBezTo>
                    <a:pt x="0" y="6709"/>
                    <a:pt x="29" y="6909"/>
                    <a:pt x="86" y="7109"/>
                  </a:cubicBezTo>
                  <a:cubicBezTo>
                    <a:pt x="143" y="7252"/>
                    <a:pt x="229" y="7394"/>
                    <a:pt x="286" y="7565"/>
                  </a:cubicBezTo>
                  <a:cubicBezTo>
                    <a:pt x="523" y="8302"/>
                    <a:pt x="859" y="9018"/>
                    <a:pt x="1262" y="9682"/>
                  </a:cubicBezTo>
                  <a:lnTo>
                    <a:pt x="1262" y="9682"/>
                  </a:lnTo>
                  <a:cubicBezTo>
                    <a:pt x="1769" y="8005"/>
                    <a:pt x="2141" y="6287"/>
                    <a:pt x="2397" y="4570"/>
                  </a:cubicBezTo>
                  <a:cubicBezTo>
                    <a:pt x="3107" y="5165"/>
                    <a:pt x="4057" y="5411"/>
                    <a:pt x="5009" y="5411"/>
                  </a:cubicBezTo>
                  <a:cubicBezTo>
                    <a:pt x="5242" y="5411"/>
                    <a:pt x="5476" y="5397"/>
                    <a:pt x="5707" y="5368"/>
                  </a:cubicBezTo>
                  <a:cubicBezTo>
                    <a:pt x="6877" y="5169"/>
                    <a:pt x="8018" y="4826"/>
                    <a:pt x="9074" y="4370"/>
                  </a:cubicBezTo>
                  <a:cubicBezTo>
                    <a:pt x="9451" y="4170"/>
                    <a:pt x="9881" y="4056"/>
                    <a:pt x="10309" y="4056"/>
                  </a:cubicBezTo>
                  <a:cubicBezTo>
                    <a:pt x="10430" y="4056"/>
                    <a:pt x="10551" y="4066"/>
                    <a:pt x="10671" y="4085"/>
                  </a:cubicBezTo>
                  <a:cubicBezTo>
                    <a:pt x="11470" y="4256"/>
                    <a:pt x="11927" y="5112"/>
                    <a:pt x="12127" y="5939"/>
                  </a:cubicBezTo>
                  <a:cubicBezTo>
                    <a:pt x="12269" y="6538"/>
                    <a:pt x="12355" y="7166"/>
                    <a:pt x="12412" y="7794"/>
                  </a:cubicBezTo>
                  <a:cubicBezTo>
                    <a:pt x="12497" y="8735"/>
                    <a:pt x="12583" y="9677"/>
                    <a:pt x="12669" y="10647"/>
                  </a:cubicBezTo>
                  <a:cubicBezTo>
                    <a:pt x="12897" y="10276"/>
                    <a:pt x="13068" y="9905"/>
                    <a:pt x="13239" y="9506"/>
                  </a:cubicBezTo>
                  <a:cubicBezTo>
                    <a:pt x="13325" y="9277"/>
                    <a:pt x="13353" y="9049"/>
                    <a:pt x="13439" y="8792"/>
                  </a:cubicBezTo>
                  <a:cubicBezTo>
                    <a:pt x="13610" y="8450"/>
                    <a:pt x="13753" y="8079"/>
                    <a:pt x="13867" y="7708"/>
                  </a:cubicBezTo>
                  <a:cubicBezTo>
                    <a:pt x="13924" y="7337"/>
                    <a:pt x="13981" y="6966"/>
                    <a:pt x="14010" y="6567"/>
                  </a:cubicBezTo>
                  <a:cubicBezTo>
                    <a:pt x="14181" y="5283"/>
                    <a:pt x="13781" y="3970"/>
                    <a:pt x="12954" y="2943"/>
                  </a:cubicBezTo>
                  <a:cubicBezTo>
                    <a:pt x="12897" y="2858"/>
                    <a:pt x="12783" y="2743"/>
                    <a:pt x="12697" y="2686"/>
                  </a:cubicBezTo>
                  <a:cubicBezTo>
                    <a:pt x="12612" y="2629"/>
                    <a:pt x="12526" y="2572"/>
                    <a:pt x="12440" y="2544"/>
                  </a:cubicBezTo>
                  <a:cubicBezTo>
                    <a:pt x="12012" y="2258"/>
                    <a:pt x="11813" y="1830"/>
                    <a:pt x="11527" y="1431"/>
                  </a:cubicBezTo>
                  <a:cubicBezTo>
                    <a:pt x="10700" y="261"/>
                    <a:pt x="9074" y="4"/>
                    <a:pt x="7647" y="4"/>
                  </a:cubicBezTo>
                  <a:cubicBezTo>
                    <a:pt x="7523" y="2"/>
                    <a:pt x="7400" y="0"/>
                    <a:pt x="7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269875" y="1739200"/>
              <a:ext cx="253250" cy="161775"/>
            </a:xfrm>
            <a:custGeom>
              <a:avLst/>
              <a:gdLst/>
              <a:ahLst/>
              <a:cxnLst/>
              <a:rect l="l" t="t" r="r" b="b"/>
              <a:pathLst>
                <a:path w="10130" h="6471" extrusionOk="0">
                  <a:moveTo>
                    <a:pt x="229" y="0"/>
                  </a:moveTo>
                  <a:cubicBezTo>
                    <a:pt x="172" y="1056"/>
                    <a:pt x="514" y="1912"/>
                    <a:pt x="0" y="2853"/>
                  </a:cubicBezTo>
                  <a:lnTo>
                    <a:pt x="428" y="4337"/>
                  </a:lnTo>
                  <a:cubicBezTo>
                    <a:pt x="1616" y="5757"/>
                    <a:pt x="3304" y="6470"/>
                    <a:pt x="4992" y="6470"/>
                  </a:cubicBezTo>
                  <a:cubicBezTo>
                    <a:pt x="6629" y="6470"/>
                    <a:pt x="8265" y="5800"/>
                    <a:pt x="9445" y="4451"/>
                  </a:cubicBezTo>
                  <a:cubicBezTo>
                    <a:pt x="9673" y="4194"/>
                    <a:pt x="9873" y="3909"/>
                    <a:pt x="9987" y="3595"/>
                  </a:cubicBezTo>
                  <a:cubicBezTo>
                    <a:pt x="10129" y="3053"/>
                    <a:pt x="10129" y="2511"/>
                    <a:pt x="9987" y="1969"/>
                  </a:cubicBezTo>
                  <a:cubicBezTo>
                    <a:pt x="9901" y="1484"/>
                    <a:pt x="9844" y="999"/>
                    <a:pt x="9758" y="542"/>
                  </a:cubicBezTo>
                  <a:cubicBezTo>
                    <a:pt x="8497" y="852"/>
                    <a:pt x="7204" y="1005"/>
                    <a:pt x="5910" y="1005"/>
                  </a:cubicBezTo>
                  <a:cubicBezTo>
                    <a:pt x="3983" y="1005"/>
                    <a:pt x="2055" y="666"/>
                    <a:pt x="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175000" y="1968175"/>
              <a:ext cx="341700" cy="1146300"/>
            </a:xfrm>
            <a:custGeom>
              <a:avLst/>
              <a:gdLst/>
              <a:ahLst/>
              <a:cxnLst/>
              <a:rect l="l" t="t" r="r" b="b"/>
              <a:pathLst>
                <a:path w="13668" h="45852" extrusionOk="0">
                  <a:moveTo>
                    <a:pt x="2083" y="0"/>
                  </a:moveTo>
                  <a:cubicBezTo>
                    <a:pt x="1085" y="7390"/>
                    <a:pt x="1" y="36578"/>
                    <a:pt x="999" y="44767"/>
                  </a:cubicBezTo>
                  <a:cubicBezTo>
                    <a:pt x="4937" y="45395"/>
                    <a:pt x="8960" y="45766"/>
                    <a:pt x="12954" y="45851"/>
                  </a:cubicBezTo>
                  <a:lnTo>
                    <a:pt x="13068" y="41286"/>
                  </a:lnTo>
                  <a:cubicBezTo>
                    <a:pt x="13068" y="41286"/>
                    <a:pt x="11356" y="40687"/>
                    <a:pt x="11356" y="37577"/>
                  </a:cubicBezTo>
                  <a:cubicBezTo>
                    <a:pt x="11356" y="34495"/>
                    <a:pt x="11756" y="32584"/>
                    <a:pt x="13668" y="31614"/>
                  </a:cubicBezTo>
                  <a:cubicBezTo>
                    <a:pt x="13268" y="25023"/>
                    <a:pt x="13667" y="886"/>
                    <a:pt x="13668" y="885"/>
                  </a:cubicBezTo>
                  <a:lnTo>
                    <a:pt x="13668" y="885"/>
                  </a:lnTo>
                  <a:lnTo>
                    <a:pt x="8874" y="8674"/>
                  </a:lnTo>
                  <a:cubicBezTo>
                    <a:pt x="8874" y="8674"/>
                    <a:pt x="3510" y="4394"/>
                    <a:pt x="20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662125" y="1966725"/>
              <a:ext cx="587800" cy="1976600"/>
            </a:xfrm>
            <a:custGeom>
              <a:avLst/>
              <a:gdLst/>
              <a:ahLst/>
              <a:cxnLst/>
              <a:rect l="l" t="t" r="r" b="b"/>
              <a:pathLst>
                <a:path w="23512" h="79064" extrusionOk="0">
                  <a:moveTo>
                    <a:pt x="22142" y="1"/>
                  </a:moveTo>
                  <a:cubicBezTo>
                    <a:pt x="22142" y="1"/>
                    <a:pt x="16550" y="315"/>
                    <a:pt x="13668" y="5194"/>
                  </a:cubicBezTo>
                  <a:cubicBezTo>
                    <a:pt x="10758" y="10073"/>
                    <a:pt x="7277" y="21229"/>
                    <a:pt x="7277" y="21229"/>
                  </a:cubicBezTo>
                  <a:lnTo>
                    <a:pt x="1" y="23825"/>
                  </a:lnTo>
                  <a:lnTo>
                    <a:pt x="372" y="31215"/>
                  </a:lnTo>
                  <a:cubicBezTo>
                    <a:pt x="376" y="31216"/>
                    <a:pt x="383" y="31216"/>
                    <a:pt x="395" y="31216"/>
                  </a:cubicBezTo>
                  <a:cubicBezTo>
                    <a:pt x="805" y="31216"/>
                    <a:pt x="6028" y="30722"/>
                    <a:pt x="8361" y="30416"/>
                  </a:cubicBezTo>
                  <a:cubicBezTo>
                    <a:pt x="9759" y="30245"/>
                    <a:pt x="11128" y="29760"/>
                    <a:pt x="12355" y="29018"/>
                  </a:cubicBezTo>
                  <a:lnTo>
                    <a:pt x="12355" y="29018"/>
                  </a:lnTo>
                  <a:cubicBezTo>
                    <a:pt x="12355" y="29019"/>
                    <a:pt x="10843" y="53927"/>
                    <a:pt x="11043" y="64198"/>
                  </a:cubicBezTo>
                  <a:cubicBezTo>
                    <a:pt x="11243" y="74470"/>
                    <a:pt x="11956" y="78465"/>
                    <a:pt x="11956" y="78465"/>
                  </a:cubicBezTo>
                  <a:lnTo>
                    <a:pt x="23511" y="79064"/>
                  </a:lnTo>
                  <a:cubicBezTo>
                    <a:pt x="23511" y="79064"/>
                    <a:pt x="22028" y="63114"/>
                    <a:pt x="21429" y="55040"/>
                  </a:cubicBezTo>
                  <a:cubicBezTo>
                    <a:pt x="20829" y="46965"/>
                    <a:pt x="20145" y="18404"/>
                    <a:pt x="22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679250" y="2324825"/>
              <a:ext cx="333850" cy="423725"/>
            </a:xfrm>
            <a:custGeom>
              <a:avLst/>
              <a:gdLst/>
              <a:ahLst/>
              <a:cxnLst/>
              <a:rect l="l" t="t" r="r" b="b"/>
              <a:pathLst>
                <a:path w="13354" h="16949" extrusionOk="0">
                  <a:moveTo>
                    <a:pt x="13354" y="0"/>
                  </a:moveTo>
                  <a:lnTo>
                    <a:pt x="13354" y="0"/>
                  </a:lnTo>
                  <a:cubicBezTo>
                    <a:pt x="13353" y="1"/>
                    <a:pt x="10472" y="10557"/>
                    <a:pt x="9559" y="11870"/>
                  </a:cubicBezTo>
                  <a:cubicBezTo>
                    <a:pt x="8675" y="13153"/>
                    <a:pt x="1" y="14352"/>
                    <a:pt x="1" y="14352"/>
                  </a:cubicBezTo>
                  <a:lnTo>
                    <a:pt x="200" y="16948"/>
                  </a:lnTo>
                  <a:cubicBezTo>
                    <a:pt x="200" y="16948"/>
                    <a:pt x="10558" y="15836"/>
                    <a:pt x="12155" y="14751"/>
                  </a:cubicBezTo>
                  <a:lnTo>
                    <a:pt x="13354" y="0"/>
                  </a:lnTo>
                  <a:close/>
                </a:path>
              </a:pathLst>
            </a:custGeom>
            <a:solidFill>
              <a:srgbClr val="FDF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151475" y="2978975"/>
              <a:ext cx="111300" cy="972200"/>
            </a:xfrm>
            <a:custGeom>
              <a:avLst/>
              <a:gdLst/>
              <a:ahLst/>
              <a:cxnLst/>
              <a:rect l="l" t="t" r="r" b="b"/>
              <a:pathLst>
                <a:path w="4452" h="38888" extrusionOk="0">
                  <a:moveTo>
                    <a:pt x="1497" y="0"/>
                  </a:moveTo>
                  <a:cubicBezTo>
                    <a:pt x="1307" y="0"/>
                    <a:pt x="0" y="38888"/>
                    <a:pt x="0" y="38888"/>
                  </a:cubicBezTo>
                  <a:lnTo>
                    <a:pt x="4451" y="38631"/>
                  </a:lnTo>
                  <a:cubicBezTo>
                    <a:pt x="4451" y="38631"/>
                    <a:pt x="1798" y="8387"/>
                    <a:pt x="1512" y="141"/>
                  </a:cubicBezTo>
                  <a:cubicBezTo>
                    <a:pt x="1508" y="46"/>
                    <a:pt x="1503" y="0"/>
                    <a:pt x="1497" y="0"/>
                  </a:cubicBezTo>
                  <a:close/>
                </a:path>
              </a:pathLst>
            </a:custGeom>
            <a:solidFill>
              <a:srgbClr val="FDF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514525" y="2495500"/>
              <a:ext cx="123425" cy="248050"/>
            </a:xfrm>
            <a:custGeom>
              <a:avLst/>
              <a:gdLst/>
              <a:ahLst/>
              <a:cxnLst/>
              <a:rect l="l" t="t" r="r" b="b"/>
              <a:pathLst>
                <a:path w="4937" h="9922" extrusionOk="0">
                  <a:moveTo>
                    <a:pt x="4800" y="1"/>
                  </a:moveTo>
                  <a:cubicBezTo>
                    <a:pt x="4797" y="1"/>
                    <a:pt x="4786" y="17"/>
                    <a:pt x="4766" y="49"/>
                  </a:cubicBezTo>
                  <a:cubicBezTo>
                    <a:pt x="4245" y="914"/>
                    <a:pt x="3878" y="1728"/>
                    <a:pt x="3633" y="2489"/>
                  </a:cubicBezTo>
                  <a:lnTo>
                    <a:pt x="3633" y="2489"/>
                  </a:lnTo>
                  <a:cubicBezTo>
                    <a:pt x="4323" y="1062"/>
                    <a:pt x="4827" y="1"/>
                    <a:pt x="4800" y="1"/>
                  </a:cubicBezTo>
                  <a:close/>
                  <a:moveTo>
                    <a:pt x="3633" y="2489"/>
                  </a:moveTo>
                  <a:cubicBezTo>
                    <a:pt x="2212" y="5428"/>
                    <a:pt x="1" y="9922"/>
                    <a:pt x="1" y="9922"/>
                  </a:cubicBezTo>
                  <a:lnTo>
                    <a:pt x="4937" y="9608"/>
                  </a:lnTo>
                  <a:cubicBezTo>
                    <a:pt x="4937" y="9608"/>
                    <a:pt x="2183" y="6979"/>
                    <a:pt x="3633" y="2489"/>
                  </a:cubicBezTo>
                  <a:close/>
                </a:path>
              </a:pathLst>
            </a:custGeom>
            <a:solidFill>
              <a:srgbClr val="FDF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501700" y="3000325"/>
              <a:ext cx="71350" cy="154100"/>
            </a:xfrm>
            <a:custGeom>
              <a:avLst/>
              <a:gdLst/>
              <a:ahLst/>
              <a:cxnLst/>
              <a:rect l="l" t="t" r="r" b="b"/>
              <a:pathLst>
                <a:path w="2854" h="6164" extrusionOk="0">
                  <a:moveTo>
                    <a:pt x="0" y="0"/>
                  </a:moveTo>
                  <a:lnTo>
                    <a:pt x="200" y="6163"/>
                  </a:lnTo>
                  <a:cubicBezTo>
                    <a:pt x="1684" y="5963"/>
                    <a:pt x="2768" y="4679"/>
                    <a:pt x="2739" y="3196"/>
                  </a:cubicBezTo>
                  <a:lnTo>
                    <a:pt x="2854" y="4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E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990975" y="3932600"/>
              <a:ext cx="224000" cy="627750"/>
            </a:xfrm>
            <a:custGeom>
              <a:avLst/>
              <a:gdLst/>
              <a:ahLst/>
              <a:cxnLst/>
              <a:rect l="l" t="t" r="r" b="b"/>
              <a:pathLst>
                <a:path w="8960" h="25110" extrusionOk="0">
                  <a:moveTo>
                    <a:pt x="0" y="1"/>
                  </a:moveTo>
                  <a:lnTo>
                    <a:pt x="599" y="25109"/>
                  </a:lnTo>
                  <a:lnTo>
                    <a:pt x="6563" y="24681"/>
                  </a:lnTo>
                  <a:lnTo>
                    <a:pt x="8959" y="7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189275" y="3087350"/>
              <a:ext cx="317450" cy="1237600"/>
            </a:xfrm>
            <a:custGeom>
              <a:avLst/>
              <a:gdLst/>
              <a:ahLst/>
              <a:cxnLst/>
              <a:rect l="l" t="t" r="r" b="b"/>
              <a:pathLst>
                <a:path w="12698" h="49504" extrusionOk="0">
                  <a:moveTo>
                    <a:pt x="428" y="0"/>
                  </a:moveTo>
                  <a:lnTo>
                    <a:pt x="428" y="0"/>
                  </a:lnTo>
                  <a:cubicBezTo>
                    <a:pt x="0" y="17947"/>
                    <a:pt x="1940" y="26934"/>
                    <a:pt x="1940" y="26934"/>
                  </a:cubicBezTo>
                  <a:cubicBezTo>
                    <a:pt x="1969" y="26506"/>
                    <a:pt x="3881" y="11812"/>
                    <a:pt x="3881" y="11812"/>
                  </a:cubicBezTo>
                  <a:lnTo>
                    <a:pt x="8503" y="49503"/>
                  </a:lnTo>
                  <a:cubicBezTo>
                    <a:pt x="8503" y="49503"/>
                    <a:pt x="8360" y="13895"/>
                    <a:pt x="8674" y="9872"/>
                  </a:cubicBezTo>
                  <a:cubicBezTo>
                    <a:pt x="8959" y="5821"/>
                    <a:pt x="9559" y="4622"/>
                    <a:pt x="12697" y="2682"/>
                  </a:cubicBezTo>
                  <a:cubicBezTo>
                    <a:pt x="12412" y="1084"/>
                    <a:pt x="12241" y="599"/>
                    <a:pt x="12241" y="599"/>
                  </a:cubicBezTo>
                  <a:cubicBezTo>
                    <a:pt x="12241" y="599"/>
                    <a:pt x="11479" y="610"/>
                    <a:pt x="10337" y="610"/>
                  </a:cubicBezTo>
                  <a:cubicBezTo>
                    <a:pt x="7368" y="610"/>
                    <a:pt x="1829" y="536"/>
                    <a:pt x="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005950" y="4553125"/>
              <a:ext cx="149825" cy="153450"/>
            </a:xfrm>
            <a:custGeom>
              <a:avLst/>
              <a:gdLst/>
              <a:ahLst/>
              <a:cxnLst/>
              <a:rect l="l" t="t" r="r" b="b"/>
              <a:pathLst>
                <a:path w="5993" h="6138" extrusionOk="0">
                  <a:moveTo>
                    <a:pt x="5238" y="0"/>
                  </a:moveTo>
                  <a:cubicBezTo>
                    <a:pt x="5233" y="0"/>
                    <a:pt x="5227" y="1"/>
                    <a:pt x="5222" y="3"/>
                  </a:cubicBezTo>
                  <a:cubicBezTo>
                    <a:pt x="4737" y="117"/>
                    <a:pt x="0" y="288"/>
                    <a:pt x="0" y="288"/>
                  </a:cubicBezTo>
                  <a:cubicBezTo>
                    <a:pt x="0" y="288"/>
                    <a:pt x="1484" y="1629"/>
                    <a:pt x="2854" y="2685"/>
                  </a:cubicBezTo>
                  <a:cubicBezTo>
                    <a:pt x="4149" y="3704"/>
                    <a:pt x="2091" y="5975"/>
                    <a:pt x="2360" y="5975"/>
                  </a:cubicBezTo>
                  <a:cubicBezTo>
                    <a:pt x="2369" y="5975"/>
                    <a:pt x="2382" y="5972"/>
                    <a:pt x="2397" y="5966"/>
                  </a:cubicBezTo>
                  <a:cubicBezTo>
                    <a:pt x="2482" y="5940"/>
                    <a:pt x="2658" y="5929"/>
                    <a:pt x="2890" y="5929"/>
                  </a:cubicBezTo>
                  <a:cubicBezTo>
                    <a:pt x="3908" y="5929"/>
                    <a:pt x="5992" y="6137"/>
                    <a:pt x="5992" y="6137"/>
                  </a:cubicBezTo>
                  <a:cubicBezTo>
                    <a:pt x="5992" y="6137"/>
                    <a:pt x="5713" y="0"/>
                    <a:pt x="5238" y="0"/>
                  </a:cubicBezTo>
                  <a:close/>
                </a:path>
              </a:pathLst>
            </a:custGeom>
            <a:solidFill>
              <a:srgbClr val="FDF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406125" y="4642350"/>
              <a:ext cx="82050" cy="74925"/>
            </a:xfrm>
            <a:custGeom>
              <a:avLst/>
              <a:gdLst/>
              <a:ahLst/>
              <a:cxnLst/>
              <a:rect l="l" t="t" r="r" b="b"/>
              <a:pathLst>
                <a:path w="3282" h="2997" extrusionOk="0">
                  <a:moveTo>
                    <a:pt x="425" y="0"/>
                  </a:moveTo>
                  <a:cubicBezTo>
                    <a:pt x="384" y="0"/>
                    <a:pt x="0" y="2996"/>
                    <a:pt x="0" y="2996"/>
                  </a:cubicBezTo>
                  <a:cubicBezTo>
                    <a:pt x="0" y="2996"/>
                    <a:pt x="3281" y="2853"/>
                    <a:pt x="2853" y="2711"/>
                  </a:cubicBezTo>
                  <a:cubicBezTo>
                    <a:pt x="2397" y="2568"/>
                    <a:pt x="428" y="628"/>
                    <a:pt x="428" y="29"/>
                  </a:cubicBezTo>
                  <a:cubicBezTo>
                    <a:pt x="428" y="9"/>
                    <a:pt x="427" y="0"/>
                    <a:pt x="425" y="0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391125" y="1990275"/>
              <a:ext cx="125575" cy="1124200"/>
            </a:xfrm>
            <a:custGeom>
              <a:avLst/>
              <a:gdLst/>
              <a:ahLst/>
              <a:cxnLst/>
              <a:rect l="l" t="t" r="r" b="b"/>
              <a:pathLst>
                <a:path w="5023" h="44968" extrusionOk="0">
                  <a:moveTo>
                    <a:pt x="5023" y="1"/>
                  </a:moveTo>
                  <a:lnTo>
                    <a:pt x="3739" y="1570"/>
                  </a:lnTo>
                  <a:cubicBezTo>
                    <a:pt x="3425" y="1998"/>
                    <a:pt x="1" y="44768"/>
                    <a:pt x="1" y="44768"/>
                  </a:cubicBezTo>
                  <a:lnTo>
                    <a:pt x="4338" y="44967"/>
                  </a:lnTo>
                  <a:lnTo>
                    <a:pt x="4423" y="40402"/>
                  </a:lnTo>
                  <a:cubicBezTo>
                    <a:pt x="3510" y="38719"/>
                    <a:pt x="3111" y="36807"/>
                    <a:pt x="3282" y="34895"/>
                  </a:cubicBezTo>
                  <a:cubicBezTo>
                    <a:pt x="3567" y="31757"/>
                    <a:pt x="5023" y="30730"/>
                    <a:pt x="5023" y="30730"/>
                  </a:cubicBezTo>
                  <a:lnTo>
                    <a:pt x="5023" y="1"/>
                  </a:lnTo>
                  <a:close/>
                </a:path>
              </a:pathLst>
            </a:custGeom>
            <a:solidFill>
              <a:srgbClr val="FDF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196400" y="3087350"/>
              <a:ext cx="310325" cy="1274850"/>
            </a:xfrm>
            <a:custGeom>
              <a:avLst/>
              <a:gdLst/>
              <a:ahLst/>
              <a:cxnLst/>
              <a:rect l="l" t="t" r="r" b="b"/>
              <a:pathLst>
                <a:path w="12413" h="50994" extrusionOk="0">
                  <a:moveTo>
                    <a:pt x="172" y="0"/>
                  </a:moveTo>
                  <a:lnTo>
                    <a:pt x="1" y="1798"/>
                  </a:lnTo>
                  <a:cubicBezTo>
                    <a:pt x="3596" y="2682"/>
                    <a:pt x="3424" y="2996"/>
                    <a:pt x="3424" y="2996"/>
                  </a:cubicBezTo>
                  <a:lnTo>
                    <a:pt x="3738" y="11213"/>
                  </a:lnTo>
                  <a:cubicBezTo>
                    <a:pt x="3738" y="11213"/>
                    <a:pt x="7738" y="47258"/>
                    <a:pt x="8058" y="50726"/>
                  </a:cubicBezTo>
                  <a:lnTo>
                    <a:pt x="8058" y="50726"/>
                  </a:lnTo>
                  <a:cubicBezTo>
                    <a:pt x="7934" y="47334"/>
                    <a:pt x="7963" y="12811"/>
                    <a:pt x="8674" y="8217"/>
                  </a:cubicBezTo>
                  <a:cubicBezTo>
                    <a:pt x="9416" y="3424"/>
                    <a:pt x="12412" y="2682"/>
                    <a:pt x="12412" y="2682"/>
                  </a:cubicBezTo>
                  <a:lnTo>
                    <a:pt x="11956" y="599"/>
                  </a:lnTo>
                  <a:lnTo>
                    <a:pt x="172" y="0"/>
                  </a:lnTo>
                  <a:close/>
                  <a:moveTo>
                    <a:pt x="8058" y="50726"/>
                  </a:moveTo>
                  <a:lnTo>
                    <a:pt x="8058" y="50726"/>
                  </a:lnTo>
                  <a:cubicBezTo>
                    <a:pt x="8064" y="50874"/>
                    <a:pt x="8069" y="50962"/>
                    <a:pt x="8075" y="50987"/>
                  </a:cubicBezTo>
                  <a:cubicBezTo>
                    <a:pt x="8076" y="50992"/>
                    <a:pt x="8077" y="50994"/>
                    <a:pt x="8078" y="50994"/>
                  </a:cubicBezTo>
                  <a:cubicBezTo>
                    <a:pt x="8081" y="50994"/>
                    <a:pt x="8074" y="50902"/>
                    <a:pt x="8058" y="50726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09525" y="3932600"/>
              <a:ext cx="205450" cy="627750"/>
            </a:xfrm>
            <a:custGeom>
              <a:avLst/>
              <a:gdLst/>
              <a:ahLst/>
              <a:cxnLst/>
              <a:rect l="l" t="t" r="r" b="b"/>
              <a:pathLst>
                <a:path w="8218" h="25110" extrusionOk="0">
                  <a:moveTo>
                    <a:pt x="0" y="1"/>
                  </a:moveTo>
                  <a:cubicBezTo>
                    <a:pt x="599" y="143"/>
                    <a:pt x="5079" y="3139"/>
                    <a:pt x="5079" y="3139"/>
                  </a:cubicBezTo>
                  <a:lnTo>
                    <a:pt x="2825" y="25109"/>
                  </a:lnTo>
                  <a:lnTo>
                    <a:pt x="5821" y="24681"/>
                  </a:lnTo>
                  <a:lnTo>
                    <a:pt x="8217" y="7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581575" y="2137925"/>
              <a:ext cx="591375" cy="613475"/>
            </a:xfrm>
            <a:custGeom>
              <a:avLst/>
              <a:gdLst/>
              <a:ahLst/>
              <a:cxnLst/>
              <a:rect l="l" t="t" r="r" b="b"/>
              <a:pathLst>
                <a:path w="23655" h="24539" extrusionOk="0">
                  <a:moveTo>
                    <a:pt x="14666" y="1"/>
                  </a:moveTo>
                  <a:cubicBezTo>
                    <a:pt x="14666" y="1"/>
                    <a:pt x="8218" y="2226"/>
                    <a:pt x="6877" y="4024"/>
                  </a:cubicBezTo>
                  <a:cubicBezTo>
                    <a:pt x="5536" y="5821"/>
                    <a:pt x="1199" y="13011"/>
                    <a:pt x="600" y="17320"/>
                  </a:cubicBezTo>
                  <a:cubicBezTo>
                    <a:pt x="1" y="21657"/>
                    <a:pt x="1627" y="24367"/>
                    <a:pt x="5679" y="24510"/>
                  </a:cubicBezTo>
                  <a:cubicBezTo>
                    <a:pt x="6258" y="24530"/>
                    <a:pt x="7000" y="24539"/>
                    <a:pt x="7850" y="24539"/>
                  </a:cubicBezTo>
                  <a:cubicBezTo>
                    <a:pt x="12952" y="24539"/>
                    <a:pt x="21934" y="24225"/>
                    <a:pt x="22741" y="24225"/>
                  </a:cubicBezTo>
                  <a:cubicBezTo>
                    <a:pt x="23654" y="24196"/>
                    <a:pt x="23169" y="20030"/>
                    <a:pt x="23169" y="20030"/>
                  </a:cubicBezTo>
                  <a:lnTo>
                    <a:pt x="15094" y="18689"/>
                  </a:lnTo>
                  <a:lnTo>
                    <a:pt x="146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146525" y="2160050"/>
              <a:ext cx="373800" cy="997925"/>
            </a:xfrm>
            <a:custGeom>
              <a:avLst/>
              <a:gdLst/>
              <a:ahLst/>
              <a:cxnLst/>
              <a:rect l="l" t="t" r="r" b="b"/>
              <a:pathLst>
                <a:path w="14952" h="39917" extrusionOk="0">
                  <a:moveTo>
                    <a:pt x="1769" y="0"/>
                  </a:moveTo>
                  <a:lnTo>
                    <a:pt x="1941" y="19145"/>
                  </a:lnTo>
                  <a:cubicBezTo>
                    <a:pt x="1941" y="19145"/>
                    <a:pt x="6106" y="21542"/>
                    <a:pt x="6278" y="25708"/>
                  </a:cubicBezTo>
                  <a:cubicBezTo>
                    <a:pt x="6017" y="28721"/>
                    <a:pt x="6051" y="29899"/>
                    <a:pt x="5152" y="29899"/>
                  </a:cubicBezTo>
                  <a:cubicBezTo>
                    <a:pt x="4970" y="29899"/>
                    <a:pt x="4749" y="29851"/>
                    <a:pt x="4480" y="29759"/>
                  </a:cubicBezTo>
                  <a:cubicBezTo>
                    <a:pt x="2540" y="32613"/>
                    <a:pt x="0" y="36949"/>
                    <a:pt x="0" y="36949"/>
                  </a:cubicBezTo>
                  <a:cubicBezTo>
                    <a:pt x="0" y="36949"/>
                    <a:pt x="2226" y="39032"/>
                    <a:pt x="3738" y="39917"/>
                  </a:cubicBezTo>
                  <a:cubicBezTo>
                    <a:pt x="11499" y="30815"/>
                    <a:pt x="12868" y="27077"/>
                    <a:pt x="13896" y="24224"/>
                  </a:cubicBezTo>
                  <a:cubicBezTo>
                    <a:pt x="14951" y="21399"/>
                    <a:pt x="11813" y="9872"/>
                    <a:pt x="11214" y="7190"/>
                  </a:cubicBezTo>
                  <a:cubicBezTo>
                    <a:pt x="10871" y="5621"/>
                    <a:pt x="10215" y="4137"/>
                    <a:pt x="9273" y="2853"/>
                  </a:cubicBezTo>
                  <a:cubicBezTo>
                    <a:pt x="9273" y="2853"/>
                    <a:pt x="4908" y="599"/>
                    <a:pt x="1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8244250" y="2533825"/>
              <a:ext cx="92050" cy="279625"/>
            </a:xfrm>
            <a:custGeom>
              <a:avLst/>
              <a:gdLst/>
              <a:ahLst/>
              <a:cxnLst/>
              <a:rect l="l" t="t" r="r" b="b"/>
              <a:pathLst>
                <a:path w="3682" h="11185" extrusionOk="0">
                  <a:moveTo>
                    <a:pt x="3110" y="0"/>
                  </a:moveTo>
                  <a:cubicBezTo>
                    <a:pt x="1113" y="5592"/>
                    <a:pt x="0" y="5678"/>
                    <a:pt x="0" y="5678"/>
                  </a:cubicBezTo>
                  <a:cubicBezTo>
                    <a:pt x="0" y="5678"/>
                    <a:pt x="1912" y="9073"/>
                    <a:pt x="2197" y="11185"/>
                  </a:cubicBezTo>
                  <a:cubicBezTo>
                    <a:pt x="3681" y="7076"/>
                    <a:pt x="3396" y="4394"/>
                    <a:pt x="3110" y="0"/>
                  </a:cubicBezTo>
                  <a:close/>
                </a:path>
              </a:pathLst>
            </a:custGeom>
            <a:solidFill>
              <a:srgbClr val="FDF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8207150" y="3017425"/>
              <a:ext cx="154825" cy="825325"/>
            </a:xfrm>
            <a:custGeom>
              <a:avLst/>
              <a:gdLst/>
              <a:ahLst/>
              <a:cxnLst/>
              <a:rect l="l" t="t" r="r" b="b"/>
              <a:pathLst>
                <a:path w="6193" h="33013" extrusionOk="0">
                  <a:moveTo>
                    <a:pt x="6192" y="1"/>
                  </a:moveTo>
                  <a:cubicBezTo>
                    <a:pt x="6192" y="1"/>
                    <a:pt x="3282" y="3282"/>
                    <a:pt x="1684" y="5793"/>
                  </a:cubicBezTo>
                  <a:cubicBezTo>
                    <a:pt x="1253" y="8633"/>
                    <a:pt x="258" y="8791"/>
                    <a:pt x="42" y="8791"/>
                  </a:cubicBezTo>
                  <a:cubicBezTo>
                    <a:pt x="16" y="8791"/>
                    <a:pt x="1" y="8789"/>
                    <a:pt x="1" y="8789"/>
                  </a:cubicBezTo>
                  <a:lnTo>
                    <a:pt x="1" y="8789"/>
                  </a:lnTo>
                  <a:cubicBezTo>
                    <a:pt x="1" y="8789"/>
                    <a:pt x="771" y="9645"/>
                    <a:pt x="600" y="11870"/>
                  </a:cubicBezTo>
                  <a:cubicBezTo>
                    <a:pt x="429" y="14096"/>
                    <a:pt x="1085" y="32699"/>
                    <a:pt x="1085" y="32699"/>
                  </a:cubicBezTo>
                  <a:lnTo>
                    <a:pt x="2597" y="33013"/>
                  </a:lnTo>
                  <a:cubicBezTo>
                    <a:pt x="2597" y="33013"/>
                    <a:pt x="2084" y="16350"/>
                    <a:pt x="2397" y="13154"/>
                  </a:cubicBezTo>
                  <a:cubicBezTo>
                    <a:pt x="2683" y="9959"/>
                    <a:pt x="6192" y="3596"/>
                    <a:pt x="6192" y="3596"/>
                  </a:cubicBezTo>
                  <a:lnTo>
                    <a:pt x="6192" y="1"/>
                  </a:lnTo>
                  <a:close/>
                </a:path>
              </a:pathLst>
            </a:custGeom>
            <a:solidFill>
              <a:srgbClr val="FDF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182200" y="2765650"/>
              <a:ext cx="76325" cy="251800"/>
            </a:xfrm>
            <a:custGeom>
              <a:avLst/>
              <a:gdLst/>
              <a:ahLst/>
              <a:cxnLst/>
              <a:rect l="l" t="t" r="r" b="b"/>
              <a:pathLst>
                <a:path w="3053" h="10072" extrusionOk="0">
                  <a:moveTo>
                    <a:pt x="114" y="0"/>
                  </a:moveTo>
                  <a:lnTo>
                    <a:pt x="0" y="10072"/>
                  </a:lnTo>
                  <a:lnTo>
                    <a:pt x="3053" y="5535"/>
                  </a:lnTo>
                  <a:lnTo>
                    <a:pt x="2397" y="4194"/>
                  </a:lnTo>
                  <a:lnTo>
                    <a:pt x="1712" y="4679"/>
                  </a:lnTo>
                  <a:cubicBezTo>
                    <a:pt x="1712" y="4679"/>
                    <a:pt x="1598" y="2796"/>
                    <a:pt x="114" y="0"/>
                  </a:cubicBezTo>
                  <a:close/>
                </a:path>
              </a:pathLst>
            </a:custGeom>
            <a:solidFill>
              <a:srgbClr val="F0E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551625" y="2553775"/>
              <a:ext cx="600625" cy="189775"/>
            </a:xfrm>
            <a:custGeom>
              <a:avLst/>
              <a:gdLst/>
              <a:ahLst/>
              <a:cxnLst/>
              <a:rect l="l" t="t" r="r" b="b"/>
              <a:pathLst>
                <a:path w="24025" h="7591" extrusionOk="0">
                  <a:moveTo>
                    <a:pt x="2283" y="1"/>
                  </a:moveTo>
                  <a:cubicBezTo>
                    <a:pt x="1" y="3396"/>
                    <a:pt x="1684" y="6478"/>
                    <a:pt x="4195" y="7591"/>
                  </a:cubicBezTo>
                  <a:lnTo>
                    <a:pt x="23939" y="7591"/>
                  </a:lnTo>
                  <a:lnTo>
                    <a:pt x="24025" y="5279"/>
                  </a:lnTo>
                  <a:cubicBezTo>
                    <a:pt x="23739" y="5080"/>
                    <a:pt x="9159" y="4595"/>
                    <a:pt x="6791" y="3881"/>
                  </a:cubicBezTo>
                  <a:cubicBezTo>
                    <a:pt x="4395" y="3197"/>
                    <a:pt x="1684" y="3482"/>
                    <a:pt x="2283" y="1"/>
                  </a:cubicBezTo>
                  <a:close/>
                </a:path>
              </a:pathLst>
            </a:custGeom>
            <a:solidFill>
              <a:srgbClr val="FDF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8202150" y="2152900"/>
              <a:ext cx="84925" cy="179075"/>
            </a:xfrm>
            <a:custGeom>
              <a:avLst/>
              <a:gdLst/>
              <a:ahLst/>
              <a:cxnLst/>
              <a:rect l="l" t="t" r="r" b="b"/>
              <a:pathLst>
                <a:path w="3397" h="7163" extrusionOk="0">
                  <a:moveTo>
                    <a:pt x="1" y="1"/>
                  </a:moveTo>
                  <a:lnTo>
                    <a:pt x="3396" y="7162"/>
                  </a:lnTo>
                  <a:lnTo>
                    <a:pt x="2597" y="157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DF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210000" y="2675750"/>
              <a:ext cx="295325" cy="486500"/>
            </a:xfrm>
            <a:custGeom>
              <a:avLst/>
              <a:gdLst/>
              <a:ahLst/>
              <a:cxnLst/>
              <a:rect l="l" t="t" r="r" b="b"/>
              <a:pathLst>
                <a:path w="11813" h="19460" extrusionOk="0">
                  <a:moveTo>
                    <a:pt x="10900" y="1"/>
                  </a:moveTo>
                  <a:lnTo>
                    <a:pt x="10900" y="1"/>
                  </a:lnTo>
                  <a:cubicBezTo>
                    <a:pt x="10672" y="1627"/>
                    <a:pt x="10187" y="3197"/>
                    <a:pt x="9474" y="4652"/>
                  </a:cubicBezTo>
                  <a:cubicBezTo>
                    <a:pt x="8361" y="6906"/>
                    <a:pt x="1" y="18404"/>
                    <a:pt x="1" y="18404"/>
                  </a:cubicBezTo>
                  <a:lnTo>
                    <a:pt x="1599" y="19460"/>
                  </a:lnTo>
                  <a:cubicBezTo>
                    <a:pt x="1599" y="19460"/>
                    <a:pt x="8361" y="10843"/>
                    <a:pt x="10101" y="6678"/>
                  </a:cubicBezTo>
                  <a:cubicBezTo>
                    <a:pt x="11813" y="2484"/>
                    <a:pt x="10900" y="1"/>
                    <a:pt x="10900" y="1"/>
                  </a:cubicBezTo>
                  <a:close/>
                </a:path>
              </a:pathLst>
            </a:custGeom>
            <a:solidFill>
              <a:srgbClr val="FDF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311950" y="1880425"/>
              <a:ext cx="179775" cy="304600"/>
            </a:xfrm>
            <a:custGeom>
              <a:avLst/>
              <a:gdLst/>
              <a:ahLst/>
              <a:cxnLst/>
              <a:rect l="l" t="t" r="r" b="b"/>
              <a:pathLst>
                <a:path w="7191" h="12184" extrusionOk="0">
                  <a:moveTo>
                    <a:pt x="6192" y="1"/>
                  </a:moveTo>
                  <a:cubicBezTo>
                    <a:pt x="6192" y="1"/>
                    <a:pt x="4813" y="1012"/>
                    <a:pt x="2929" y="1012"/>
                  </a:cubicBezTo>
                  <a:cubicBezTo>
                    <a:pt x="2035" y="1012"/>
                    <a:pt x="1028" y="785"/>
                    <a:pt x="1" y="115"/>
                  </a:cubicBezTo>
                  <a:lnTo>
                    <a:pt x="1" y="115"/>
                  </a:lnTo>
                  <a:cubicBezTo>
                    <a:pt x="1" y="115"/>
                    <a:pt x="1913" y="2312"/>
                    <a:pt x="2911" y="3196"/>
                  </a:cubicBezTo>
                  <a:cubicBezTo>
                    <a:pt x="3910" y="4109"/>
                    <a:pt x="3396" y="12184"/>
                    <a:pt x="3396" y="12184"/>
                  </a:cubicBezTo>
                  <a:lnTo>
                    <a:pt x="7191" y="5507"/>
                  </a:lnTo>
                  <a:cubicBezTo>
                    <a:pt x="7191" y="5507"/>
                    <a:pt x="6506" y="3196"/>
                    <a:pt x="6192" y="2283"/>
                  </a:cubicBezTo>
                  <a:cubicBezTo>
                    <a:pt x="5907" y="1370"/>
                    <a:pt x="6192" y="1"/>
                    <a:pt x="6192" y="1"/>
                  </a:cubicBezTo>
                  <a:close/>
                </a:path>
              </a:pathLst>
            </a:custGeom>
            <a:solidFill>
              <a:srgbClr val="F4B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955350" y="2028800"/>
              <a:ext cx="243275" cy="342400"/>
            </a:xfrm>
            <a:custGeom>
              <a:avLst/>
              <a:gdLst/>
              <a:ahLst/>
              <a:cxnLst/>
              <a:rect l="l" t="t" r="r" b="b"/>
              <a:pathLst>
                <a:path w="9731" h="13696" extrusionOk="0">
                  <a:moveTo>
                    <a:pt x="7847" y="0"/>
                  </a:moveTo>
                  <a:cubicBezTo>
                    <a:pt x="7847" y="1"/>
                    <a:pt x="7439" y="1020"/>
                    <a:pt x="5594" y="1020"/>
                  </a:cubicBezTo>
                  <a:cubicBezTo>
                    <a:pt x="5369" y="1020"/>
                    <a:pt x="5122" y="1005"/>
                    <a:pt x="4851" y="970"/>
                  </a:cubicBezTo>
                  <a:cubicBezTo>
                    <a:pt x="2398" y="685"/>
                    <a:pt x="1998" y="143"/>
                    <a:pt x="1998" y="143"/>
                  </a:cubicBezTo>
                  <a:lnTo>
                    <a:pt x="1998" y="143"/>
                  </a:lnTo>
                  <a:cubicBezTo>
                    <a:pt x="2055" y="913"/>
                    <a:pt x="2055" y="1655"/>
                    <a:pt x="1998" y="2397"/>
                  </a:cubicBezTo>
                  <a:cubicBezTo>
                    <a:pt x="1941" y="3595"/>
                    <a:pt x="1713" y="4052"/>
                    <a:pt x="1" y="4651"/>
                  </a:cubicBezTo>
                  <a:cubicBezTo>
                    <a:pt x="1085" y="8103"/>
                    <a:pt x="3054" y="11213"/>
                    <a:pt x="5679" y="13696"/>
                  </a:cubicBezTo>
                  <a:cubicBezTo>
                    <a:pt x="8817" y="7476"/>
                    <a:pt x="9730" y="5307"/>
                    <a:pt x="9730" y="5307"/>
                  </a:cubicBezTo>
                  <a:cubicBezTo>
                    <a:pt x="9730" y="5307"/>
                    <a:pt x="7933" y="4680"/>
                    <a:pt x="7847" y="3281"/>
                  </a:cubicBezTo>
                  <a:cubicBezTo>
                    <a:pt x="7762" y="1912"/>
                    <a:pt x="7847" y="1"/>
                    <a:pt x="7847" y="0"/>
                  </a:cubicBezTo>
                  <a:close/>
                </a:path>
              </a:pathLst>
            </a:custGeom>
            <a:solidFill>
              <a:srgbClr val="C97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897200" y="1694250"/>
              <a:ext cx="344225" cy="261800"/>
            </a:xfrm>
            <a:custGeom>
              <a:avLst/>
              <a:gdLst/>
              <a:ahLst/>
              <a:cxnLst/>
              <a:rect l="l" t="t" r="r" b="b"/>
              <a:pathLst>
                <a:path w="13769" h="10472" extrusionOk="0">
                  <a:moveTo>
                    <a:pt x="7805" y="1"/>
                  </a:moveTo>
                  <a:cubicBezTo>
                    <a:pt x="6521" y="1484"/>
                    <a:pt x="4666" y="2768"/>
                    <a:pt x="3012" y="3967"/>
                  </a:cubicBezTo>
                  <a:cubicBezTo>
                    <a:pt x="1357" y="5165"/>
                    <a:pt x="1671" y="6135"/>
                    <a:pt x="1671" y="6135"/>
                  </a:cubicBezTo>
                  <a:cubicBezTo>
                    <a:pt x="1671" y="6135"/>
                    <a:pt x="1524" y="6103"/>
                    <a:pt x="1321" y="6103"/>
                  </a:cubicBezTo>
                  <a:cubicBezTo>
                    <a:pt x="829" y="6103"/>
                    <a:pt x="0" y="6289"/>
                    <a:pt x="101" y="7562"/>
                  </a:cubicBezTo>
                  <a:cubicBezTo>
                    <a:pt x="77" y="8356"/>
                    <a:pt x="724" y="8968"/>
                    <a:pt x="1458" y="8968"/>
                  </a:cubicBezTo>
                  <a:cubicBezTo>
                    <a:pt x="1594" y="8968"/>
                    <a:pt x="1732" y="8947"/>
                    <a:pt x="1870" y="8903"/>
                  </a:cubicBezTo>
                  <a:lnTo>
                    <a:pt x="2783" y="10472"/>
                  </a:lnTo>
                  <a:lnTo>
                    <a:pt x="4353" y="8304"/>
                  </a:lnTo>
                  <a:cubicBezTo>
                    <a:pt x="5355" y="8761"/>
                    <a:pt x="6507" y="8903"/>
                    <a:pt x="7548" y="8903"/>
                  </a:cubicBezTo>
                  <a:cubicBezTo>
                    <a:pt x="9234" y="8903"/>
                    <a:pt x="10630" y="8532"/>
                    <a:pt x="10630" y="8532"/>
                  </a:cubicBezTo>
                  <a:lnTo>
                    <a:pt x="11685" y="10472"/>
                  </a:lnTo>
                  <a:lnTo>
                    <a:pt x="12285" y="9274"/>
                  </a:lnTo>
                  <a:cubicBezTo>
                    <a:pt x="12285" y="9274"/>
                    <a:pt x="12289" y="9274"/>
                    <a:pt x="12297" y="9274"/>
                  </a:cubicBezTo>
                  <a:cubicBezTo>
                    <a:pt x="12423" y="9274"/>
                    <a:pt x="13465" y="9223"/>
                    <a:pt x="13626" y="7562"/>
                  </a:cubicBezTo>
                  <a:cubicBezTo>
                    <a:pt x="13768" y="5764"/>
                    <a:pt x="11828" y="5679"/>
                    <a:pt x="11828" y="5679"/>
                  </a:cubicBezTo>
                  <a:cubicBezTo>
                    <a:pt x="11828" y="5679"/>
                    <a:pt x="11543" y="3795"/>
                    <a:pt x="10344" y="3225"/>
                  </a:cubicBezTo>
                  <a:cubicBezTo>
                    <a:pt x="9146" y="2626"/>
                    <a:pt x="8775" y="1570"/>
                    <a:pt x="7805" y="1"/>
                  </a:cubicBezTo>
                  <a:close/>
                </a:path>
              </a:pathLst>
            </a:custGeom>
            <a:solidFill>
              <a:srgbClr val="C97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958925" y="1901825"/>
              <a:ext cx="237550" cy="152150"/>
            </a:xfrm>
            <a:custGeom>
              <a:avLst/>
              <a:gdLst/>
              <a:ahLst/>
              <a:cxnLst/>
              <a:rect l="l" t="t" r="r" b="b"/>
              <a:pathLst>
                <a:path w="9502" h="6086" extrusionOk="0">
                  <a:moveTo>
                    <a:pt x="1884" y="1"/>
                  </a:moveTo>
                  <a:lnTo>
                    <a:pt x="0" y="2483"/>
                  </a:lnTo>
                  <a:cubicBezTo>
                    <a:pt x="0" y="2483"/>
                    <a:pt x="515" y="6086"/>
                    <a:pt x="4395" y="6086"/>
                  </a:cubicBezTo>
                  <a:cubicBezTo>
                    <a:pt x="4497" y="6086"/>
                    <a:pt x="4601" y="6083"/>
                    <a:pt x="4708" y="6078"/>
                  </a:cubicBezTo>
                  <a:cubicBezTo>
                    <a:pt x="8903" y="5850"/>
                    <a:pt x="9502" y="2397"/>
                    <a:pt x="9502" y="2397"/>
                  </a:cubicBezTo>
                  <a:lnTo>
                    <a:pt x="8161" y="229"/>
                  </a:lnTo>
                  <a:cubicBezTo>
                    <a:pt x="8161" y="229"/>
                    <a:pt x="6180" y="605"/>
                    <a:pt x="5156" y="605"/>
                  </a:cubicBezTo>
                  <a:cubicBezTo>
                    <a:pt x="5088" y="605"/>
                    <a:pt x="5024" y="603"/>
                    <a:pt x="4965" y="600"/>
                  </a:cubicBezTo>
                  <a:cubicBezTo>
                    <a:pt x="3909" y="457"/>
                    <a:pt x="2882" y="257"/>
                    <a:pt x="18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844075" y="1603929"/>
              <a:ext cx="456550" cy="557175"/>
            </a:xfrm>
            <a:custGeom>
              <a:avLst/>
              <a:gdLst/>
              <a:ahLst/>
              <a:cxnLst/>
              <a:rect l="l" t="t" r="r" b="b"/>
              <a:pathLst>
                <a:path w="18262" h="22287" extrusionOk="0">
                  <a:moveTo>
                    <a:pt x="6795" y="1"/>
                  </a:moveTo>
                  <a:cubicBezTo>
                    <a:pt x="4165" y="1"/>
                    <a:pt x="2701" y="5445"/>
                    <a:pt x="1713" y="7506"/>
                  </a:cubicBezTo>
                  <a:cubicBezTo>
                    <a:pt x="743" y="9589"/>
                    <a:pt x="1" y="13641"/>
                    <a:pt x="372" y="15495"/>
                  </a:cubicBezTo>
                  <a:cubicBezTo>
                    <a:pt x="743" y="17379"/>
                    <a:pt x="3567" y="21744"/>
                    <a:pt x="3567" y="21744"/>
                  </a:cubicBezTo>
                  <a:lnTo>
                    <a:pt x="4423" y="21031"/>
                  </a:lnTo>
                  <a:lnTo>
                    <a:pt x="4423" y="21630"/>
                  </a:lnTo>
                  <a:cubicBezTo>
                    <a:pt x="4423" y="21630"/>
                    <a:pt x="5793" y="21116"/>
                    <a:pt x="6278" y="20432"/>
                  </a:cubicBezTo>
                  <a:cubicBezTo>
                    <a:pt x="6791" y="19775"/>
                    <a:pt x="6449" y="17521"/>
                    <a:pt x="6449" y="17521"/>
                  </a:cubicBezTo>
                  <a:cubicBezTo>
                    <a:pt x="5080" y="16466"/>
                    <a:pt x="4252" y="12728"/>
                    <a:pt x="4252" y="12728"/>
                  </a:cubicBezTo>
                  <a:cubicBezTo>
                    <a:pt x="4252" y="12728"/>
                    <a:pt x="2198" y="12728"/>
                    <a:pt x="2198" y="11159"/>
                  </a:cubicBezTo>
                  <a:cubicBezTo>
                    <a:pt x="2198" y="9831"/>
                    <a:pt x="3321" y="9729"/>
                    <a:pt x="3667" y="9729"/>
                  </a:cubicBezTo>
                  <a:cubicBezTo>
                    <a:pt x="3730" y="9729"/>
                    <a:pt x="3767" y="9732"/>
                    <a:pt x="3767" y="9732"/>
                  </a:cubicBezTo>
                  <a:cubicBezTo>
                    <a:pt x="4252" y="8448"/>
                    <a:pt x="5108" y="7335"/>
                    <a:pt x="6278" y="6565"/>
                  </a:cubicBezTo>
                  <a:cubicBezTo>
                    <a:pt x="6592" y="6365"/>
                    <a:pt x="6906" y="6194"/>
                    <a:pt x="7277" y="6080"/>
                  </a:cubicBezTo>
                  <a:cubicBezTo>
                    <a:pt x="7419" y="6023"/>
                    <a:pt x="7562" y="5994"/>
                    <a:pt x="7676" y="5909"/>
                  </a:cubicBezTo>
                  <a:cubicBezTo>
                    <a:pt x="8104" y="5652"/>
                    <a:pt x="8475" y="5309"/>
                    <a:pt x="8817" y="4910"/>
                  </a:cubicBezTo>
                  <a:cubicBezTo>
                    <a:pt x="9160" y="4539"/>
                    <a:pt x="9502" y="4140"/>
                    <a:pt x="9816" y="3712"/>
                  </a:cubicBezTo>
                  <a:cubicBezTo>
                    <a:pt x="10044" y="3997"/>
                    <a:pt x="10301" y="4254"/>
                    <a:pt x="10586" y="4482"/>
                  </a:cubicBezTo>
                  <a:cubicBezTo>
                    <a:pt x="10843" y="4767"/>
                    <a:pt x="11014" y="5110"/>
                    <a:pt x="11242" y="5395"/>
                  </a:cubicBezTo>
                  <a:cubicBezTo>
                    <a:pt x="12954" y="7564"/>
                    <a:pt x="13782" y="6679"/>
                    <a:pt x="13925" y="9275"/>
                  </a:cubicBezTo>
                  <a:cubicBezTo>
                    <a:pt x="15351" y="9504"/>
                    <a:pt x="15722" y="9875"/>
                    <a:pt x="15722" y="11159"/>
                  </a:cubicBezTo>
                  <a:cubicBezTo>
                    <a:pt x="15722" y="12414"/>
                    <a:pt x="14381" y="12871"/>
                    <a:pt x="14381" y="12871"/>
                  </a:cubicBezTo>
                  <a:lnTo>
                    <a:pt x="13782" y="14582"/>
                  </a:lnTo>
                  <a:cubicBezTo>
                    <a:pt x="13221" y="16211"/>
                    <a:pt x="12711" y="16990"/>
                    <a:pt x="12343" y="16990"/>
                  </a:cubicBezTo>
                  <a:cubicBezTo>
                    <a:pt x="12318" y="16990"/>
                    <a:pt x="12294" y="16986"/>
                    <a:pt x="12270" y="16979"/>
                  </a:cubicBezTo>
                  <a:cubicBezTo>
                    <a:pt x="12265" y="16978"/>
                    <a:pt x="12261" y="16977"/>
                    <a:pt x="12256" y="16977"/>
                  </a:cubicBezTo>
                  <a:cubicBezTo>
                    <a:pt x="11940" y="16977"/>
                    <a:pt x="12415" y="20074"/>
                    <a:pt x="12641" y="21031"/>
                  </a:cubicBezTo>
                  <a:cubicBezTo>
                    <a:pt x="12869" y="22001"/>
                    <a:pt x="14124" y="22286"/>
                    <a:pt x="14124" y="22286"/>
                  </a:cubicBezTo>
                  <a:cubicBezTo>
                    <a:pt x="14124" y="22286"/>
                    <a:pt x="14809" y="21031"/>
                    <a:pt x="16378" y="18548"/>
                  </a:cubicBezTo>
                  <a:cubicBezTo>
                    <a:pt x="17948" y="16095"/>
                    <a:pt x="18261" y="12585"/>
                    <a:pt x="17719" y="10788"/>
                  </a:cubicBezTo>
                  <a:cubicBezTo>
                    <a:pt x="17177" y="8990"/>
                    <a:pt x="15779" y="3227"/>
                    <a:pt x="13753" y="1515"/>
                  </a:cubicBezTo>
                  <a:cubicBezTo>
                    <a:pt x="13088" y="944"/>
                    <a:pt x="12511" y="754"/>
                    <a:pt x="12037" y="754"/>
                  </a:cubicBezTo>
                  <a:cubicBezTo>
                    <a:pt x="11090" y="754"/>
                    <a:pt x="10558" y="1515"/>
                    <a:pt x="10558" y="1515"/>
                  </a:cubicBezTo>
                  <a:cubicBezTo>
                    <a:pt x="10558" y="1515"/>
                    <a:pt x="9588" y="145"/>
                    <a:pt x="6877" y="2"/>
                  </a:cubicBezTo>
                  <a:cubicBezTo>
                    <a:pt x="6850" y="1"/>
                    <a:pt x="6823" y="1"/>
                    <a:pt x="6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955350" y="2152900"/>
              <a:ext cx="244700" cy="489350"/>
            </a:xfrm>
            <a:custGeom>
              <a:avLst/>
              <a:gdLst/>
              <a:ahLst/>
              <a:cxnLst/>
              <a:rect l="l" t="t" r="r" b="b"/>
              <a:pathLst>
                <a:path w="9788" h="19574" extrusionOk="0">
                  <a:moveTo>
                    <a:pt x="1" y="1"/>
                  </a:moveTo>
                  <a:lnTo>
                    <a:pt x="315" y="17719"/>
                  </a:lnTo>
                  <a:lnTo>
                    <a:pt x="7476" y="19203"/>
                  </a:lnTo>
                  <a:lnTo>
                    <a:pt x="8218" y="19431"/>
                  </a:lnTo>
                  <a:lnTo>
                    <a:pt x="9188" y="19574"/>
                  </a:lnTo>
                  <a:lnTo>
                    <a:pt x="9787" y="686"/>
                  </a:lnTo>
                  <a:lnTo>
                    <a:pt x="5679" y="8732"/>
                  </a:lnTo>
                  <a:cubicBezTo>
                    <a:pt x="5679" y="8732"/>
                    <a:pt x="914" y="285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056650" y="2933975"/>
              <a:ext cx="121275" cy="158375"/>
            </a:xfrm>
            <a:custGeom>
              <a:avLst/>
              <a:gdLst/>
              <a:ahLst/>
              <a:cxnLst/>
              <a:rect l="l" t="t" r="r" b="b"/>
              <a:pathLst>
                <a:path w="4851" h="6335" extrusionOk="0">
                  <a:moveTo>
                    <a:pt x="4765" y="1"/>
                  </a:moveTo>
                  <a:cubicBezTo>
                    <a:pt x="4628" y="578"/>
                    <a:pt x="2794" y="3064"/>
                    <a:pt x="490" y="3064"/>
                  </a:cubicBezTo>
                  <a:cubicBezTo>
                    <a:pt x="403" y="3064"/>
                    <a:pt x="316" y="3061"/>
                    <a:pt x="229" y="3054"/>
                  </a:cubicBezTo>
                  <a:lnTo>
                    <a:pt x="229" y="3054"/>
                  </a:lnTo>
                  <a:cubicBezTo>
                    <a:pt x="0" y="3567"/>
                    <a:pt x="371" y="6335"/>
                    <a:pt x="371" y="6335"/>
                  </a:cubicBezTo>
                  <a:lnTo>
                    <a:pt x="3567" y="5992"/>
                  </a:lnTo>
                  <a:lnTo>
                    <a:pt x="4851" y="3082"/>
                  </a:lnTo>
                  <a:lnTo>
                    <a:pt x="4765" y="1"/>
                  </a:lnTo>
                  <a:close/>
                </a:path>
              </a:pathLst>
            </a:custGeom>
            <a:solidFill>
              <a:srgbClr val="F0E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105025" y="2732125"/>
              <a:ext cx="76475" cy="123925"/>
            </a:xfrm>
            <a:custGeom>
              <a:avLst/>
              <a:gdLst/>
              <a:ahLst/>
              <a:cxnLst/>
              <a:rect l="l" t="t" r="r" b="b"/>
              <a:pathLst>
                <a:path w="3059" h="4957" extrusionOk="0">
                  <a:moveTo>
                    <a:pt x="2317" y="0"/>
                  </a:moveTo>
                  <a:cubicBezTo>
                    <a:pt x="2317" y="0"/>
                    <a:pt x="2210" y="962"/>
                    <a:pt x="1497" y="962"/>
                  </a:cubicBezTo>
                  <a:cubicBezTo>
                    <a:pt x="1386" y="962"/>
                    <a:pt x="1260" y="938"/>
                    <a:pt x="1118" y="885"/>
                  </a:cubicBezTo>
                  <a:cubicBezTo>
                    <a:pt x="1046" y="859"/>
                    <a:pt x="985" y="847"/>
                    <a:pt x="935" y="847"/>
                  </a:cubicBezTo>
                  <a:cubicBezTo>
                    <a:pt x="1" y="847"/>
                    <a:pt x="2567" y="4956"/>
                    <a:pt x="2812" y="4956"/>
                  </a:cubicBezTo>
                  <a:cubicBezTo>
                    <a:pt x="2822" y="4956"/>
                    <a:pt x="2828" y="4950"/>
                    <a:pt x="2830" y="4936"/>
                  </a:cubicBezTo>
                  <a:cubicBezTo>
                    <a:pt x="2916" y="4565"/>
                    <a:pt x="3059" y="599"/>
                    <a:pt x="3059" y="599"/>
                  </a:cubicBezTo>
                  <a:lnTo>
                    <a:pt x="2317" y="0"/>
                  </a:lnTo>
                  <a:close/>
                </a:path>
              </a:pathLst>
            </a:custGeom>
            <a:solidFill>
              <a:srgbClr val="5790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213575" y="3834175"/>
              <a:ext cx="49950" cy="739000"/>
            </a:xfrm>
            <a:custGeom>
              <a:avLst/>
              <a:gdLst/>
              <a:ahLst/>
              <a:cxnLst/>
              <a:rect l="l" t="t" r="r" b="b"/>
              <a:pathLst>
                <a:path w="1998" h="29560" extrusionOk="0">
                  <a:moveTo>
                    <a:pt x="1969" y="0"/>
                  </a:moveTo>
                  <a:lnTo>
                    <a:pt x="828" y="29"/>
                  </a:lnTo>
                  <a:lnTo>
                    <a:pt x="0" y="29560"/>
                  </a:lnTo>
                  <a:lnTo>
                    <a:pt x="0" y="29560"/>
                  </a:lnTo>
                  <a:lnTo>
                    <a:pt x="1998" y="29474"/>
                  </a:lnTo>
                  <a:cubicBezTo>
                    <a:pt x="1855" y="19602"/>
                    <a:pt x="1399" y="9929"/>
                    <a:pt x="1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248525" y="3831325"/>
              <a:ext cx="75625" cy="739725"/>
            </a:xfrm>
            <a:custGeom>
              <a:avLst/>
              <a:gdLst/>
              <a:ahLst/>
              <a:cxnLst/>
              <a:rect l="l" t="t" r="r" b="b"/>
              <a:pathLst>
                <a:path w="3025" h="29589" extrusionOk="0">
                  <a:moveTo>
                    <a:pt x="3025" y="0"/>
                  </a:moveTo>
                  <a:lnTo>
                    <a:pt x="571" y="114"/>
                  </a:lnTo>
                  <a:cubicBezTo>
                    <a:pt x="1" y="10043"/>
                    <a:pt x="457" y="19716"/>
                    <a:pt x="600" y="29588"/>
                  </a:cubicBezTo>
                  <a:cubicBezTo>
                    <a:pt x="1513" y="29531"/>
                    <a:pt x="2397" y="29502"/>
                    <a:pt x="2483" y="29474"/>
                  </a:cubicBezTo>
                  <a:cubicBezTo>
                    <a:pt x="2654" y="29417"/>
                    <a:pt x="3025" y="0"/>
                    <a:pt x="3025" y="0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8006725" y="3081625"/>
              <a:ext cx="244675" cy="179075"/>
            </a:xfrm>
            <a:custGeom>
              <a:avLst/>
              <a:gdLst/>
              <a:ahLst/>
              <a:cxnLst/>
              <a:rect l="l" t="t" r="r" b="b"/>
              <a:pathLst>
                <a:path w="9787" h="7163" extrusionOk="0">
                  <a:moveTo>
                    <a:pt x="371" y="1"/>
                  </a:moveTo>
                  <a:cubicBezTo>
                    <a:pt x="114" y="1"/>
                    <a:pt x="0" y="372"/>
                    <a:pt x="114" y="571"/>
                  </a:cubicBezTo>
                  <a:cubicBezTo>
                    <a:pt x="228" y="771"/>
                    <a:pt x="428" y="942"/>
                    <a:pt x="685" y="999"/>
                  </a:cubicBezTo>
                  <a:cubicBezTo>
                    <a:pt x="1626" y="1399"/>
                    <a:pt x="2625" y="1656"/>
                    <a:pt x="3652" y="1741"/>
                  </a:cubicBezTo>
                  <a:lnTo>
                    <a:pt x="2169" y="3196"/>
                  </a:lnTo>
                  <a:cubicBezTo>
                    <a:pt x="2026" y="3339"/>
                    <a:pt x="1912" y="3510"/>
                    <a:pt x="1826" y="3710"/>
                  </a:cubicBezTo>
                  <a:cubicBezTo>
                    <a:pt x="1710" y="4213"/>
                    <a:pt x="2119" y="4585"/>
                    <a:pt x="2537" y="4585"/>
                  </a:cubicBezTo>
                  <a:cubicBezTo>
                    <a:pt x="2678" y="4585"/>
                    <a:pt x="2821" y="4543"/>
                    <a:pt x="2944" y="4448"/>
                  </a:cubicBezTo>
                  <a:lnTo>
                    <a:pt x="2944" y="4448"/>
                  </a:lnTo>
                  <a:cubicBezTo>
                    <a:pt x="2794" y="4624"/>
                    <a:pt x="2692" y="4834"/>
                    <a:pt x="2625" y="5080"/>
                  </a:cubicBezTo>
                  <a:cubicBezTo>
                    <a:pt x="2568" y="5365"/>
                    <a:pt x="2768" y="5679"/>
                    <a:pt x="3053" y="5736"/>
                  </a:cubicBezTo>
                  <a:cubicBezTo>
                    <a:pt x="3167" y="5736"/>
                    <a:pt x="3281" y="5707"/>
                    <a:pt x="3367" y="5650"/>
                  </a:cubicBezTo>
                  <a:cubicBezTo>
                    <a:pt x="4223" y="5308"/>
                    <a:pt x="4993" y="4766"/>
                    <a:pt x="5621" y="4081"/>
                  </a:cubicBezTo>
                  <a:lnTo>
                    <a:pt x="5621" y="4081"/>
                  </a:lnTo>
                  <a:cubicBezTo>
                    <a:pt x="5136" y="5051"/>
                    <a:pt x="4965" y="6107"/>
                    <a:pt x="5136" y="7162"/>
                  </a:cubicBezTo>
                  <a:cubicBezTo>
                    <a:pt x="6049" y="6734"/>
                    <a:pt x="6734" y="5935"/>
                    <a:pt x="7019" y="4965"/>
                  </a:cubicBezTo>
                  <a:lnTo>
                    <a:pt x="7019" y="7020"/>
                  </a:lnTo>
                  <a:cubicBezTo>
                    <a:pt x="7058" y="7030"/>
                    <a:pt x="7096" y="7035"/>
                    <a:pt x="7134" y="7035"/>
                  </a:cubicBezTo>
                  <a:cubicBezTo>
                    <a:pt x="7402" y="7035"/>
                    <a:pt x="7643" y="6788"/>
                    <a:pt x="7818" y="6563"/>
                  </a:cubicBezTo>
                  <a:cubicBezTo>
                    <a:pt x="8645" y="5536"/>
                    <a:pt x="9302" y="4423"/>
                    <a:pt x="9787" y="3196"/>
                  </a:cubicBezTo>
                  <a:cubicBezTo>
                    <a:pt x="9387" y="3168"/>
                    <a:pt x="9016" y="2968"/>
                    <a:pt x="8788" y="2626"/>
                  </a:cubicBezTo>
                  <a:lnTo>
                    <a:pt x="5621" y="486"/>
                  </a:lnTo>
                  <a:cubicBezTo>
                    <a:pt x="5227" y="242"/>
                    <a:pt x="4788" y="165"/>
                    <a:pt x="4327" y="165"/>
                  </a:cubicBezTo>
                  <a:cubicBezTo>
                    <a:pt x="3545" y="165"/>
                    <a:pt x="2702" y="386"/>
                    <a:pt x="1912" y="386"/>
                  </a:cubicBezTo>
                  <a:cubicBezTo>
                    <a:pt x="1480" y="386"/>
                    <a:pt x="1065" y="320"/>
                    <a:pt x="685" y="115"/>
                  </a:cubicBezTo>
                  <a:cubicBezTo>
                    <a:pt x="571" y="58"/>
                    <a:pt x="485" y="29"/>
                    <a:pt x="371" y="1"/>
                  </a:cubicBezTo>
                  <a:close/>
                </a:path>
              </a:pathLst>
            </a:custGeom>
            <a:solidFill>
              <a:srgbClr val="C97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8153650" y="2637250"/>
              <a:ext cx="141275" cy="271775"/>
            </a:xfrm>
            <a:custGeom>
              <a:avLst/>
              <a:gdLst/>
              <a:ahLst/>
              <a:cxnLst/>
              <a:rect l="l" t="t" r="r" b="b"/>
              <a:pathLst>
                <a:path w="5651" h="10871" extrusionOk="0">
                  <a:moveTo>
                    <a:pt x="1" y="0"/>
                  </a:moveTo>
                  <a:lnTo>
                    <a:pt x="315" y="3424"/>
                  </a:lnTo>
                  <a:cubicBezTo>
                    <a:pt x="1599" y="5421"/>
                    <a:pt x="2512" y="7647"/>
                    <a:pt x="3025" y="9958"/>
                  </a:cubicBezTo>
                  <a:cubicBezTo>
                    <a:pt x="3370" y="9889"/>
                    <a:pt x="3622" y="9635"/>
                    <a:pt x="3692" y="9315"/>
                  </a:cubicBezTo>
                  <a:lnTo>
                    <a:pt x="3692" y="9315"/>
                  </a:lnTo>
                  <a:cubicBezTo>
                    <a:pt x="3693" y="9808"/>
                    <a:pt x="3917" y="10295"/>
                    <a:pt x="4309" y="10614"/>
                  </a:cubicBezTo>
                  <a:cubicBezTo>
                    <a:pt x="4537" y="10357"/>
                    <a:pt x="4709" y="10072"/>
                    <a:pt x="4794" y="9730"/>
                  </a:cubicBezTo>
                  <a:lnTo>
                    <a:pt x="4794" y="9730"/>
                  </a:lnTo>
                  <a:cubicBezTo>
                    <a:pt x="4766" y="10129"/>
                    <a:pt x="4880" y="10557"/>
                    <a:pt x="5165" y="10871"/>
                  </a:cubicBezTo>
                  <a:cubicBezTo>
                    <a:pt x="5622" y="10272"/>
                    <a:pt x="5650" y="9444"/>
                    <a:pt x="5622" y="8703"/>
                  </a:cubicBezTo>
                  <a:cubicBezTo>
                    <a:pt x="5593" y="6791"/>
                    <a:pt x="5336" y="4851"/>
                    <a:pt x="4452" y="3167"/>
                  </a:cubicBezTo>
                  <a:cubicBezTo>
                    <a:pt x="3539" y="1512"/>
                    <a:pt x="1912" y="143"/>
                    <a:pt x="1" y="0"/>
                  </a:cubicBezTo>
                  <a:close/>
                </a:path>
              </a:pathLst>
            </a:custGeom>
            <a:solidFill>
              <a:srgbClr val="C97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8011725" y="2038075"/>
              <a:ext cx="191900" cy="331000"/>
            </a:xfrm>
            <a:custGeom>
              <a:avLst/>
              <a:gdLst/>
              <a:ahLst/>
              <a:cxnLst/>
              <a:rect l="l" t="t" r="r" b="b"/>
              <a:pathLst>
                <a:path w="7676" h="13240" extrusionOk="0">
                  <a:moveTo>
                    <a:pt x="5621" y="0"/>
                  </a:moveTo>
                  <a:lnTo>
                    <a:pt x="5250" y="114"/>
                  </a:lnTo>
                  <a:cubicBezTo>
                    <a:pt x="4523" y="301"/>
                    <a:pt x="3771" y="402"/>
                    <a:pt x="3012" y="402"/>
                  </a:cubicBezTo>
                  <a:cubicBezTo>
                    <a:pt x="2609" y="402"/>
                    <a:pt x="2203" y="373"/>
                    <a:pt x="1797" y="314"/>
                  </a:cubicBezTo>
                  <a:cubicBezTo>
                    <a:pt x="1512" y="286"/>
                    <a:pt x="1227" y="228"/>
                    <a:pt x="941" y="171"/>
                  </a:cubicBezTo>
                  <a:cubicBezTo>
                    <a:pt x="770" y="114"/>
                    <a:pt x="571" y="86"/>
                    <a:pt x="371" y="57"/>
                  </a:cubicBezTo>
                  <a:cubicBezTo>
                    <a:pt x="359" y="56"/>
                    <a:pt x="347" y="56"/>
                    <a:pt x="337" y="56"/>
                  </a:cubicBezTo>
                  <a:cubicBezTo>
                    <a:pt x="0" y="56"/>
                    <a:pt x="460" y="490"/>
                    <a:pt x="571" y="628"/>
                  </a:cubicBezTo>
                  <a:cubicBezTo>
                    <a:pt x="1455" y="1883"/>
                    <a:pt x="2340" y="3139"/>
                    <a:pt x="3224" y="4394"/>
                  </a:cubicBezTo>
                  <a:cubicBezTo>
                    <a:pt x="3452" y="4708"/>
                    <a:pt x="3623" y="5022"/>
                    <a:pt x="3738" y="5393"/>
                  </a:cubicBezTo>
                  <a:cubicBezTo>
                    <a:pt x="3880" y="5935"/>
                    <a:pt x="3709" y="6506"/>
                    <a:pt x="3709" y="7076"/>
                  </a:cubicBezTo>
                  <a:cubicBezTo>
                    <a:pt x="3738" y="7361"/>
                    <a:pt x="3738" y="7675"/>
                    <a:pt x="3738" y="7961"/>
                  </a:cubicBezTo>
                  <a:lnTo>
                    <a:pt x="3738" y="9701"/>
                  </a:lnTo>
                  <a:cubicBezTo>
                    <a:pt x="3738" y="10899"/>
                    <a:pt x="3681" y="12069"/>
                    <a:pt x="3566" y="13239"/>
                  </a:cubicBezTo>
                  <a:lnTo>
                    <a:pt x="5164" y="9844"/>
                  </a:lnTo>
                  <a:cubicBezTo>
                    <a:pt x="5450" y="9302"/>
                    <a:pt x="5706" y="8731"/>
                    <a:pt x="5963" y="8160"/>
                  </a:cubicBezTo>
                  <a:cubicBezTo>
                    <a:pt x="6077" y="7989"/>
                    <a:pt x="6191" y="7818"/>
                    <a:pt x="6334" y="7647"/>
                  </a:cubicBezTo>
                  <a:cubicBezTo>
                    <a:pt x="6477" y="7419"/>
                    <a:pt x="6619" y="7133"/>
                    <a:pt x="6733" y="6876"/>
                  </a:cubicBezTo>
                  <a:cubicBezTo>
                    <a:pt x="7133" y="6192"/>
                    <a:pt x="7447" y="5478"/>
                    <a:pt x="7675" y="4737"/>
                  </a:cubicBezTo>
                  <a:cubicBezTo>
                    <a:pt x="7219" y="4565"/>
                    <a:pt x="6705" y="4451"/>
                    <a:pt x="6448" y="3995"/>
                  </a:cubicBezTo>
                  <a:cubicBezTo>
                    <a:pt x="6163" y="3453"/>
                    <a:pt x="5992" y="2882"/>
                    <a:pt x="5906" y="2311"/>
                  </a:cubicBezTo>
                  <a:cubicBezTo>
                    <a:pt x="5820" y="1627"/>
                    <a:pt x="5735" y="942"/>
                    <a:pt x="5649" y="257"/>
                  </a:cubicBezTo>
                  <a:cubicBezTo>
                    <a:pt x="5621" y="171"/>
                    <a:pt x="5621" y="86"/>
                    <a:pt x="5621" y="0"/>
                  </a:cubicBezTo>
                  <a:close/>
                </a:path>
              </a:pathLst>
            </a:custGeom>
            <a:solidFill>
              <a:srgbClr val="91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301975" y="1538125"/>
              <a:ext cx="276775" cy="264575"/>
            </a:xfrm>
            <a:custGeom>
              <a:avLst/>
              <a:gdLst/>
              <a:ahLst/>
              <a:cxnLst/>
              <a:rect l="l" t="t" r="r" b="b"/>
              <a:pathLst>
                <a:path w="11071" h="10583" extrusionOk="0">
                  <a:moveTo>
                    <a:pt x="7396" y="1"/>
                  </a:moveTo>
                  <a:cubicBezTo>
                    <a:pt x="6901" y="1"/>
                    <a:pt x="6401" y="302"/>
                    <a:pt x="5935" y="568"/>
                  </a:cubicBezTo>
                  <a:cubicBezTo>
                    <a:pt x="4708" y="1224"/>
                    <a:pt x="3367" y="1623"/>
                    <a:pt x="1969" y="1738"/>
                  </a:cubicBezTo>
                  <a:lnTo>
                    <a:pt x="0" y="1566"/>
                  </a:lnTo>
                  <a:lnTo>
                    <a:pt x="0" y="1566"/>
                  </a:lnTo>
                  <a:cubicBezTo>
                    <a:pt x="665" y="2280"/>
                    <a:pt x="1713" y="2463"/>
                    <a:pt x="2702" y="2463"/>
                  </a:cubicBezTo>
                  <a:cubicBezTo>
                    <a:pt x="2859" y="2463"/>
                    <a:pt x="3015" y="2459"/>
                    <a:pt x="3167" y="2451"/>
                  </a:cubicBezTo>
                  <a:cubicBezTo>
                    <a:pt x="4480" y="2394"/>
                    <a:pt x="5764" y="2194"/>
                    <a:pt x="6991" y="1795"/>
                  </a:cubicBezTo>
                  <a:cubicBezTo>
                    <a:pt x="7362" y="4163"/>
                    <a:pt x="7362" y="6588"/>
                    <a:pt x="7019" y="8928"/>
                  </a:cubicBezTo>
                  <a:cubicBezTo>
                    <a:pt x="7362" y="8671"/>
                    <a:pt x="7761" y="8528"/>
                    <a:pt x="8189" y="8528"/>
                  </a:cubicBezTo>
                  <a:lnTo>
                    <a:pt x="8674" y="10583"/>
                  </a:lnTo>
                  <a:cubicBezTo>
                    <a:pt x="9216" y="10326"/>
                    <a:pt x="9758" y="9983"/>
                    <a:pt x="10272" y="9612"/>
                  </a:cubicBezTo>
                  <a:cubicBezTo>
                    <a:pt x="10757" y="9213"/>
                    <a:pt x="11071" y="8614"/>
                    <a:pt x="11071" y="7986"/>
                  </a:cubicBezTo>
                  <a:cubicBezTo>
                    <a:pt x="11045" y="7411"/>
                    <a:pt x="10539" y="6859"/>
                    <a:pt x="9971" y="6859"/>
                  </a:cubicBezTo>
                  <a:cubicBezTo>
                    <a:pt x="9920" y="6859"/>
                    <a:pt x="9868" y="6864"/>
                    <a:pt x="9815" y="6873"/>
                  </a:cubicBezTo>
                  <a:lnTo>
                    <a:pt x="9502" y="7758"/>
                  </a:lnTo>
                  <a:lnTo>
                    <a:pt x="8788" y="1966"/>
                  </a:lnTo>
                  <a:cubicBezTo>
                    <a:pt x="8703" y="1224"/>
                    <a:pt x="8531" y="340"/>
                    <a:pt x="7818" y="83"/>
                  </a:cubicBezTo>
                  <a:cubicBezTo>
                    <a:pt x="7678" y="26"/>
                    <a:pt x="7537" y="1"/>
                    <a:pt x="7396" y="1"/>
                  </a:cubicBezTo>
                  <a:close/>
                </a:path>
              </a:pathLst>
            </a:custGeom>
            <a:solidFill>
              <a:srgbClr val="F4B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8159375" y="2689000"/>
              <a:ext cx="91325" cy="195075"/>
            </a:xfrm>
            <a:custGeom>
              <a:avLst/>
              <a:gdLst/>
              <a:ahLst/>
              <a:cxnLst/>
              <a:rect l="l" t="t" r="r" b="b"/>
              <a:pathLst>
                <a:path w="3653" h="7803" extrusionOk="0">
                  <a:moveTo>
                    <a:pt x="183" y="1"/>
                  </a:moveTo>
                  <a:cubicBezTo>
                    <a:pt x="122" y="1"/>
                    <a:pt x="61" y="5"/>
                    <a:pt x="0" y="13"/>
                  </a:cubicBezTo>
                  <a:lnTo>
                    <a:pt x="86" y="1383"/>
                  </a:lnTo>
                  <a:cubicBezTo>
                    <a:pt x="856" y="2667"/>
                    <a:pt x="1541" y="4036"/>
                    <a:pt x="2111" y="5463"/>
                  </a:cubicBezTo>
                  <a:cubicBezTo>
                    <a:pt x="2454" y="6176"/>
                    <a:pt x="2625" y="7003"/>
                    <a:pt x="2596" y="7802"/>
                  </a:cubicBezTo>
                  <a:cubicBezTo>
                    <a:pt x="3110" y="6205"/>
                    <a:pt x="3652" y="4464"/>
                    <a:pt x="3082" y="2866"/>
                  </a:cubicBezTo>
                  <a:cubicBezTo>
                    <a:pt x="2853" y="2267"/>
                    <a:pt x="2511" y="1725"/>
                    <a:pt x="2083" y="1240"/>
                  </a:cubicBezTo>
                  <a:cubicBezTo>
                    <a:pt x="1607" y="632"/>
                    <a:pt x="936" y="1"/>
                    <a:pt x="183" y="1"/>
                  </a:cubicBezTo>
                  <a:close/>
                </a:path>
              </a:pathLst>
            </a:custGeom>
            <a:solidFill>
              <a:srgbClr val="91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8130825" y="3097325"/>
              <a:ext cx="124850" cy="170500"/>
            </a:xfrm>
            <a:custGeom>
              <a:avLst/>
              <a:gdLst/>
              <a:ahLst/>
              <a:cxnLst/>
              <a:rect l="l" t="t" r="r" b="b"/>
              <a:pathLst>
                <a:path w="4994" h="6820" extrusionOk="0">
                  <a:moveTo>
                    <a:pt x="115" y="1"/>
                  </a:moveTo>
                  <a:lnTo>
                    <a:pt x="115" y="1"/>
                  </a:lnTo>
                  <a:cubicBezTo>
                    <a:pt x="372" y="657"/>
                    <a:pt x="971" y="1113"/>
                    <a:pt x="1228" y="1770"/>
                  </a:cubicBezTo>
                  <a:cubicBezTo>
                    <a:pt x="1599" y="2597"/>
                    <a:pt x="1370" y="3538"/>
                    <a:pt x="999" y="4366"/>
                  </a:cubicBezTo>
                  <a:cubicBezTo>
                    <a:pt x="657" y="5165"/>
                    <a:pt x="172" y="5935"/>
                    <a:pt x="1" y="6820"/>
                  </a:cubicBezTo>
                  <a:cubicBezTo>
                    <a:pt x="1056" y="6106"/>
                    <a:pt x="1912" y="5136"/>
                    <a:pt x="2426" y="3966"/>
                  </a:cubicBezTo>
                  <a:lnTo>
                    <a:pt x="2426" y="3966"/>
                  </a:lnTo>
                  <a:cubicBezTo>
                    <a:pt x="2226" y="4880"/>
                    <a:pt x="2055" y="5821"/>
                    <a:pt x="1884" y="6734"/>
                  </a:cubicBezTo>
                  <a:cubicBezTo>
                    <a:pt x="2683" y="6449"/>
                    <a:pt x="3368" y="5907"/>
                    <a:pt x="3824" y="5165"/>
                  </a:cubicBezTo>
                  <a:cubicBezTo>
                    <a:pt x="4281" y="4452"/>
                    <a:pt x="4623" y="3653"/>
                    <a:pt x="4908" y="2854"/>
                  </a:cubicBezTo>
                  <a:cubicBezTo>
                    <a:pt x="4994" y="2625"/>
                    <a:pt x="4994" y="2255"/>
                    <a:pt x="4737" y="2255"/>
                  </a:cubicBezTo>
                  <a:lnTo>
                    <a:pt x="115" y="1"/>
                  </a:lnTo>
                  <a:close/>
                </a:path>
              </a:pathLst>
            </a:custGeom>
            <a:solidFill>
              <a:srgbClr val="91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977581" y="1691704"/>
              <a:ext cx="257525" cy="236150"/>
            </a:xfrm>
            <a:custGeom>
              <a:avLst/>
              <a:gdLst/>
              <a:ahLst/>
              <a:cxnLst/>
              <a:rect l="l" t="t" r="r" b="b"/>
              <a:pathLst>
                <a:path w="10301" h="9446" extrusionOk="0">
                  <a:moveTo>
                    <a:pt x="4566" y="1"/>
                  </a:moveTo>
                  <a:cubicBezTo>
                    <a:pt x="4395" y="657"/>
                    <a:pt x="3995" y="1199"/>
                    <a:pt x="3425" y="1542"/>
                  </a:cubicBezTo>
                  <a:lnTo>
                    <a:pt x="1" y="4195"/>
                  </a:lnTo>
                  <a:cubicBezTo>
                    <a:pt x="1684" y="3853"/>
                    <a:pt x="3253" y="3054"/>
                    <a:pt x="4537" y="1913"/>
                  </a:cubicBezTo>
                  <a:cubicBezTo>
                    <a:pt x="4794" y="2683"/>
                    <a:pt x="5479" y="3197"/>
                    <a:pt x="5878" y="3910"/>
                  </a:cubicBezTo>
                  <a:cubicBezTo>
                    <a:pt x="6706" y="5365"/>
                    <a:pt x="6078" y="7191"/>
                    <a:pt x="6420" y="8789"/>
                  </a:cubicBezTo>
                  <a:cubicBezTo>
                    <a:pt x="6734" y="8675"/>
                    <a:pt x="7105" y="8561"/>
                    <a:pt x="7448" y="8532"/>
                  </a:cubicBezTo>
                  <a:lnTo>
                    <a:pt x="8304" y="9445"/>
                  </a:lnTo>
                  <a:cubicBezTo>
                    <a:pt x="8817" y="9188"/>
                    <a:pt x="9302" y="8846"/>
                    <a:pt x="9730" y="8446"/>
                  </a:cubicBezTo>
                  <a:cubicBezTo>
                    <a:pt x="10130" y="8018"/>
                    <a:pt x="10301" y="7419"/>
                    <a:pt x="10158" y="6820"/>
                  </a:cubicBezTo>
                  <a:cubicBezTo>
                    <a:pt x="9967" y="6310"/>
                    <a:pt x="9458" y="5990"/>
                    <a:pt x="8928" y="5990"/>
                  </a:cubicBezTo>
                  <a:cubicBezTo>
                    <a:pt x="8747" y="5990"/>
                    <a:pt x="8563" y="6027"/>
                    <a:pt x="8389" y="6107"/>
                  </a:cubicBezTo>
                  <a:cubicBezTo>
                    <a:pt x="8532" y="5508"/>
                    <a:pt x="8389" y="4851"/>
                    <a:pt x="7961" y="4395"/>
                  </a:cubicBezTo>
                  <a:cubicBezTo>
                    <a:pt x="7562" y="3910"/>
                    <a:pt x="7048" y="3510"/>
                    <a:pt x="6620" y="3054"/>
                  </a:cubicBezTo>
                  <a:cubicBezTo>
                    <a:pt x="5793" y="2141"/>
                    <a:pt x="5365" y="943"/>
                    <a:pt x="4566" y="1"/>
                  </a:cubicBezTo>
                  <a:close/>
                </a:path>
              </a:pathLst>
            </a:custGeom>
            <a:solidFill>
              <a:srgbClr val="91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103725" y="2164325"/>
              <a:ext cx="100600" cy="479375"/>
            </a:xfrm>
            <a:custGeom>
              <a:avLst/>
              <a:gdLst/>
              <a:ahLst/>
              <a:cxnLst/>
              <a:rect l="l" t="t" r="r" b="b"/>
              <a:pathLst>
                <a:path w="4024" h="19175" extrusionOk="0">
                  <a:moveTo>
                    <a:pt x="4024" y="0"/>
                  </a:moveTo>
                  <a:lnTo>
                    <a:pt x="457" y="6791"/>
                  </a:lnTo>
                  <a:cubicBezTo>
                    <a:pt x="657" y="10614"/>
                    <a:pt x="514" y="14466"/>
                    <a:pt x="1" y="18261"/>
                  </a:cubicBezTo>
                  <a:cubicBezTo>
                    <a:pt x="1113" y="18718"/>
                    <a:pt x="2283" y="19003"/>
                    <a:pt x="3481" y="19174"/>
                  </a:cubicBezTo>
                  <a:cubicBezTo>
                    <a:pt x="2711" y="12783"/>
                    <a:pt x="2882" y="6335"/>
                    <a:pt x="4024" y="0"/>
                  </a:cubicBezTo>
                  <a:close/>
                </a:path>
              </a:pathLst>
            </a:custGeom>
            <a:solidFill>
              <a:srgbClr val="FDF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8133675" y="2723550"/>
              <a:ext cx="45675" cy="148400"/>
            </a:xfrm>
            <a:custGeom>
              <a:avLst/>
              <a:gdLst/>
              <a:ahLst/>
              <a:cxnLst/>
              <a:rect l="l" t="t" r="r" b="b"/>
              <a:pathLst>
                <a:path w="1827" h="5936" extrusionOk="0">
                  <a:moveTo>
                    <a:pt x="1741" y="1"/>
                  </a:moveTo>
                  <a:lnTo>
                    <a:pt x="1741" y="1"/>
                  </a:lnTo>
                  <a:cubicBezTo>
                    <a:pt x="1399" y="172"/>
                    <a:pt x="1228" y="571"/>
                    <a:pt x="999" y="885"/>
                  </a:cubicBezTo>
                  <a:cubicBezTo>
                    <a:pt x="824" y="1126"/>
                    <a:pt x="530" y="1351"/>
                    <a:pt x="248" y="1351"/>
                  </a:cubicBezTo>
                  <a:cubicBezTo>
                    <a:pt x="164" y="1351"/>
                    <a:pt x="80" y="1331"/>
                    <a:pt x="1" y="1285"/>
                  </a:cubicBezTo>
                  <a:lnTo>
                    <a:pt x="1" y="1285"/>
                  </a:lnTo>
                  <a:lnTo>
                    <a:pt x="999" y="3453"/>
                  </a:lnTo>
                  <a:cubicBezTo>
                    <a:pt x="1285" y="4252"/>
                    <a:pt x="1399" y="5079"/>
                    <a:pt x="1399" y="5935"/>
                  </a:cubicBezTo>
                  <a:cubicBezTo>
                    <a:pt x="1713" y="3967"/>
                    <a:pt x="1827" y="1969"/>
                    <a:pt x="1741" y="1"/>
                  </a:cubicBezTo>
                  <a:close/>
                </a:path>
              </a:pathLst>
            </a:custGeom>
            <a:solidFill>
              <a:srgbClr val="F0E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410575" y="2798450"/>
              <a:ext cx="156050" cy="204050"/>
            </a:xfrm>
            <a:custGeom>
              <a:avLst/>
              <a:gdLst/>
              <a:ahLst/>
              <a:cxnLst/>
              <a:rect l="l" t="t" r="r" b="b"/>
              <a:pathLst>
                <a:path w="6242" h="8162" extrusionOk="0">
                  <a:moveTo>
                    <a:pt x="4530" y="1"/>
                  </a:moveTo>
                  <a:lnTo>
                    <a:pt x="2447" y="486"/>
                  </a:lnTo>
                  <a:cubicBezTo>
                    <a:pt x="2447" y="486"/>
                    <a:pt x="1" y="8162"/>
                    <a:pt x="6106" y="8162"/>
                  </a:cubicBezTo>
                  <a:cubicBezTo>
                    <a:pt x="6151" y="8162"/>
                    <a:pt x="6196" y="8162"/>
                    <a:pt x="6242" y="8161"/>
                  </a:cubicBezTo>
                  <a:cubicBezTo>
                    <a:pt x="3645" y="8075"/>
                    <a:pt x="4359" y="4880"/>
                    <a:pt x="4359" y="2968"/>
                  </a:cubicBezTo>
                  <a:cubicBezTo>
                    <a:pt x="4330" y="1969"/>
                    <a:pt x="4387" y="971"/>
                    <a:pt x="4530" y="1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7700700" y="2800600"/>
              <a:ext cx="149125" cy="202600"/>
            </a:xfrm>
            <a:custGeom>
              <a:avLst/>
              <a:gdLst/>
              <a:ahLst/>
              <a:cxnLst/>
              <a:rect l="l" t="t" r="r" b="b"/>
              <a:pathLst>
                <a:path w="5965" h="8104" extrusionOk="0">
                  <a:moveTo>
                    <a:pt x="115" y="0"/>
                  </a:moveTo>
                  <a:cubicBezTo>
                    <a:pt x="1" y="1855"/>
                    <a:pt x="1" y="3738"/>
                    <a:pt x="115" y="5592"/>
                  </a:cubicBezTo>
                  <a:cubicBezTo>
                    <a:pt x="280" y="7804"/>
                    <a:pt x="444" y="7998"/>
                    <a:pt x="2113" y="7998"/>
                  </a:cubicBezTo>
                  <a:cubicBezTo>
                    <a:pt x="2468" y="7998"/>
                    <a:pt x="2891" y="7989"/>
                    <a:pt x="3396" y="7989"/>
                  </a:cubicBezTo>
                  <a:lnTo>
                    <a:pt x="5593" y="8103"/>
                  </a:lnTo>
                  <a:cubicBezTo>
                    <a:pt x="5650" y="5421"/>
                    <a:pt x="5650" y="2739"/>
                    <a:pt x="5964" y="29"/>
                  </a:cubicBezTo>
                  <a:cubicBezTo>
                    <a:pt x="2883" y="29"/>
                    <a:pt x="115" y="0"/>
                    <a:pt x="115" y="0"/>
                  </a:cubicBezTo>
                  <a:close/>
                </a:path>
              </a:pathLst>
            </a:custGeom>
            <a:solidFill>
              <a:srgbClr val="FDF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840525" y="2800525"/>
              <a:ext cx="275950" cy="211225"/>
            </a:xfrm>
            <a:custGeom>
              <a:avLst/>
              <a:gdLst/>
              <a:ahLst/>
              <a:cxnLst/>
              <a:rect l="l" t="t" r="r" b="b"/>
              <a:pathLst>
                <a:path w="11038" h="8449" extrusionOk="0">
                  <a:moveTo>
                    <a:pt x="8348" y="1"/>
                  </a:moveTo>
                  <a:cubicBezTo>
                    <a:pt x="8296" y="1"/>
                    <a:pt x="8243" y="1"/>
                    <a:pt x="8189" y="3"/>
                  </a:cubicBezTo>
                  <a:cubicBezTo>
                    <a:pt x="7353" y="37"/>
                    <a:pt x="5852" y="50"/>
                    <a:pt x="4143" y="50"/>
                  </a:cubicBezTo>
                  <a:cubicBezTo>
                    <a:pt x="2935" y="50"/>
                    <a:pt x="1624" y="43"/>
                    <a:pt x="371" y="32"/>
                  </a:cubicBezTo>
                  <a:cubicBezTo>
                    <a:pt x="57" y="2742"/>
                    <a:pt x="57" y="5424"/>
                    <a:pt x="0" y="8106"/>
                  </a:cubicBezTo>
                  <a:cubicBezTo>
                    <a:pt x="2853" y="8249"/>
                    <a:pt x="7561" y="8449"/>
                    <a:pt x="8788" y="8449"/>
                  </a:cubicBezTo>
                  <a:cubicBezTo>
                    <a:pt x="10586" y="8420"/>
                    <a:pt x="10186" y="7108"/>
                    <a:pt x="10186" y="4597"/>
                  </a:cubicBezTo>
                  <a:cubicBezTo>
                    <a:pt x="10186" y="2161"/>
                    <a:pt x="11038" y="1"/>
                    <a:pt x="8348" y="1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570175" y="3008875"/>
              <a:ext cx="89900" cy="80625"/>
            </a:xfrm>
            <a:custGeom>
              <a:avLst/>
              <a:gdLst/>
              <a:ahLst/>
              <a:cxnLst/>
              <a:rect l="l" t="t" r="r" b="b"/>
              <a:pathLst>
                <a:path w="3596" h="3225" extrusionOk="0">
                  <a:moveTo>
                    <a:pt x="3595" y="1"/>
                  </a:moveTo>
                  <a:lnTo>
                    <a:pt x="200" y="58"/>
                  </a:lnTo>
                  <a:lnTo>
                    <a:pt x="0" y="3225"/>
                  </a:lnTo>
                  <a:cubicBezTo>
                    <a:pt x="1056" y="3196"/>
                    <a:pt x="2083" y="3196"/>
                    <a:pt x="3110" y="3196"/>
                  </a:cubicBezTo>
                  <a:cubicBezTo>
                    <a:pt x="3168" y="2112"/>
                    <a:pt x="3339" y="1056"/>
                    <a:pt x="3595" y="1"/>
                  </a:cubicBezTo>
                  <a:close/>
                </a:path>
              </a:pathLst>
            </a:custGeom>
            <a:solidFill>
              <a:srgbClr val="FDF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7647925" y="3005300"/>
              <a:ext cx="327425" cy="83500"/>
            </a:xfrm>
            <a:custGeom>
              <a:avLst/>
              <a:gdLst/>
              <a:ahLst/>
              <a:cxnLst/>
              <a:rect l="l" t="t" r="r" b="b"/>
              <a:pathLst>
                <a:path w="13097" h="3340" extrusionOk="0">
                  <a:moveTo>
                    <a:pt x="13097" y="1"/>
                  </a:moveTo>
                  <a:lnTo>
                    <a:pt x="485" y="144"/>
                  </a:lnTo>
                  <a:cubicBezTo>
                    <a:pt x="200" y="1199"/>
                    <a:pt x="29" y="2255"/>
                    <a:pt x="0" y="3339"/>
                  </a:cubicBezTo>
                  <a:cubicBezTo>
                    <a:pt x="4366" y="3254"/>
                    <a:pt x="8731" y="3225"/>
                    <a:pt x="13097" y="3225"/>
                  </a:cubicBezTo>
                  <a:lnTo>
                    <a:pt x="13097" y="1"/>
                  </a:ln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7975325" y="3004600"/>
              <a:ext cx="89200" cy="81325"/>
            </a:xfrm>
            <a:custGeom>
              <a:avLst/>
              <a:gdLst/>
              <a:ahLst/>
              <a:cxnLst/>
              <a:rect l="l" t="t" r="r" b="b"/>
              <a:pathLst>
                <a:path w="3568" h="3253" extrusionOk="0">
                  <a:moveTo>
                    <a:pt x="3567" y="0"/>
                  </a:moveTo>
                  <a:lnTo>
                    <a:pt x="1" y="57"/>
                  </a:lnTo>
                  <a:lnTo>
                    <a:pt x="1" y="3253"/>
                  </a:lnTo>
                  <a:lnTo>
                    <a:pt x="3168" y="3253"/>
                  </a:lnTo>
                  <a:cubicBezTo>
                    <a:pt x="2911" y="2169"/>
                    <a:pt x="3054" y="999"/>
                    <a:pt x="3567" y="0"/>
                  </a:cubicBezTo>
                  <a:close/>
                </a:path>
              </a:pathLst>
            </a:custGeom>
            <a:solidFill>
              <a:srgbClr val="FDF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7418250" y="3083050"/>
              <a:ext cx="470075" cy="233275"/>
            </a:xfrm>
            <a:custGeom>
              <a:avLst/>
              <a:gdLst/>
              <a:ahLst/>
              <a:cxnLst/>
              <a:rect l="l" t="t" r="r" b="b"/>
              <a:pathLst>
                <a:path w="18803" h="9331" extrusionOk="0">
                  <a:moveTo>
                    <a:pt x="13239" y="1"/>
                  </a:moveTo>
                  <a:lnTo>
                    <a:pt x="6163" y="115"/>
                  </a:lnTo>
                  <a:cubicBezTo>
                    <a:pt x="5764" y="1570"/>
                    <a:pt x="4166" y="2255"/>
                    <a:pt x="2910" y="3082"/>
                  </a:cubicBezTo>
                  <a:cubicBezTo>
                    <a:pt x="2140" y="3567"/>
                    <a:pt x="1455" y="4195"/>
                    <a:pt x="885" y="4908"/>
                  </a:cubicBezTo>
                  <a:cubicBezTo>
                    <a:pt x="400" y="5536"/>
                    <a:pt x="0" y="6278"/>
                    <a:pt x="86" y="7077"/>
                  </a:cubicBezTo>
                  <a:cubicBezTo>
                    <a:pt x="257" y="7933"/>
                    <a:pt x="856" y="8618"/>
                    <a:pt x="1655" y="8931"/>
                  </a:cubicBezTo>
                  <a:cubicBezTo>
                    <a:pt x="2454" y="9217"/>
                    <a:pt x="3310" y="9331"/>
                    <a:pt x="4166" y="9331"/>
                  </a:cubicBezTo>
                  <a:cubicBezTo>
                    <a:pt x="2597" y="9245"/>
                    <a:pt x="1741" y="7505"/>
                    <a:pt x="2568" y="6192"/>
                  </a:cubicBezTo>
                  <a:cubicBezTo>
                    <a:pt x="2711" y="5964"/>
                    <a:pt x="2939" y="5793"/>
                    <a:pt x="3053" y="5565"/>
                  </a:cubicBezTo>
                  <a:cubicBezTo>
                    <a:pt x="3709" y="4680"/>
                    <a:pt x="4508" y="3910"/>
                    <a:pt x="5393" y="3282"/>
                  </a:cubicBezTo>
                  <a:cubicBezTo>
                    <a:pt x="5906" y="2854"/>
                    <a:pt x="6477" y="2540"/>
                    <a:pt x="7105" y="2341"/>
                  </a:cubicBezTo>
                  <a:cubicBezTo>
                    <a:pt x="7522" y="2251"/>
                    <a:pt x="7940" y="2208"/>
                    <a:pt x="8358" y="2208"/>
                  </a:cubicBezTo>
                  <a:cubicBezTo>
                    <a:pt x="8739" y="2208"/>
                    <a:pt x="9120" y="2244"/>
                    <a:pt x="9501" y="2312"/>
                  </a:cubicBezTo>
                  <a:cubicBezTo>
                    <a:pt x="10614" y="2426"/>
                    <a:pt x="11812" y="2255"/>
                    <a:pt x="12840" y="2911"/>
                  </a:cubicBezTo>
                  <a:cubicBezTo>
                    <a:pt x="13524" y="3311"/>
                    <a:pt x="13867" y="4109"/>
                    <a:pt x="13753" y="4880"/>
                  </a:cubicBezTo>
                  <a:cubicBezTo>
                    <a:pt x="13496" y="5793"/>
                    <a:pt x="13068" y="6649"/>
                    <a:pt x="12469" y="7419"/>
                  </a:cubicBezTo>
                  <a:cubicBezTo>
                    <a:pt x="12240" y="7647"/>
                    <a:pt x="12126" y="7961"/>
                    <a:pt x="12126" y="8304"/>
                  </a:cubicBezTo>
                  <a:cubicBezTo>
                    <a:pt x="12212" y="8817"/>
                    <a:pt x="12868" y="8960"/>
                    <a:pt x="13382" y="9017"/>
                  </a:cubicBezTo>
                  <a:cubicBezTo>
                    <a:pt x="14252" y="9060"/>
                    <a:pt x="15129" y="9081"/>
                    <a:pt x="16007" y="9081"/>
                  </a:cubicBezTo>
                  <a:cubicBezTo>
                    <a:pt x="16884" y="9081"/>
                    <a:pt x="17761" y="9060"/>
                    <a:pt x="18632" y="9017"/>
                  </a:cubicBezTo>
                  <a:cubicBezTo>
                    <a:pt x="18803" y="5051"/>
                    <a:pt x="15636" y="2826"/>
                    <a:pt x="13239" y="1"/>
                  </a:cubicBezTo>
                  <a:close/>
                </a:path>
              </a:pathLst>
            </a:custGeom>
            <a:solidFill>
              <a:srgbClr val="FDF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7749225" y="3078775"/>
              <a:ext cx="474350" cy="235600"/>
            </a:xfrm>
            <a:custGeom>
              <a:avLst/>
              <a:gdLst/>
              <a:ahLst/>
              <a:cxnLst/>
              <a:rect l="l" t="t" r="r" b="b"/>
              <a:pathLst>
                <a:path w="18974" h="9424" extrusionOk="0">
                  <a:moveTo>
                    <a:pt x="13753" y="4366"/>
                  </a:moveTo>
                  <a:lnTo>
                    <a:pt x="13753" y="4366"/>
                  </a:lnTo>
                  <a:cubicBezTo>
                    <a:pt x="13699" y="4413"/>
                    <a:pt x="13649" y="4461"/>
                    <a:pt x="13602" y="4511"/>
                  </a:cubicBezTo>
                  <a:lnTo>
                    <a:pt x="13602" y="4511"/>
                  </a:lnTo>
                  <a:cubicBezTo>
                    <a:pt x="13656" y="4464"/>
                    <a:pt x="13706" y="4416"/>
                    <a:pt x="13753" y="4366"/>
                  </a:cubicBezTo>
                  <a:close/>
                  <a:moveTo>
                    <a:pt x="10585" y="1"/>
                  </a:moveTo>
                  <a:lnTo>
                    <a:pt x="0" y="143"/>
                  </a:lnTo>
                  <a:cubicBezTo>
                    <a:pt x="2397" y="2968"/>
                    <a:pt x="5592" y="5194"/>
                    <a:pt x="5393" y="9160"/>
                  </a:cubicBezTo>
                  <a:lnTo>
                    <a:pt x="6277" y="9102"/>
                  </a:lnTo>
                  <a:cubicBezTo>
                    <a:pt x="6333" y="9100"/>
                    <a:pt x="6390" y="9099"/>
                    <a:pt x="6447" y="9099"/>
                  </a:cubicBezTo>
                  <a:cubicBezTo>
                    <a:pt x="7140" y="9099"/>
                    <a:pt x="7874" y="9249"/>
                    <a:pt x="8560" y="9302"/>
                  </a:cubicBezTo>
                  <a:cubicBezTo>
                    <a:pt x="9387" y="9359"/>
                    <a:pt x="10186" y="9416"/>
                    <a:pt x="11013" y="9416"/>
                  </a:cubicBezTo>
                  <a:cubicBezTo>
                    <a:pt x="11277" y="9421"/>
                    <a:pt x="11541" y="9423"/>
                    <a:pt x="11805" y="9423"/>
                  </a:cubicBezTo>
                  <a:cubicBezTo>
                    <a:pt x="13168" y="9423"/>
                    <a:pt x="14530" y="9360"/>
                    <a:pt x="15892" y="9217"/>
                  </a:cubicBezTo>
                  <a:cubicBezTo>
                    <a:pt x="16634" y="9131"/>
                    <a:pt x="17433" y="9017"/>
                    <a:pt x="18032" y="8560"/>
                  </a:cubicBezTo>
                  <a:cubicBezTo>
                    <a:pt x="18632" y="8104"/>
                    <a:pt x="18974" y="7191"/>
                    <a:pt x="18546" y="6563"/>
                  </a:cubicBezTo>
                  <a:lnTo>
                    <a:pt x="18546" y="6563"/>
                  </a:lnTo>
                  <a:cubicBezTo>
                    <a:pt x="18146" y="6877"/>
                    <a:pt x="17690" y="7077"/>
                    <a:pt x="17205" y="7219"/>
                  </a:cubicBezTo>
                  <a:lnTo>
                    <a:pt x="17433" y="4851"/>
                  </a:lnTo>
                  <a:lnTo>
                    <a:pt x="17433" y="4851"/>
                  </a:lnTo>
                  <a:cubicBezTo>
                    <a:pt x="17091" y="5679"/>
                    <a:pt x="16463" y="6392"/>
                    <a:pt x="15693" y="6877"/>
                  </a:cubicBezTo>
                  <a:cubicBezTo>
                    <a:pt x="15579" y="6049"/>
                    <a:pt x="15721" y="5251"/>
                    <a:pt x="16121" y="4509"/>
                  </a:cubicBezTo>
                  <a:lnTo>
                    <a:pt x="16121" y="4509"/>
                  </a:lnTo>
                  <a:cubicBezTo>
                    <a:pt x="15436" y="4880"/>
                    <a:pt x="14780" y="5251"/>
                    <a:pt x="14095" y="5622"/>
                  </a:cubicBezTo>
                  <a:cubicBezTo>
                    <a:pt x="13978" y="5692"/>
                    <a:pt x="13841" y="5743"/>
                    <a:pt x="13717" y="5743"/>
                  </a:cubicBezTo>
                  <a:cubicBezTo>
                    <a:pt x="13690" y="5743"/>
                    <a:pt x="13664" y="5741"/>
                    <a:pt x="13638" y="5736"/>
                  </a:cubicBezTo>
                  <a:cubicBezTo>
                    <a:pt x="13353" y="5650"/>
                    <a:pt x="13182" y="5365"/>
                    <a:pt x="13267" y="5079"/>
                  </a:cubicBezTo>
                  <a:cubicBezTo>
                    <a:pt x="13333" y="4861"/>
                    <a:pt x="13449" y="4675"/>
                    <a:pt x="13602" y="4511"/>
                  </a:cubicBezTo>
                  <a:lnTo>
                    <a:pt x="13602" y="4511"/>
                  </a:lnTo>
                  <a:cubicBezTo>
                    <a:pt x="13334" y="4744"/>
                    <a:pt x="12989" y="4924"/>
                    <a:pt x="12670" y="4924"/>
                  </a:cubicBezTo>
                  <a:cubicBezTo>
                    <a:pt x="12506" y="4924"/>
                    <a:pt x="12349" y="4877"/>
                    <a:pt x="12212" y="4766"/>
                  </a:cubicBezTo>
                  <a:cubicBezTo>
                    <a:pt x="11698" y="4338"/>
                    <a:pt x="12098" y="3482"/>
                    <a:pt x="12668" y="3111"/>
                  </a:cubicBezTo>
                  <a:cubicBezTo>
                    <a:pt x="13210" y="2768"/>
                    <a:pt x="13924" y="2626"/>
                    <a:pt x="14352" y="2112"/>
                  </a:cubicBezTo>
                  <a:lnTo>
                    <a:pt x="11527" y="1399"/>
                  </a:lnTo>
                  <a:cubicBezTo>
                    <a:pt x="11185" y="1342"/>
                    <a:pt x="10842" y="1170"/>
                    <a:pt x="10585" y="942"/>
                  </a:cubicBezTo>
                  <a:cubicBezTo>
                    <a:pt x="10300" y="685"/>
                    <a:pt x="10300" y="257"/>
                    <a:pt x="10585" y="1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7852650" y="3142225"/>
              <a:ext cx="185475" cy="108950"/>
            </a:xfrm>
            <a:custGeom>
              <a:avLst/>
              <a:gdLst/>
              <a:ahLst/>
              <a:cxnLst/>
              <a:rect l="l" t="t" r="r" b="b"/>
              <a:pathLst>
                <a:path w="7419" h="4358" extrusionOk="0">
                  <a:moveTo>
                    <a:pt x="3799" y="1"/>
                  </a:moveTo>
                  <a:cubicBezTo>
                    <a:pt x="3617" y="1"/>
                    <a:pt x="3435" y="10"/>
                    <a:pt x="3253" y="31"/>
                  </a:cubicBezTo>
                  <a:cubicBezTo>
                    <a:pt x="2597" y="88"/>
                    <a:pt x="1969" y="230"/>
                    <a:pt x="1370" y="487"/>
                  </a:cubicBezTo>
                  <a:cubicBezTo>
                    <a:pt x="970" y="630"/>
                    <a:pt x="628" y="887"/>
                    <a:pt x="343" y="1229"/>
                  </a:cubicBezTo>
                  <a:cubicBezTo>
                    <a:pt x="171" y="1429"/>
                    <a:pt x="86" y="1685"/>
                    <a:pt x="29" y="1971"/>
                  </a:cubicBezTo>
                  <a:cubicBezTo>
                    <a:pt x="0" y="2313"/>
                    <a:pt x="200" y="2456"/>
                    <a:pt x="314" y="2741"/>
                  </a:cubicBezTo>
                  <a:cubicBezTo>
                    <a:pt x="400" y="3055"/>
                    <a:pt x="599" y="3312"/>
                    <a:pt x="856" y="3454"/>
                  </a:cubicBezTo>
                  <a:cubicBezTo>
                    <a:pt x="1284" y="3740"/>
                    <a:pt x="1769" y="3968"/>
                    <a:pt x="2283" y="4111"/>
                  </a:cubicBezTo>
                  <a:cubicBezTo>
                    <a:pt x="2835" y="4275"/>
                    <a:pt x="3402" y="4357"/>
                    <a:pt x="3967" y="4357"/>
                  </a:cubicBezTo>
                  <a:cubicBezTo>
                    <a:pt x="4774" y="4357"/>
                    <a:pt x="5579" y="4190"/>
                    <a:pt x="6334" y="3854"/>
                  </a:cubicBezTo>
                  <a:cubicBezTo>
                    <a:pt x="6705" y="3711"/>
                    <a:pt x="7019" y="3483"/>
                    <a:pt x="7219" y="3141"/>
                  </a:cubicBezTo>
                  <a:cubicBezTo>
                    <a:pt x="7419" y="2627"/>
                    <a:pt x="7333" y="2085"/>
                    <a:pt x="7019" y="1657"/>
                  </a:cubicBezTo>
                  <a:cubicBezTo>
                    <a:pt x="6506" y="858"/>
                    <a:pt x="5707" y="287"/>
                    <a:pt x="4794" y="88"/>
                  </a:cubicBezTo>
                  <a:cubicBezTo>
                    <a:pt x="4462" y="32"/>
                    <a:pt x="4130" y="1"/>
                    <a:pt x="37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7402550" y="3284925"/>
              <a:ext cx="90600" cy="229675"/>
            </a:xfrm>
            <a:custGeom>
              <a:avLst/>
              <a:gdLst/>
              <a:ahLst/>
              <a:cxnLst/>
              <a:rect l="l" t="t" r="r" b="b"/>
              <a:pathLst>
                <a:path w="3624" h="9187" extrusionOk="0">
                  <a:moveTo>
                    <a:pt x="685" y="0"/>
                  </a:moveTo>
                  <a:cubicBezTo>
                    <a:pt x="685" y="0"/>
                    <a:pt x="485" y="371"/>
                    <a:pt x="485" y="371"/>
                  </a:cubicBezTo>
                  <a:cubicBezTo>
                    <a:pt x="457" y="514"/>
                    <a:pt x="400" y="657"/>
                    <a:pt x="400" y="828"/>
                  </a:cubicBezTo>
                  <a:cubicBezTo>
                    <a:pt x="371" y="885"/>
                    <a:pt x="371" y="942"/>
                    <a:pt x="343" y="999"/>
                  </a:cubicBezTo>
                  <a:cubicBezTo>
                    <a:pt x="314" y="1113"/>
                    <a:pt x="257" y="1199"/>
                    <a:pt x="200" y="1313"/>
                  </a:cubicBezTo>
                  <a:cubicBezTo>
                    <a:pt x="114" y="1684"/>
                    <a:pt x="86" y="2083"/>
                    <a:pt x="86" y="2454"/>
                  </a:cubicBezTo>
                  <a:cubicBezTo>
                    <a:pt x="57" y="4651"/>
                    <a:pt x="29" y="6848"/>
                    <a:pt x="0" y="9045"/>
                  </a:cubicBezTo>
                  <a:cubicBezTo>
                    <a:pt x="312" y="9143"/>
                    <a:pt x="651" y="9187"/>
                    <a:pt x="998" y="9187"/>
                  </a:cubicBezTo>
                  <a:cubicBezTo>
                    <a:pt x="1159" y="9187"/>
                    <a:pt x="1321" y="9177"/>
                    <a:pt x="1484" y="9159"/>
                  </a:cubicBezTo>
                  <a:cubicBezTo>
                    <a:pt x="1912" y="9074"/>
                    <a:pt x="2340" y="9045"/>
                    <a:pt x="2797" y="9045"/>
                  </a:cubicBezTo>
                  <a:cubicBezTo>
                    <a:pt x="2682" y="7989"/>
                    <a:pt x="2625" y="6934"/>
                    <a:pt x="2568" y="5878"/>
                  </a:cubicBezTo>
                  <a:cubicBezTo>
                    <a:pt x="2511" y="5479"/>
                    <a:pt x="2540" y="5108"/>
                    <a:pt x="2625" y="4708"/>
                  </a:cubicBezTo>
                  <a:cubicBezTo>
                    <a:pt x="2825" y="4138"/>
                    <a:pt x="3167" y="3624"/>
                    <a:pt x="3624" y="3196"/>
                  </a:cubicBezTo>
                  <a:cubicBezTo>
                    <a:pt x="3396" y="2939"/>
                    <a:pt x="3110" y="2740"/>
                    <a:pt x="2797" y="2625"/>
                  </a:cubicBezTo>
                  <a:cubicBezTo>
                    <a:pt x="1741" y="2112"/>
                    <a:pt x="970" y="1142"/>
                    <a:pt x="685" y="0"/>
                  </a:cubicBezTo>
                  <a:close/>
                </a:path>
              </a:pathLst>
            </a:custGeom>
            <a:solidFill>
              <a:srgbClr val="FDF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7851225" y="3366250"/>
              <a:ext cx="211150" cy="151950"/>
            </a:xfrm>
            <a:custGeom>
              <a:avLst/>
              <a:gdLst/>
              <a:ahLst/>
              <a:cxnLst/>
              <a:rect l="l" t="t" r="r" b="b"/>
              <a:pathLst>
                <a:path w="8446" h="6078" extrusionOk="0">
                  <a:moveTo>
                    <a:pt x="0" y="0"/>
                  </a:moveTo>
                  <a:cubicBezTo>
                    <a:pt x="1313" y="1027"/>
                    <a:pt x="171" y="3795"/>
                    <a:pt x="57" y="5878"/>
                  </a:cubicBezTo>
                  <a:lnTo>
                    <a:pt x="6477" y="6078"/>
                  </a:lnTo>
                  <a:cubicBezTo>
                    <a:pt x="6448" y="5621"/>
                    <a:pt x="6420" y="5136"/>
                    <a:pt x="6363" y="4679"/>
                  </a:cubicBezTo>
                  <a:cubicBezTo>
                    <a:pt x="6306" y="4251"/>
                    <a:pt x="6306" y="3823"/>
                    <a:pt x="6306" y="3424"/>
                  </a:cubicBezTo>
                  <a:cubicBezTo>
                    <a:pt x="6363" y="2625"/>
                    <a:pt x="6563" y="1798"/>
                    <a:pt x="7219" y="1313"/>
                  </a:cubicBezTo>
                  <a:cubicBezTo>
                    <a:pt x="7675" y="970"/>
                    <a:pt x="8303" y="771"/>
                    <a:pt x="8446" y="228"/>
                  </a:cubicBezTo>
                  <a:cubicBezTo>
                    <a:pt x="5649" y="143"/>
                    <a:pt x="2825" y="57"/>
                    <a:pt x="0" y="0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697850" y="3364100"/>
              <a:ext cx="186200" cy="149100"/>
            </a:xfrm>
            <a:custGeom>
              <a:avLst/>
              <a:gdLst/>
              <a:ahLst/>
              <a:cxnLst/>
              <a:rect l="l" t="t" r="r" b="b"/>
              <a:pathLst>
                <a:path w="7448" h="5964" extrusionOk="0">
                  <a:moveTo>
                    <a:pt x="29" y="1"/>
                  </a:moveTo>
                  <a:lnTo>
                    <a:pt x="29" y="1"/>
                  </a:lnTo>
                  <a:cubicBezTo>
                    <a:pt x="1" y="371"/>
                    <a:pt x="172" y="742"/>
                    <a:pt x="457" y="971"/>
                  </a:cubicBezTo>
                  <a:cubicBezTo>
                    <a:pt x="999" y="1513"/>
                    <a:pt x="1056" y="2312"/>
                    <a:pt x="1028" y="3025"/>
                  </a:cubicBezTo>
                  <a:lnTo>
                    <a:pt x="999" y="5764"/>
                  </a:lnTo>
                  <a:lnTo>
                    <a:pt x="6192" y="5964"/>
                  </a:lnTo>
                  <a:cubicBezTo>
                    <a:pt x="6335" y="3881"/>
                    <a:pt x="7448" y="1113"/>
                    <a:pt x="6135" y="86"/>
                  </a:cubicBezTo>
                  <a:cubicBezTo>
                    <a:pt x="4109" y="58"/>
                    <a:pt x="2055" y="29"/>
                    <a:pt x="29" y="1"/>
                  </a:cubicBezTo>
                  <a:close/>
                </a:path>
              </a:pathLst>
            </a:custGeom>
            <a:solidFill>
              <a:srgbClr val="FDF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8122275" y="3328425"/>
              <a:ext cx="94175" cy="180500"/>
            </a:xfrm>
            <a:custGeom>
              <a:avLst/>
              <a:gdLst/>
              <a:ahLst/>
              <a:cxnLst/>
              <a:rect l="l" t="t" r="r" b="b"/>
              <a:pathLst>
                <a:path w="3767" h="7220" extrusionOk="0">
                  <a:moveTo>
                    <a:pt x="3652" y="1"/>
                  </a:moveTo>
                  <a:cubicBezTo>
                    <a:pt x="2540" y="629"/>
                    <a:pt x="1284" y="971"/>
                    <a:pt x="0" y="971"/>
                  </a:cubicBezTo>
                  <a:cubicBezTo>
                    <a:pt x="485" y="1513"/>
                    <a:pt x="457" y="2341"/>
                    <a:pt x="428" y="3054"/>
                  </a:cubicBezTo>
                  <a:cubicBezTo>
                    <a:pt x="371" y="4338"/>
                    <a:pt x="400" y="5622"/>
                    <a:pt x="514" y="6906"/>
                  </a:cubicBezTo>
                  <a:lnTo>
                    <a:pt x="3310" y="7105"/>
                  </a:lnTo>
                  <a:lnTo>
                    <a:pt x="3339" y="7220"/>
                  </a:lnTo>
                  <a:cubicBezTo>
                    <a:pt x="3652" y="4823"/>
                    <a:pt x="3767" y="2398"/>
                    <a:pt x="3652" y="1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493125" y="4606675"/>
              <a:ext cx="646400" cy="57725"/>
            </a:xfrm>
            <a:custGeom>
              <a:avLst/>
              <a:gdLst/>
              <a:ahLst/>
              <a:cxnLst/>
              <a:rect l="l" t="t" r="r" b="b"/>
              <a:pathLst>
                <a:path w="25856" h="2309" extrusionOk="0">
                  <a:moveTo>
                    <a:pt x="58" y="1"/>
                  </a:moveTo>
                  <a:lnTo>
                    <a:pt x="58" y="1"/>
                  </a:lnTo>
                  <a:cubicBezTo>
                    <a:pt x="1" y="457"/>
                    <a:pt x="457" y="800"/>
                    <a:pt x="857" y="999"/>
                  </a:cubicBezTo>
                  <a:cubicBezTo>
                    <a:pt x="1342" y="1285"/>
                    <a:pt x="1827" y="1513"/>
                    <a:pt x="2341" y="1770"/>
                  </a:cubicBezTo>
                  <a:cubicBezTo>
                    <a:pt x="2512" y="1855"/>
                    <a:pt x="2712" y="1912"/>
                    <a:pt x="2940" y="1941"/>
                  </a:cubicBezTo>
                  <a:cubicBezTo>
                    <a:pt x="3453" y="1941"/>
                    <a:pt x="3967" y="1998"/>
                    <a:pt x="4481" y="2026"/>
                  </a:cubicBezTo>
                  <a:cubicBezTo>
                    <a:pt x="7267" y="2216"/>
                    <a:pt x="10067" y="2309"/>
                    <a:pt x="12868" y="2309"/>
                  </a:cubicBezTo>
                  <a:cubicBezTo>
                    <a:pt x="15973" y="2309"/>
                    <a:pt x="19080" y="2194"/>
                    <a:pt x="22170" y="1969"/>
                  </a:cubicBezTo>
                  <a:cubicBezTo>
                    <a:pt x="23340" y="1884"/>
                    <a:pt x="24567" y="1741"/>
                    <a:pt x="25480" y="1028"/>
                  </a:cubicBezTo>
                  <a:cubicBezTo>
                    <a:pt x="25623" y="942"/>
                    <a:pt x="25708" y="828"/>
                    <a:pt x="25766" y="685"/>
                  </a:cubicBezTo>
                  <a:cubicBezTo>
                    <a:pt x="25855" y="281"/>
                    <a:pt x="25379" y="106"/>
                    <a:pt x="24921" y="106"/>
                  </a:cubicBezTo>
                  <a:cubicBezTo>
                    <a:pt x="24798" y="106"/>
                    <a:pt x="24676" y="119"/>
                    <a:pt x="24567" y="143"/>
                  </a:cubicBezTo>
                  <a:cubicBezTo>
                    <a:pt x="22598" y="600"/>
                    <a:pt x="20601" y="857"/>
                    <a:pt x="18604" y="914"/>
                  </a:cubicBezTo>
                  <a:cubicBezTo>
                    <a:pt x="18153" y="931"/>
                    <a:pt x="17702" y="938"/>
                    <a:pt x="17251" y="938"/>
                  </a:cubicBezTo>
                  <a:cubicBezTo>
                    <a:pt x="14671" y="938"/>
                    <a:pt x="12082" y="701"/>
                    <a:pt x="9501" y="701"/>
                  </a:cubicBezTo>
                  <a:cubicBezTo>
                    <a:pt x="8759" y="701"/>
                    <a:pt x="8017" y="721"/>
                    <a:pt x="7277" y="771"/>
                  </a:cubicBezTo>
                  <a:cubicBezTo>
                    <a:pt x="6735" y="800"/>
                    <a:pt x="6221" y="857"/>
                    <a:pt x="5707" y="885"/>
                  </a:cubicBezTo>
                  <a:cubicBezTo>
                    <a:pt x="5629" y="891"/>
                    <a:pt x="5552" y="893"/>
                    <a:pt x="5476" y="893"/>
                  </a:cubicBezTo>
                  <a:cubicBezTo>
                    <a:pt x="5267" y="893"/>
                    <a:pt x="5064" y="877"/>
                    <a:pt x="4855" y="877"/>
                  </a:cubicBezTo>
                  <a:cubicBezTo>
                    <a:pt x="4779" y="877"/>
                    <a:pt x="4702" y="879"/>
                    <a:pt x="4623" y="885"/>
                  </a:cubicBezTo>
                  <a:cubicBezTo>
                    <a:pt x="4542" y="888"/>
                    <a:pt x="4462" y="889"/>
                    <a:pt x="4381" y="889"/>
                  </a:cubicBezTo>
                  <a:cubicBezTo>
                    <a:pt x="3496" y="889"/>
                    <a:pt x="2633" y="745"/>
                    <a:pt x="1770" y="457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413950" y="4488275"/>
              <a:ext cx="72800" cy="63675"/>
            </a:xfrm>
            <a:custGeom>
              <a:avLst/>
              <a:gdLst/>
              <a:ahLst/>
              <a:cxnLst/>
              <a:rect l="l" t="t" r="r" b="b"/>
              <a:pathLst>
                <a:path w="2912" h="2547" extrusionOk="0">
                  <a:moveTo>
                    <a:pt x="2911" y="0"/>
                  </a:moveTo>
                  <a:lnTo>
                    <a:pt x="714" y="143"/>
                  </a:lnTo>
                  <a:cubicBezTo>
                    <a:pt x="653" y="94"/>
                    <a:pt x="585" y="73"/>
                    <a:pt x="516" y="73"/>
                  </a:cubicBezTo>
                  <a:cubicBezTo>
                    <a:pt x="265" y="73"/>
                    <a:pt x="1" y="359"/>
                    <a:pt x="1" y="628"/>
                  </a:cubicBezTo>
                  <a:cubicBezTo>
                    <a:pt x="86" y="999"/>
                    <a:pt x="286" y="1313"/>
                    <a:pt x="572" y="1541"/>
                  </a:cubicBezTo>
                  <a:lnTo>
                    <a:pt x="657" y="1598"/>
                  </a:lnTo>
                  <a:cubicBezTo>
                    <a:pt x="942" y="1912"/>
                    <a:pt x="1285" y="2197"/>
                    <a:pt x="1656" y="2397"/>
                  </a:cubicBezTo>
                  <a:cubicBezTo>
                    <a:pt x="1855" y="2497"/>
                    <a:pt x="2069" y="2547"/>
                    <a:pt x="2283" y="2547"/>
                  </a:cubicBezTo>
                  <a:cubicBezTo>
                    <a:pt x="2497" y="2547"/>
                    <a:pt x="2711" y="2497"/>
                    <a:pt x="2911" y="2397"/>
                  </a:cubicBezTo>
                  <a:cubicBezTo>
                    <a:pt x="2626" y="1598"/>
                    <a:pt x="2626" y="771"/>
                    <a:pt x="2911" y="0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646500" y="4484700"/>
              <a:ext cx="198325" cy="106500"/>
            </a:xfrm>
            <a:custGeom>
              <a:avLst/>
              <a:gdLst/>
              <a:ahLst/>
              <a:cxnLst/>
              <a:rect l="l" t="t" r="r" b="b"/>
              <a:pathLst>
                <a:path w="7933" h="4260" extrusionOk="0">
                  <a:moveTo>
                    <a:pt x="6763" y="1"/>
                  </a:moveTo>
                  <a:lnTo>
                    <a:pt x="512" y="238"/>
                  </a:lnTo>
                  <a:lnTo>
                    <a:pt x="512" y="238"/>
                  </a:lnTo>
                  <a:cubicBezTo>
                    <a:pt x="436" y="214"/>
                    <a:pt x="358" y="202"/>
                    <a:pt x="279" y="202"/>
                  </a:cubicBezTo>
                  <a:cubicBezTo>
                    <a:pt x="185" y="202"/>
                    <a:pt x="91" y="220"/>
                    <a:pt x="0" y="257"/>
                  </a:cubicBezTo>
                  <a:lnTo>
                    <a:pt x="512" y="238"/>
                  </a:lnTo>
                  <a:lnTo>
                    <a:pt x="512" y="238"/>
                  </a:lnTo>
                  <a:cubicBezTo>
                    <a:pt x="690" y="293"/>
                    <a:pt x="853" y="409"/>
                    <a:pt x="970" y="571"/>
                  </a:cubicBezTo>
                  <a:cubicBezTo>
                    <a:pt x="1142" y="914"/>
                    <a:pt x="1256" y="1285"/>
                    <a:pt x="1256" y="1656"/>
                  </a:cubicBezTo>
                  <a:cubicBezTo>
                    <a:pt x="1341" y="2141"/>
                    <a:pt x="1313" y="2654"/>
                    <a:pt x="1170" y="3139"/>
                  </a:cubicBezTo>
                  <a:cubicBezTo>
                    <a:pt x="1019" y="3567"/>
                    <a:pt x="625" y="3839"/>
                    <a:pt x="181" y="3839"/>
                  </a:cubicBezTo>
                  <a:cubicBezTo>
                    <a:pt x="122" y="3839"/>
                    <a:pt x="61" y="3834"/>
                    <a:pt x="0" y="3824"/>
                  </a:cubicBezTo>
                  <a:lnTo>
                    <a:pt x="0" y="3824"/>
                  </a:lnTo>
                  <a:cubicBezTo>
                    <a:pt x="143" y="4181"/>
                    <a:pt x="543" y="4260"/>
                    <a:pt x="920" y="4260"/>
                  </a:cubicBezTo>
                  <a:cubicBezTo>
                    <a:pt x="996" y="4260"/>
                    <a:pt x="1070" y="4257"/>
                    <a:pt x="1142" y="4252"/>
                  </a:cubicBezTo>
                  <a:lnTo>
                    <a:pt x="3196" y="4138"/>
                  </a:lnTo>
                  <a:cubicBezTo>
                    <a:pt x="4765" y="4024"/>
                    <a:pt x="6363" y="3938"/>
                    <a:pt x="7932" y="3881"/>
                  </a:cubicBezTo>
                  <a:cubicBezTo>
                    <a:pt x="7647" y="3881"/>
                    <a:pt x="7362" y="3710"/>
                    <a:pt x="7219" y="3453"/>
                  </a:cubicBezTo>
                  <a:cubicBezTo>
                    <a:pt x="7105" y="3196"/>
                    <a:pt x="7019" y="2911"/>
                    <a:pt x="7019" y="2626"/>
                  </a:cubicBezTo>
                  <a:cubicBezTo>
                    <a:pt x="6934" y="1941"/>
                    <a:pt x="6934" y="1256"/>
                    <a:pt x="6991" y="571"/>
                  </a:cubicBezTo>
                  <a:cubicBezTo>
                    <a:pt x="6991" y="343"/>
                    <a:pt x="6991" y="58"/>
                    <a:pt x="6763" y="1"/>
                  </a:cubicBezTo>
                  <a:close/>
                </a:path>
              </a:pathLst>
            </a:custGeom>
            <a:solidFill>
              <a:srgbClr val="FDF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790575" y="4473100"/>
              <a:ext cx="190475" cy="105775"/>
            </a:xfrm>
            <a:custGeom>
              <a:avLst/>
              <a:gdLst/>
              <a:ahLst/>
              <a:cxnLst/>
              <a:rect l="l" t="t" r="r" b="b"/>
              <a:pathLst>
                <a:path w="7619" h="4231" extrusionOk="0">
                  <a:moveTo>
                    <a:pt x="6991" y="1"/>
                  </a:moveTo>
                  <a:cubicBezTo>
                    <a:pt x="6777" y="1"/>
                    <a:pt x="6563" y="51"/>
                    <a:pt x="6364" y="151"/>
                  </a:cubicBezTo>
                  <a:lnTo>
                    <a:pt x="1" y="236"/>
                  </a:lnTo>
                  <a:cubicBezTo>
                    <a:pt x="514" y="379"/>
                    <a:pt x="657" y="1035"/>
                    <a:pt x="714" y="1549"/>
                  </a:cubicBezTo>
                  <a:lnTo>
                    <a:pt x="1000" y="4231"/>
                  </a:lnTo>
                  <a:lnTo>
                    <a:pt x="7134" y="4117"/>
                  </a:lnTo>
                  <a:cubicBezTo>
                    <a:pt x="6820" y="3889"/>
                    <a:pt x="6620" y="3518"/>
                    <a:pt x="6649" y="3118"/>
                  </a:cubicBezTo>
                  <a:cubicBezTo>
                    <a:pt x="6649" y="2747"/>
                    <a:pt x="6763" y="2376"/>
                    <a:pt x="6906" y="2034"/>
                  </a:cubicBezTo>
                  <a:cubicBezTo>
                    <a:pt x="7162" y="1406"/>
                    <a:pt x="7391" y="778"/>
                    <a:pt x="7619" y="151"/>
                  </a:cubicBezTo>
                  <a:cubicBezTo>
                    <a:pt x="7419" y="51"/>
                    <a:pt x="7205" y="1"/>
                    <a:pt x="6991" y="1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8088025" y="4474000"/>
              <a:ext cx="132625" cy="97050"/>
            </a:xfrm>
            <a:custGeom>
              <a:avLst/>
              <a:gdLst/>
              <a:ahLst/>
              <a:cxnLst/>
              <a:rect l="l" t="t" r="r" b="b"/>
              <a:pathLst>
                <a:path w="5305" h="3882" extrusionOk="0">
                  <a:moveTo>
                    <a:pt x="5051" y="1"/>
                  </a:moveTo>
                  <a:lnTo>
                    <a:pt x="1427" y="315"/>
                  </a:lnTo>
                  <a:cubicBezTo>
                    <a:pt x="2112" y="1684"/>
                    <a:pt x="1456" y="3367"/>
                    <a:pt x="1" y="3881"/>
                  </a:cubicBezTo>
                  <a:lnTo>
                    <a:pt x="4994" y="2312"/>
                  </a:lnTo>
                  <a:cubicBezTo>
                    <a:pt x="5017" y="2320"/>
                    <a:pt x="5038" y="2324"/>
                    <a:pt x="5058" y="2324"/>
                  </a:cubicBezTo>
                  <a:cubicBezTo>
                    <a:pt x="5238" y="2324"/>
                    <a:pt x="5305" y="2004"/>
                    <a:pt x="5279" y="1798"/>
                  </a:cubicBezTo>
                  <a:cubicBezTo>
                    <a:pt x="5194" y="1199"/>
                    <a:pt x="5108" y="600"/>
                    <a:pt x="5051" y="1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7410400" y="3520325"/>
              <a:ext cx="62075" cy="237550"/>
            </a:xfrm>
            <a:custGeom>
              <a:avLst/>
              <a:gdLst/>
              <a:ahLst/>
              <a:cxnLst/>
              <a:rect l="l" t="t" r="r" b="b"/>
              <a:pathLst>
                <a:path w="2483" h="9502" extrusionOk="0">
                  <a:moveTo>
                    <a:pt x="2483" y="0"/>
                  </a:moveTo>
                  <a:lnTo>
                    <a:pt x="0" y="29"/>
                  </a:lnTo>
                  <a:lnTo>
                    <a:pt x="0" y="9501"/>
                  </a:lnTo>
                  <a:lnTo>
                    <a:pt x="1855" y="9501"/>
                  </a:lnTo>
                  <a:cubicBezTo>
                    <a:pt x="1855" y="6334"/>
                    <a:pt x="1940" y="3167"/>
                    <a:pt x="2483" y="0"/>
                  </a:cubicBezTo>
                  <a:close/>
                </a:path>
              </a:pathLst>
            </a:custGeom>
            <a:solidFill>
              <a:srgbClr val="FDF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7855500" y="3506050"/>
              <a:ext cx="374500" cy="247550"/>
            </a:xfrm>
            <a:custGeom>
              <a:avLst/>
              <a:gdLst/>
              <a:ahLst/>
              <a:cxnLst/>
              <a:rect l="l" t="t" r="r" b="b"/>
              <a:pathLst>
                <a:path w="14980" h="9902" extrusionOk="0">
                  <a:moveTo>
                    <a:pt x="14780" y="0"/>
                  </a:moveTo>
                  <a:lnTo>
                    <a:pt x="0" y="286"/>
                  </a:lnTo>
                  <a:cubicBezTo>
                    <a:pt x="0" y="3567"/>
                    <a:pt x="29" y="6677"/>
                    <a:pt x="229" y="9901"/>
                  </a:cubicBezTo>
                  <a:lnTo>
                    <a:pt x="14980" y="9787"/>
                  </a:lnTo>
                  <a:lnTo>
                    <a:pt x="147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456750" y="3516025"/>
              <a:ext cx="259675" cy="241850"/>
            </a:xfrm>
            <a:custGeom>
              <a:avLst/>
              <a:gdLst/>
              <a:ahLst/>
              <a:cxnLst/>
              <a:rect l="l" t="t" r="r" b="b"/>
              <a:pathLst>
                <a:path w="10387" h="9674" extrusionOk="0">
                  <a:moveTo>
                    <a:pt x="10387" y="1"/>
                  </a:moveTo>
                  <a:lnTo>
                    <a:pt x="629" y="172"/>
                  </a:lnTo>
                  <a:cubicBezTo>
                    <a:pt x="86" y="3339"/>
                    <a:pt x="29" y="6506"/>
                    <a:pt x="1" y="9673"/>
                  </a:cubicBezTo>
                  <a:lnTo>
                    <a:pt x="10387" y="9559"/>
                  </a:lnTo>
                  <a:lnTo>
                    <a:pt x="103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7701425" y="3760700"/>
              <a:ext cx="530725" cy="719750"/>
            </a:xfrm>
            <a:custGeom>
              <a:avLst/>
              <a:gdLst/>
              <a:ahLst/>
              <a:cxnLst/>
              <a:rect l="l" t="t" r="r" b="b"/>
              <a:pathLst>
                <a:path w="21229" h="28790" extrusionOk="0">
                  <a:moveTo>
                    <a:pt x="20572" y="0"/>
                  </a:moveTo>
                  <a:cubicBezTo>
                    <a:pt x="19887" y="0"/>
                    <a:pt x="799" y="286"/>
                    <a:pt x="799" y="286"/>
                  </a:cubicBezTo>
                  <a:cubicBezTo>
                    <a:pt x="657" y="685"/>
                    <a:pt x="0" y="28789"/>
                    <a:pt x="0" y="28789"/>
                  </a:cubicBezTo>
                  <a:lnTo>
                    <a:pt x="20372" y="28533"/>
                  </a:lnTo>
                  <a:cubicBezTo>
                    <a:pt x="20372" y="28533"/>
                    <a:pt x="21228" y="0"/>
                    <a:pt x="20572" y="0"/>
                  </a:cubicBezTo>
                  <a:close/>
                </a:path>
              </a:pathLst>
            </a:custGeom>
            <a:solidFill>
              <a:srgbClr val="FDF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7838375" y="3760700"/>
              <a:ext cx="390925" cy="719750"/>
            </a:xfrm>
            <a:custGeom>
              <a:avLst/>
              <a:gdLst/>
              <a:ahLst/>
              <a:cxnLst/>
              <a:rect l="l" t="t" r="r" b="b"/>
              <a:pathLst>
                <a:path w="15637" h="28790" extrusionOk="0">
                  <a:moveTo>
                    <a:pt x="15151" y="0"/>
                  </a:moveTo>
                  <a:cubicBezTo>
                    <a:pt x="14666" y="0"/>
                    <a:pt x="571" y="286"/>
                    <a:pt x="571" y="286"/>
                  </a:cubicBezTo>
                  <a:cubicBezTo>
                    <a:pt x="486" y="685"/>
                    <a:pt x="1" y="28789"/>
                    <a:pt x="1" y="28789"/>
                  </a:cubicBezTo>
                  <a:lnTo>
                    <a:pt x="15008" y="28533"/>
                  </a:lnTo>
                  <a:cubicBezTo>
                    <a:pt x="15008" y="28533"/>
                    <a:pt x="15636" y="0"/>
                    <a:pt x="15151" y="0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7421800" y="3757850"/>
              <a:ext cx="34975" cy="720450"/>
            </a:xfrm>
            <a:custGeom>
              <a:avLst/>
              <a:gdLst/>
              <a:ahLst/>
              <a:cxnLst/>
              <a:rect l="l" t="t" r="r" b="b"/>
              <a:pathLst>
                <a:path w="1399" h="28818" extrusionOk="0">
                  <a:moveTo>
                    <a:pt x="1" y="0"/>
                  </a:moveTo>
                  <a:lnTo>
                    <a:pt x="1" y="28818"/>
                  </a:lnTo>
                  <a:lnTo>
                    <a:pt x="1399" y="28818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FDF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482375" y="2474600"/>
              <a:ext cx="224000" cy="604925"/>
            </a:xfrm>
            <a:custGeom>
              <a:avLst/>
              <a:gdLst/>
              <a:ahLst/>
              <a:cxnLst/>
              <a:rect l="l" t="t" r="r" b="b"/>
              <a:pathLst>
                <a:path w="8960" h="24197" extrusionOk="0">
                  <a:moveTo>
                    <a:pt x="143" y="1"/>
                  </a:moveTo>
                  <a:cubicBezTo>
                    <a:pt x="1171" y="229"/>
                    <a:pt x="1912" y="1171"/>
                    <a:pt x="2226" y="2141"/>
                  </a:cubicBezTo>
                  <a:cubicBezTo>
                    <a:pt x="2540" y="3139"/>
                    <a:pt x="2512" y="4195"/>
                    <a:pt x="2455" y="5251"/>
                  </a:cubicBezTo>
                  <a:lnTo>
                    <a:pt x="1713" y="23312"/>
                  </a:lnTo>
                  <a:lnTo>
                    <a:pt x="1" y="23312"/>
                  </a:lnTo>
                  <a:lnTo>
                    <a:pt x="7134" y="24196"/>
                  </a:lnTo>
                  <a:cubicBezTo>
                    <a:pt x="8960" y="16293"/>
                    <a:pt x="8190" y="8047"/>
                    <a:pt x="7419" y="1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510225" y="3139400"/>
              <a:ext cx="158350" cy="702650"/>
            </a:xfrm>
            <a:custGeom>
              <a:avLst/>
              <a:gdLst/>
              <a:ahLst/>
              <a:cxnLst/>
              <a:rect l="l" t="t" r="r" b="b"/>
              <a:pathLst>
                <a:path w="6334" h="28106" extrusionOk="0">
                  <a:moveTo>
                    <a:pt x="6334" y="1"/>
                  </a:moveTo>
                  <a:lnTo>
                    <a:pt x="856" y="514"/>
                  </a:lnTo>
                  <a:cubicBezTo>
                    <a:pt x="970" y="1199"/>
                    <a:pt x="1" y="27706"/>
                    <a:pt x="626" y="27706"/>
                  </a:cubicBezTo>
                  <a:cubicBezTo>
                    <a:pt x="627" y="27706"/>
                    <a:pt x="627" y="27706"/>
                    <a:pt x="627" y="27706"/>
                  </a:cubicBezTo>
                  <a:cubicBezTo>
                    <a:pt x="637" y="27705"/>
                    <a:pt x="648" y="27705"/>
                    <a:pt x="660" y="27705"/>
                  </a:cubicBezTo>
                  <a:cubicBezTo>
                    <a:pt x="1179" y="27705"/>
                    <a:pt x="3588" y="28105"/>
                    <a:pt x="4969" y="28105"/>
                  </a:cubicBezTo>
                  <a:cubicBezTo>
                    <a:pt x="5660" y="28105"/>
                    <a:pt x="6093" y="28005"/>
                    <a:pt x="5906" y="27706"/>
                  </a:cubicBezTo>
                  <a:cubicBezTo>
                    <a:pt x="5307" y="26764"/>
                    <a:pt x="6334" y="1"/>
                    <a:pt x="6334" y="1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360400" y="3146550"/>
              <a:ext cx="50675" cy="667675"/>
            </a:xfrm>
            <a:custGeom>
              <a:avLst/>
              <a:gdLst/>
              <a:ahLst/>
              <a:cxnLst/>
              <a:rect l="l" t="t" r="r" b="b"/>
              <a:pathLst>
                <a:path w="2027" h="26707" extrusionOk="0">
                  <a:moveTo>
                    <a:pt x="1741" y="0"/>
                  </a:moveTo>
                  <a:lnTo>
                    <a:pt x="115" y="86"/>
                  </a:lnTo>
                  <a:lnTo>
                    <a:pt x="1" y="26706"/>
                  </a:lnTo>
                  <a:lnTo>
                    <a:pt x="2027" y="26621"/>
                  </a:lnTo>
                  <a:cubicBezTo>
                    <a:pt x="2027" y="26621"/>
                    <a:pt x="1741" y="913"/>
                    <a:pt x="1741" y="0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358975" y="3049525"/>
              <a:ext cx="63525" cy="99900"/>
            </a:xfrm>
            <a:custGeom>
              <a:avLst/>
              <a:gdLst/>
              <a:ahLst/>
              <a:cxnLst/>
              <a:rect l="l" t="t" r="r" b="b"/>
              <a:pathLst>
                <a:path w="2541" h="3996" extrusionOk="0">
                  <a:moveTo>
                    <a:pt x="2426" y="1"/>
                  </a:moveTo>
                  <a:lnTo>
                    <a:pt x="714" y="429"/>
                  </a:lnTo>
                  <a:cubicBezTo>
                    <a:pt x="1" y="1370"/>
                    <a:pt x="172" y="3995"/>
                    <a:pt x="172" y="3995"/>
                  </a:cubicBezTo>
                  <a:lnTo>
                    <a:pt x="2540" y="3995"/>
                  </a:lnTo>
                  <a:cubicBezTo>
                    <a:pt x="2455" y="2654"/>
                    <a:pt x="2455" y="1342"/>
                    <a:pt x="2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419600" y="3036000"/>
              <a:ext cx="72800" cy="112698"/>
            </a:xfrm>
            <a:custGeom>
              <a:avLst/>
              <a:gdLst/>
              <a:ahLst/>
              <a:cxnLst/>
              <a:rect l="l" t="t" r="r" b="b"/>
              <a:pathLst>
                <a:path w="2912" h="4708" extrusionOk="0">
                  <a:moveTo>
                    <a:pt x="2911" y="0"/>
                  </a:moveTo>
                  <a:lnTo>
                    <a:pt x="1" y="742"/>
                  </a:lnTo>
                  <a:cubicBezTo>
                    <a:pt x="1" y="2054"/>
                    <a:pt x="30" y="3395"/>
                    <a:pt x="115" y="4708"/>
                  </a:cubicBezTo>
                  <a:lnTo>
                    <a:pt x="2540" y="4708"/>
                  </a:lnTo>
                  <a:cubicBezTo>
                    <a:pt x="2712" y="3139"/>
                    <a:pt x="2911" y="1541"/>
                    <a:pt x="291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483800" y="3023850"/>
              <a:ext cx="199050" cy="124850"/>
            </a:xfrm>
            <a:custGeom>
              <a:avLst/>
              <a:gdLst/>
              <a:ahLst/>
              <a:cxnLst/>
              <a:rect l="l" t="t" r="r" b="b"/>
              <a:pathLst>
                <a:path w="7962" h="4994" extrusionOk="0">
                  <a:moveTo>
                    <a:pt x="1427" y="1"/>
                  </a:moveTo>
                  <a:lnTo>
                    <a:pt x="372" y="257"/>
                  </a:lnTo>
                  <a:cubicBezTo>
                    <a:pt x="372" y="1827"/>
                    <a:pt x="144" y="3425"/>
                    <a:pt x="1" y="4994"/>
                  </a:cubicBezTo>
                  <a:lnTo>
                    <a:pt x="7961" y="4994"/>
                  </a:lnTo>
                  <a:cubicBezTo>
                    <a:pt x="7961" y="4994"/>
                    <a:pt x="7741" y="1499"/>
                    <a:pt x="7460" y="1499"/>
                  </a:cubicBezTo>
                  <a:cubicBezTo>
                    <a:pt x="7437" y="1499"/>
                    <a:pt x="7414" y="1521"/>
                    <a:pt x="7391" y="1570"/>
                  </a:cubicBezTo>
                  <a:cubicBezTo>
                    <a:pt x="7350" y="1654"/>
                    <a:pt x="7222" y="1691"/>
                    <a:pt x="7029" y="1691"/>
                  </a:cubicBezTo>
                  <a:cubicBezTo>
                    <a:pt x="5718" y="1691"/>
                    <a:pt x="1427" y="1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01800" y="3858425"/>
              <a:ext cx="156075" cy="811775"/>
            </a:xfrm>
            <a:custGeom>
              <a:avLst/>
              <a:gdLst/>
              <a:ahLst/>
              <a:cxnLst/>
              <a:rect l="l" t="t" r="r" b="b"/>
              <a:pathLst>
                <a:path w="6243" h="32471" extrusionOk="0">
                  <a:moveTo>
                    <a:pt x="1135" y="0"/>
                  </a:moveTo>
                  <a:cubicBezTo>
                    <a:pt x="1135" y="0"/>
                    <a:pt x="0" y="32471"/>
                    <a:pt x="730" y="32471"/>
                  </a:cubicBezTo>
                  <a:cubicBezTo>
                    <a:pt x="732" y="32471"/>
                    <a:pt x="734" y="32470"/>
                    <a:pt x="736" y="32470"/>
                  </a:cubicBezTo>
                  <a:cubicBezTo>
                    <a:pt x="999" y="32396"/>
                    <a:pt x="1688" y="32373"/>
                    <a:pt x="2453" y="32373"/>
                  </a:cubicBezTo>
                  <a:cubicBezTo>
                    <a:pt x="3765" y="32373"/>
                    <a:pt x="5301" y="32441"/>
                    <a:pt x="5301" y="32441"/>
                  </a:cubicBezTo>
                  <a:lnTo>
                    <a:pt x="6243" y="628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519475" y="2357625"/>
              <a:ext cx="89200" cy="75650"/>
            </a:xfrm>
            <a:custGeom>
              <a:avLst/>
              <a:gdLst/>
              <a:ahLst/>
              <a:cxnLst/>
              <a:rect l="l" t="t" r="r" b="b"/>
              <a:pathLst>
                <a:path w="3568" h="3026" extrusionOk="0">
                  <a:moveTo>
                    <a:pt x="0" y="1"/>
                  </a:moveTo>
                  <a:lnTo>
                    <a:pt x="29" y="2996"/>
                  </a:lnTo>
                  <a:lnTo>
                    <a:pt x="2996" y="3025"/>
                  </a:lnTo>
                  <a:lnTo>
                    <a:pt x="3567" y="25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418175" y="2360475"/>
              <a:ext cx="30700" cy="73500"/>
            </a:xfrm>
            <a:custGeom>
              <a:avLst/>
              <a:gdLst/>
              <a:ahLst/>
              <a:cxnLst/>
              <a:rect l="l" t="t" r="r" b="b"/>
              <a:pathLst>
                <a:path w="1228" h="2940" extrusionOk="0">
                  <a:moveTo>
                    <a:pt x="1" y="1"/>
                  </a:moveTo>
                  <a:lnTo>
                    <a:pt x="942" y="2940"/>
                  </a:lnTo>
                  <a:lnTo>
                    <a:pt x="1228" y="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322600" y="2605200"/>
              <a:ext cx="102750" cy="44900"/>
            </a:xfrm>
            <a:custGeom>
              <a:avLst/>
              <a:gdLst/>
              <a:ahLst/>
              <a:cxnLst/>
              <a:rect l="l" t="t" r="r" b="b"/>
              <a:pathLst>
                <a:path w="4110" h="1796" extrusionOk="0">
                  <a:moveTo>
                    <a:pt x="2631" y="0"/>
                  </a:moveTo>
                  <a:cubicBezTo>
                    <a:pt x="1768" y="0"/>
                    <a:pt x="923" y="258"/>
                    <a:pt x="200" y="740"/>
                  </a:cubicBezTo>
                  <a:cubicBezTo>
                    <a:pt x="143" y="797"/>
                    <a:pt x="86" y="826"/>
                    <a:pt x="58" y="883"/>
                  </a:cubicBezTo>
                  <a:cubicBezTo>
                    <a:pt x="1" y="940"/>
                    <a:pt x="1" y="1025"/>
                    <a:pt x="1" y="1083"/>
                  </a:cubicBezTo>
                  <a:cubicBezTo>
                    <a:pt x="1" y="1425"/>
                    <a:pt x="257" y="1710"/>
                    <a:pt x="600" y="1767"/>
                  </a:cubicBezTo>
                  <a:cubicBezTo>
                    <a:pt x="714" y="1786"/>
                    <a:pt x="828" y="1796"/>
                    <a:pt x="941" y="1796"/>
                  </a:cubicBezTo>
                  <a:cubicBezTo>
                    <a:pt x="1167" y="1796"/>
                    <a:pt x="1389" y="1758"/>
                    <a:pt x="1598" y="1682"/>
                  </a:cubicBezTo>
                  <a:lnTo>
                    <a:pt x="2797" y="1282"/>
                  </a:lnTo>
                  <a:cubicBezTo>
                    <a:pt x="2835" y="1285"/>
                    <a:pt x="2872" y="1287"/>
                    <a:pt x="2910" y="1287"/>
                  </a:cubicBezTo>
                  <a:cubicBezTo>
                    <a:pt x="3243" y="1287"/>
                    <a:pt x="3571" y="1176"/>
                    <a:pt x="3852" y="997"/>
                  </a:cubicBezTo>
                  <a:cubicBezTo>
                    <a:pt x="3967" y="968"/>
                    <a:pt x="4024" y="883"/>
                    <a:pt x="4081" y="797"/>
                  </a:cubicBezTo>
                  <a:cubicBezTo>
                    <a:pt x="4109" y="655"/>
                    <a:pt x="4081" y="512"/>
                    <a:pt x="3995" y="426"/>
                  </a:cubicBezTo>
                  <a:cubicBezTo>
                    <a:pt x="3738" y="169"/>
                    <a:pt x="3424" y="55"/>
                    <a:pt x="3111" y="27"/>
                  </a:cubicBezTo>
                  <a:cubicBezTo>
                    <a:pt x="2951" y="9"/>
                    <a:pt x="2791" y="0"/>
                    <a:pt x="2631" y="0"/>
                  </a:cubicBezTo>
                  <a:close/>
                </a:path>
              </a:pathLst>
            </a:custGeom>
            <a:solidFill>
              <a:srgbClr val="FED2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318325" y="2657225"/>
              <a:ext cx="102025" cy="48825"/>
            </a:xfrm>
            <a:custGeom>
              <a:avLst/>
              <a:gdLst/>
              <a:ahLst/>
              <a:cxnLst/>
              <a:rect l="l" t="t" r="r" b="b"/>
              <a:pathLst>
                <a:path w="4081" h="1953" extrusionOk="0">
                  <a:moveTo>
                    <a:pt x="1769" y="0"/>
                  </a:moveTo>
                  <a:cubicBezTo>
                    <a:pt x="1284" y="0"/>
                    <a:pt x="799" y="143"/>
                    <a:pt x="400" y="457"/>
                  </a:cubicBezTo>
                  <a:cubicBezTo>
                    <a:pt x="143" y="628"/>
                    <a:pt x="0" y="970"/>
                    <a:pt x="86" y="1284"/>
                  </a:cubicBezTo>
                  <a:cubicBezTo>
                    <a:pt x="143" y="1398"/>
                    <a:pt x="200" y="1484"/>
                    <a:pt x="286" y="1541"/>
                  </a:cubicBezTo>
                  <a:cubicBezTo>
                    <a:pt x="603" y="1809"/>
                    <a:pt x="1004" y="1953"/>
                    <a:pt x="1417" y="1953"/>
                  </a:cubicBezTo>
                  <a:cubicBezTo>
                    <a:pt x="1487" y="1953"/>
                    <a:pt x="1557" y="1949"/>
                    <a:pt x="1627" y="1940"/>
                  </a:cubicBezTo>
                  <a:lnTo>
                    <a:pt x="2625" y="1684"/>
                  </a:lnTo>
                  <a:lnTo>
                    <a:pt x="3453" y="1427"/>
                  </a:lnTo>
                  <a:cubicBezTo>
                    <a:pt x="3681" y="1398"/>
                    <a:pt x="3852" y="1284"/>
                    <a:pt x="3995" y="1113"/>
                  </a:cubicBezTo>
                  <a:cubicBezTo>
                    <a:pt x="4081" y="885"/>
                    <a:pt x="3995" y="628"/>
                    <a:pt x="3824" y="485"/>
                  </a:cubicBezTo>
                  <a:cubicBezTo>
                    <a:pt x="3624" y="343"/>
                    <a:pt x="3424" y="257"/>
                    <a:pt x="3196" y="200"/>
                  </a:cubicBezTo>
                  <a:cubicBezTo>
                    <a:pt x="2711" y="86"/>
                    <a:pt x="2254" y="0"/>
                    <a:pt x="1769" y="0"/>
                  </a:cubicBezTo>
                  <a:close/>
                </a:path>
              </a:pathLst>
            </a:custGeom>
            <a:solidFill>
              <a:srgbClr val="FED2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329025" y="2708675"/>
              <a:ext cx="103450" cy="45225"/>
            </a:xfrm>
            <a:custGeom>
              <a:avLst/>
              <a:gdLst/>
              <a:ahLst/>
              <a:cxnLst/>
              <a:rect l="l" t="t" r="r" b="b"/>
              <a:pathLst>
                <a:path w="4138" h="1809" extrusionOk="0">
                  <a:moveTo>
                    <a:pt x="2223" y="1"/>
                  </a:moveTo>
                  <a:cubicBezTo>
                    <a:pt x="1935" y="1"/>
                    <a:pt x="1646" y="33"/>
                    <a:pt x="1370" y="82"/>
                  </a:cubicBezTo>
                  <a:cubicBezTo>
                    <a:pt x="1028" y="111"/>
                    <a:pt x="714" y="225"/>
                    <a:pt x="428" y="424"/>
                  </a:cubicBezTo>
                  <a:cubicBezTo>
                    <a:pt x="143" y="596"/>
                    <a:pt x="0" y="967"/>
                    <a:pt x="86" y="1280"/>
                  </a:cubicBezTo>
                  <a:cubicBezTo>
                    <a:pt x="200" y="1537"/>
                    <a:pt x="428" y="1708"/>
                    <a:pt x="685" y="1765"/>
                  </a:cubicBezTo>
                  <a:cubicBezTo>
                    <a:pt x="814" y="1794"/>
                    <a:pt x="949" y="1808"/>
                    <a:pt x="1085" y="1808"/>
                  </a:cubicBezTo>
                  <a:cubicBezTo>
                    <a:pt x="1220" y="1808"/>
                    <a:pt x="1356" y="1794"/>
                    <a:pt x="1484" y="1765"/>
                  </a:cubicBezTo>
                  <a:lnTo>
                    <a:pt x="2682" y="1708"/>
                  </a:lnTo>
                  <a:cubicBezTo>
                    <a:pt x="3082" y="1651"/>
                    <a:pt x="3481" y="1509"/>
                    <a:pt x="3824" y="1309"/>
                  </a:cubicBezTo>
                  <a:cubicBezTo>
                    <a:pt x="3881" y="1252"/>
                    <a:pt x="3938" y="1223"/>
                    <a:pt x="3995" y="1166"/>
                  </a:cubicBezTo>
                  <a:cubicBezTo>
                    <a:pt x="4138" y="909"/>
                    <a:pt x="3966" y="596"/>
                    <a:pt x="3738" y="453"/>
                  </a:cubicBezTo>
                  <a:cubicBezTo>
                    <a:pt x="3308" y="117"/>
                    <a:pt x="2769" y="1"/>
                    <a:pt x="2223" y="1"/>
                  </a:cubicBezTo>
                  <a:close/>
                </a:path>
              </a:pathLst>
            </a:custGeom>
            <a:solidFill>
              <a:srgbClr val="FED2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321550" y="2751275"/>
              <a:ext cx="91675" cy="54325"/>
            </a:xfrm>
            <a:custGeom>
              <a:avLst/>
              <a:gdLst/>
              <a:ahLst/>
              <a:cxnLst/>
              <a:rect l="l" t="t" r="r" b="b"/>
              <a:pathLst>
                <a:path w="3667" h="2173" extrusionOk="0">
                  <a:moveTo>
                    <a:pt x="661" y="0"/>
                  </a:moveTo>
                  <a:cubicBezTo>
                    <a:pt x="244" y="0"/>
                    <a:pt x="1" y="506"/>
                    <a:pt x="299" y="832"/>
                  </a:cubicBezTo>
                  <a:cubicBezTo>
                    <a:pt x="585" y="1345"/>
                    <a:pt x="1070" y="1716"/>
                    <a:pt x="1640" y="1830"/>
                  </a:cubicBezTo>
                  <a:lnTo>
                    <a:pt x="2297" y="2059"/>
                  </a:lnTo>
                  <a:cubicBezTo>
                    <a:pt x="2668" y="2116"/>
                    <a:pt x="3038" y="2144"/>
                    <a:pt x="3409" y="2173"/>
                  </a:cubicBezTo>
                  <a:cubicBezTo>
                    <a:pt x="3466" y="2173"/>
                    <a:pt x="3552" y="2144"/>
                    <a:pt x="3581" y="2116"/>
                  </a:cubicBezTo>
                  <a:cubicBezTo>
                    <a:pt x="3666" y="2059"/>
                    <a:pt x="3609" y="1916"/>
                    <a:pt x="3552" y="1802"/>
                  </a:cubicBezTo>
                  <a:cubicBezTo>
                    <a:pt x="3238" y="1317"/>
                    <a:pt x="2839" y="860"/>
                    <a:pt x="2382" y="518"/>
                  </a:cubicBezTo>
                  <a:cubicBezTo>
                    <a:pt x="1932" y="174"/>
                    <a:pt x="1383" y="1"/>
                    <a:pt x="850" y="1"/>
                  </a:cubicBezTo>
                  <a:cubicBezTo>
                    <a:pt x="809" y="1"/>
                    <a:pt x="768" y="2"/>
                    <a:pt x="727" y="4"/>
                  </a:cubicBezTo>
                  <a:cubicBezTo>
                    <a:pt x="705" y="2"/>
                    <a:pt x="683" y="0"/>
                    <a:pt x="661" y="0"/>
                  </a:cubicBezTo>
                  <a:close/>
                </a:path>
              </a:pathLst>
            </a:custGeom>
            <a:solidFill>
              <a:srgbClr val="FED2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8184325" y="4571725"/>
              <a:ext cx="153400" cy="129850"/>
            </a:xfrm>
            <a:custGeom>
              <a:avLst/>
              <a:gdLst/>
              <a:ahLst/>
              <a:cxnLst/>
              <a:rect l="l" t="t" r="r" b="b"/>
              <a:pathLst>
                <a:path w="6136" h="5194" extrusionOk="0">
                  <a:moveTo>
                    <a:pt x="5108" y="1"/>
                  </a:moveTo>
                  <a:lnTo>
                    <a:pt x="971" y="257"/>
                  </a:lnTo>
                  <a:cubicBezTo>
                    <a:pt x="1113" y="1912"/>
                    <a:pt x="771" y="3567"/>
                    <a:pt x="1" y="5022"/>
                  </a:cubicBezTo>
                  <a:lnTo>
                    <a:pt x="6135" y="5193"/>
                  </a:lnTo>
                  <a:cubicBezTo>
                    <a:pt x="5878" y="4252"/>
                    <a:pt x="4708" y="3881"/>
                    <a:pt x="4309" y="2996"/>
                  </a:cubicBezTo>
                  <a:cubicBezTo>
                    <a:pt x="4166" y="2683"/>
                    <a:pt x="4109" y="2369"/>
                    <a:pt x="4081" y="2026"/>
                  </a:cubicBezTo>
                  <a:cubicBezTo>
                    <a:pt x="4024" y="1627"/>
                    <a:pt x="4081" y="1199"/>
                    <a:pt x="4195" y="799"/>
                  </a:cubicBezTo>
                  <a:cubicBezTo>
                    <a:pt x="4338" y="371"/>
                    <a:pt x="4680" y="58"/>
                    <a:pt x="5108" y="1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7312675" y="1682850"/>
              <a:ext cx="32125" cy="27475"/>
            </a:xfrm>
            <a:custGeom>
              <a:avLst/>
              <a:gdLst/>
              <a:ahLst/>
              <a:cxnLst/>
              <a:rect l="l" t="t" r="r" b="b"/>
              <a:pathLst>
                <a:path w="1285" h="1099" extrusionOk="0">
                  <a:moveTo>
                    <a:pt x="742" y="0"/>
                  </a:moveTo>
                  <a:cubicBezTo>
                    <a:pt x="229" y="0"/>
                    <a:pt x="0" y="571"/>
                    <a:pt x="343" y="942"/>
                  </a:cubicBezTo>
                  <a:cubicBezTo>
                    <a:pt x="451" y="1050"/>
                    <a:pt x="585" y="1099"/>
                    <a:pt x="718" y="1099"/>
                  </a:cubicBezTo>
                  <a:cubicBezTo>
                    <a:pt x="1005" y="1099"/>
                    <a:pt x="1284" y="874"/>
                    <a:pt x="1284" y="542"/>
                  </a:cubicBezTo>
                  <a:cubicBezTo>
                    <a:pt x="1284" y="228"/>
                    <a:pt x="1027" y="0"/>
                    <a:pt x="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7453550" y="1681425"/>
              <a:ext cx="28900" cy="27825"/>
            </a:xfrm>
            <a:custGeom>
              <a:avLst/>
              <a:gdLst/>
              <a:ahLst/>
              <a:cxnLst/>
              <a:rect l="l" t="t" r="r" b="b"/>
              <a:pathLst>
                <a:path w="1156" h="1113" extrusionOk="0">
                  <a:moveTo>
                    <a:pt x="575" y="0"/>
                  </a:moveTo>
                  <a:cubicBezTo>
                    <a:pt x="286" y="0"/>
                    <a:pt x="0" y="200"/>
                    <a:pt x="43" y="599"/>
                  </a:cubicBezTo>
                  <a:cubicBezTo>
                    <a:pt x="72" y="942"/>
                    <a:pt x="329" y="1113"/>
                    <a:pt x="585" y="1113"/>
                  </a:cubicBezTo>
                  <a:cubicBezTo>
                    <a:pt x="842" y="1113"/>
                    <a:pt x="1099" y="942"/>
                    <a:pt x="1127" y="599"/>
                  </a:cubicBezTo>
                  <a:cubicBezTo>
                    <a:pt x="1156" y="200"/>
                    <a:pt x="864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7994600" y="1843325"/>
              <a:ext cx="29250" cy="24775"/>
            </a:xfrm>
            <a:custGeom>
              <a:avLst/>
              <a:gdLst/>
              <a:ahLst/>
              <a:cxnLst/>
              <a:rect l="l" t="t" r="r" b="b"/>
              <a:pathLst>
                <a:path w="1170" h="991" extrusionOk="0">
                  <a:moveTo>
                    <a:pt x="656" y="1"/>
                  </a:moveTo>
                  <a:cubicBezTo>
                    <a:pt x="228" y="1"/>
                    <a:pt x="0" y="543"/>
                    <a:pt x="314" y="857"/>
                  </a:cubicBezTo>
                  <a:cubicBezTo>
                    <a:pt x="415" y="949"/>
                    <a:pt x="536" y="990"/>
                    <a:pt x="656" y="990"/>
                  </a:cubicBezTo>
                  <a:cubicBezTo>
                    <a:pt x="908" y="990"/>
                    <a:pt x="1151" y="805"/>
                    <a:pt x="1170" y="514"/>
                  </a:cubicBezTo>
                  <a:cubicBezTo>
                    <a:pt x="1170" y="229"/>
                    <a:pt x="942" y="1"/>
                    <a:pt x="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8117275" y="1843325"/>
              <a:ext cx="28550" cy="25075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657" y="1"/>
                  </a:moveTo>
                  <a:cubicBezTo>
                    <a:pt x="229" y="1"/>
                    <a:pt x="1" y="543"/>
                    <a:pt x="314" y="857"/>
                  </a:cubicBezTo>
                  <a:cubicBezTo>
                    <a:pt x="416" y="958"/>
                    <a:pt x="538" y="1003"/>
                    <a:pt x="656" y="1003"/>
                  </a:cubicBezTo>
                  <a:cubicBezTo>
                    <a:pt x="906" y="1003"/>
                    <a:pt x="1142" y="805"/>
                    <a:pt x="1142" y="514"/>
                  </a:cubicBezTo>
                  <a:cubicBezTo>
                    <a:pt x="1142" y="229"/>
                    <a:pt x="942" y="1"/>
                    <a:pt x="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301975" y="1635925"/>
              <a:ext cx="42100" cy="24125"/>
            </a:xfrm>
            <a:custGeom>
              <a:avLst/>
              <a:gdLst/>
              <a:ahLst/>
              <a:cxnLst/>
              <a:rect l="l" t="t" r="r" b="b"/>
              <a:pathLst>
                <a:path w="1684" h="965" extrusionOk="0">
                  <a:moveTo>
                    <a:pt x="1370" y="1"/>
                  </a:moveTo>
                  <a:cubicBezTo>
                    <a:pt x="1304" y="1"/>
                    <a:pt x="1235" y="12"/>
                    <a:pt x="1170" y="23"/>
                  </a:cubicBezTo>
                  <a:cubicBezTo>
                    <a:pt x="999" y="51"/>
                    <a:pt x="856" y="108"/>
                    <a:pt x="714" y="165"/>
                  </a:cubicBezTo>
                  <a:cubicBezTo>
                    <a:pt x="571" y="222"/>
                    <a:pt x="457" y="279"/>
                    <a:pt x="343" y="365"/>
                  </a:cubicBezTo>
                  <a:cubicBezTo>
                    <a:pt x="286" y="422"/>
                    <a:pt x="229" y="479"/>
                    <a:pt x="143" y="508"/>
                  </a:cubicBezTo>
                  <a:cubicBezTo>
                    <a:pt x="57" y="565"/>
                    <a:pt x="0" y="679"/>
                    <a:pt x="0" y="793"/>
                  </a:cubicBezTo>
                  <a:cubicBezTo>
                    <a:pt x="0" y="879"/>
                    <a:pt x="86" y="964"/>
                    <a:pt x="200" y="964"/>
                  </a:cubicBezTo>
                  <a:lnTo>
                    <a:pt x="200" y="936"/>
                  </a:lnTo>
                  <a:cubicBezTo>
                    <a:pt x="286" y="936"/>
                    <a:pt x="400" y="879"/>
                    <a:pt x="457" y="821"/>
                  </a:cubicBezTo>
                  <a:lnTo>
                    <a:pt x="485" y="793"/>
                  </a:lnTo>
                  <a:lnTo>
                    <a:pt x="571" y="736"/>
                  </a:lnTo>
                  <a:cubicBezTo>
                    <a:pt x="628" y="679"/>
                    <a:pt x="685" y="650"/>
                    <a:pt x="742" y="622"/>
                  </a:cubicBezTo>
                  <a:lnTo>
                    <a:pt x="856" y="593"/>
                  </a:lnTo>
                  <a:lnTo>
                    <a:pt x="885" y="593"/>
                  </a:lnTo>
                  <a:cubicBezTo>
                    <a:pt x="999" y="536"/>
                    <a:pt x="1142" y="508"/>
                    <a:pt x="1256" y="479"/>
                  </a:cubicBezTo>
                  <a:cubicBezTo>
                    <a:pt x="1398" y="422"/>
                    <a:pt x="1570" y="422"/>
                    <a:pt x="1655" y="279"/>
                  </a:cubicBezTo>
                  <a:cubicBezTo>
                    <a:pt x="1684" y="251"/>
                    <a:pt x="1684" y="194"/>
                    <a:pt x="1655" y="137"/>
                  </a:cubicBezTo>
                  <a:cubicBezTo>
                    <a:pt x="1584" y="30"/>
                    <a:pt x="1480" y="1"/>
                    <a:pt x="1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7451775" y="1630775"/>
              <a:ext cx="45575" cy="18700"/>
            </a:xfrm>
            <a:custGeom>
              <a:avLst/>
              <a:gdLst/>
              <a:ahLst/>
              <a:cxnLst/>
              <a:rect l="l" t="t" r="r" b="b"/>
              <a:pathLst>
                <a:path w="1823" h="748" extrusionOk="0">
                  <a:moveTo>
                    <a:pt x="542" y="0"/>
                  </a:moveTo>
                  <a:cubicBezTo>
                    <a:pt x="342" y="0"/>
                    <a:pt x="86" y="57"/>
                    <a:pt x="29" y="257"/>
                  </a:cubicBezTo>
                  <a:cubicBezTo>
                    <a:pt x="0" y="314"/>
                    <a:pt x="29" y="371"/>
                    <a:pt x="86" y="428"/>
                  </a:cubicBezTo>
                  <a:lnTo>
                    <a:pt x="86" y="457"/>
                  </a:lnTo>
                  <a:cubicBezTo>
                    <a:pt x="148" y="499"/>
                    <a:pt x="226" y="525"/>
                    <a:pt x="297" y="525"/>
                  </a:cubicBezTo>
                  <a:cubicBezTo>
                    <a:pt x="323" y="525"/>
                    <a:pt x="348" y="522"/>
                    <a:pt x="371" y="514"/>
                  </a:cubicBezTo>
                  <a:cubicBezTo>
                    <a:pt x="428" y="514"/>
                    <a:pt x="485" y="485"/>
                    <a:pt x="542" y="485"/>
                  </a:cubicBezTo>
                  <a:lnTo>
                    <a:pt x="999" y="485"/>
                  </a:lnTo>
                  <a:lnTo>
                    <a:pt x="1113" y="514"/>
                  </a:lnTo>
                  <a:cubicBezTo>
                    <a:pt x="1170" y="542"/>
                    <a:pt x="1227" y="542"/>
                    <a:pt x="1313" y="571"/>
                  </a:cubicBezTo>
                  <a:cubicBezTo>
                    <a:pt x="1427" y="628"/>
                    <a:pt x="1541" y="685"/>
                    <a:pt x="1655" y="742"/>
                  </a:cubicBezTo>
                  <a:cubicBezTo>
                    <a:pt x="1666" y="746"/>
                    <a:pt x="1678" y="748"/>
                    <a:pt x="1689" y="748"/>
                  </a:cubicBezTo>
                  <a:cubicBezTo>
                    <a:pt x="1761" y="748"/>
                    <a:pt x="1822" y="674"/>
                    <a:pt x="1798" y="599"/>
                  </a:cubicBezTo>
                  <a:cubicBezTo>
                    <a:pt x="1712" y="457"/>
                    <a:pt x="1598" y="314"/>
                    <a:pt x="1455" y="257"/>
                  </a:cubicBezTo>
                  <a:cubicBezTo>
                    <a:pt x="1313" y="172"/>
                    <a:pt x="1170" y="86"/>
                    <a:pt x="1027" y="57"/>
                  </a:cubicBezTo>
                  <a:cubicBezTo>
                    <a:pt x="856" y="0"/>
                    <a:pt x="685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7987450" y="1805250"/>
              <a:ext cx="41400" cy="13850"/>
            </a:xfrm>
            <a:custGeom>
              <a:avLst/>
              <a:gdLst/>
              <a:ahLst/>
              <a:cxnLst/>
              <a:rect l="l" t="t" r="r" b="b"/>
              <a:pathLst>
                <a:path w="1656" h="554" extrusionOk="0">
                  <a:moveTo>
                    <a:pt x="1259" y="1"/>
                  </a:moveTo>
                  <a:cubicBezTo>
                    <a:pt x="1058" y="1"/>
                    <a:pt x="850" y="33"/>
                    <a:pt x="657" y="97"/>
                  </a:cubicBezTo>
                  <a:cubicBezTo>
                    <a:pt x="600" y="126"/>
                    <a:pt x="543" y="154"/>
                    <a:pt x="457" y="183"/>
                  </a:cubicBezTo>
                  <a:cubicBezTo>
                    <a:pt x="400" y="211"/>
                    <a:pt x="343" y="240"/>
                    <a:pt x="315" y="297"/>
                  </a:cubicBezTo>
                  <a:cubicBezTo>
                    <a:pt x="200" y="354"/>
                    <a:pt x="86" y="440"/>
                    <a:pt x="1" y="525"/>
                  </a:cubicBezTo>
                  <a:lnTo>
                    <a:pt x="29" y="554"/>
                  </a:lnTo>
                  <a:cubicBezTo>
                    <a:pt x="258" y="468"/>
                    <a:pt x="486" y="411"/>
                    <a:pt x="743" y="383"/>
                  </a:cubicBezTo>
                  <a:lnTo>
                    <a:pt x="1456" y="383"/>
                  </a:lnTo>
                  <a:cubicBezTo>
                    <a:pt x="1570" y="383"/>
                    <a:pt x="1656" y="297"/>
                    <a:pt x="1656" y="211"/>
                  </a:cubicBezTo>
                  <a:cubicBezTo>
                    <a:pt x="1656" y="97"/>
                    <a:pt x="1570" y="12"/>
                    <a:pt x="1456" y="12"/>
                  </a:cubicBezTo>
                  <a:cubicBezTo>
                    <a:pt x="1392" y="5"/>
                    <a:pt x="1326" y="1"/>
                    <a:pt x="1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8113700" y="1805250"/>
              <a:ext cx="41400" cy="13850"/>
            </a:xfrm>
            <a:custGeom>
              <a:avLst/>
              <a:gdLst/>
              <a:ahLst/>
              <a:cxnLst/>
              <a:rect l="l" t="t" r="r" b="b"/>
              <a:pathLst>
                <a:path w="1656" h="554" extrusionOk="0">
                  <a:moveTo>
                    <a:pt x="382" y="1"/>
                  </a:moveTo>
                  <a:cubicBezTo>
                    <a:pt x="313" y="1"/>
                    <a:pt x="243" y="5"/>
                    <a:pt x="172" y="12"/>
                  </a:cubicBezTo>
                  <a:cubicBezTo>
                    <a:pt x="87" y="12"/>
                    <a:pt x="1" y="97"/>
                    <a:pt x="1" y="211"/>
                  </a:cubicBezTo>
                  <a:cubicBezTo>
                    <a:pt x="1" y="297"/>
                    <a:pt x="87" y="383"/>
                    <a:pt x="172" y="383"/>
                  </a:cubicBezTo>
                  <a:lnTo>
                    <a:pt x="914" y="383"/>
                  </a:lnTo>
                  <a:cubicBezTo>
                    <a:pt x="1171" y="411"/>
                    <a:pt x="1399" y="468"/>
                    <a:pt x="1627" y="554"/>
                  </a:cubicBezTo>
                  <a:lnTo>
                    <a:pt x="1656" y="525"/>
                  </a:lnTo>
                  <a:cubicBezTo>
                    <a:pt x="1542" y="440"/>
                    <a:pt x="1456" y="354"/>
                    <a:pt x="1342" y="297"/>
                  </a:cubicBezTo>
                  <a:cubicBezTo>
                    <a:pt x="1285" y="240"/>
                    <a:pt x="1228" y="211"/>
                    <a:pt x="1171" y="183"/>
                  </a:cubicBezTo>
                  <a:cubicBezTo>
                    <a:pt x="1114" y="154"/>
                    <a:pt x="1057" y="126"/>
                    <a:pt x="1000" y="97"/>
                  </a:cubicBezTo>
                  <a:cubicBezTo>
                    <a:pt x="786" y="33"/>
                    <a:pt x="588" y="1"/>
                    <a:pt x="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7336925" y="1451750"/>
              <a:ext cx="146250" cy="59200"/>
            </a:xfrm>
            <a:custGeom>
              <a:avLst/>
              <a:gdLst/>
              <a:ahLst/>
              <a:cxnLst/>
              <a:rect l="l" t="t" r="r" b="b"/>
              <a:pathLst>
                <a:path w="5850" h="2368" extrusionOk="0">
                  <a:moveTo>
                    <a:pt x="2813" y="1"/>
                  </a:moveTo>
                  <a:cubicBezTo>
                    <a:pt x="1833" y="1"/>
                    <a:pt x="861" y="267"/>
                    <a:pt x="0" y="799"/>
                  </a:cubicBezTo>
                  <a:cubicBezTo>
                    <a:pt x="245" y="725"/>
                    <a:pt x="500" y="689"/>
                    <a:pt x="757" y="689"/>
                  </a:cubicBezTo>
                  <a:cubicBezTo>
                    <a:pt x="1099" y="689"/>
                    <a:pt x="1443" y="754"/>
                    <a:pt x="1769" y="884"/>
                  </a:cubicBezTo>
                  <a:cubicBezTo>
                    <a:pt x="1170" y="941"/>
                    <a:pt x="600" y="1141"/>
                    <a:pt x="86" y="1455"/>
                  </a:cubicBezTo>
                  <a:cubicBezTo>
                    <a:pt x="300" y="1384"/>
                    <a:pt x="528" y="1347"/>
                    <a:pt x="757" y="1347"/>
                  </a:cubicBezTo>
                  <a:cubicBezTo>
                    <a:pt x="1079" y="1347"/>
                    <a:pt x="1401" y="1419"/>
                    <a:pt x="1684" y="1569"/>
                  </a:cubicBezTo>
                  <a:cubicBezTo>
                    <a:pt x="1256" y="1569"/>
                    <a:pt x="828" y="1712"/>
                    <a:pt x="514" y="2026"/>
                  </a:cubicBezTo>
                  <a:cubicBezTo>
                    <a:pt x="856" y="1974"/>
                    <a:pt x="1199" y="1948"/>
                    <a:pt x="1540" y="1948"/>
                  </a:cubicBezTo>
                  <a:cubicBezTo>
                    <a:pt x="2335" y="1948"/>
                    <a:pt x="3122" y="2088"/>
                    <a:pt x="3881" y="2368"/>
                  </a:cubicBezTo>
                  <a:cubicBezTo>
                    <a:pt x="3624" y="2054"/>
                    <a:pt x="3282" y="1826"/>
                    <a:pt x="2911" y="1740"/>
                  </a:cubicBezTo>
                  <a:cubicBezTo>
                    <a:pt x="3173" y="1693"/>
                    <a:pt x="3435" y="1670"/>
                    <a:pt x="3697" y="1670"/>
                  </a:cubicBezTo>
                  <a:cubicBezTo>
                    <a:pt x="4062" y="1670"/>
                    <a:pt x="4428" y="1714"/>
                    <a:pt x="4794" y="1797"/>
                  </a:cubicBezTo>
                  <a:cubicBezTo>
                    <a:pt x="4423" y="1455"/>
                    <a:pt x="3966" y="1227"/>
                    <a:pt x="3453" y="1112"/>
                  </a:cubicBezTo>
                  <a:cubicBezTo>
                    <a:pt x="3857" y="963"/>
                    <a:pt x="4285" y="884"/>
                    <a:pt x="4712" y="884"/>
                  </a:cubicBezTo>
                  <a:cubicBezTo>
                    <a:pt x="5098" y="884"/>
                    <a:pt x="5484" y="948"/>
                    <a:pt x="5850" y="1084"/>
                  </a:cubicBezTo>
                  <a:lnTo>
                    <a:pt x="5193" y="542"/>
                  </a:lnTo>
                  <a:cubicBezTo>
                    <a:pt x="4433" y="181"/>
                    <a:pt x="3620" y="1"/>
                    <a:pt x="28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7946800" y="1617550"/>
              <a:ext cx="99175" cy="97425"/>
            </a:xfrm>
            <a:custGeom>
              <a:avLst/>
              <a:gdLst/>
              <a:ahLst/>
              <a:cxnLst/>
              <a:rect l="l" t="t" r="r" b="b"/>
              <a:pathLst>
                <a:path w="3967" h="3897" extrusionOk="0">
                  <a:moveTo>
                    <a:pt x="2822" y="1"/>
                  </a:moveTo>
                  <a:cubicBezTo>
                    <a:pt x="2176" y="1"/>
                    <a:pt x="1570" y="279"/>
                    <a:pt x="1142" y="758"/>
                  </a:cubicBezTo>
                  <a:cubicBezTo>
                    <a:pt x="657" y="1300"/>
                    <a:pt x="257" y="1927"/>
                    <a:pt x="0" y="2612"/>
                  </a:cubicBezTo>
                  <a:cubicBezTo>
                    <a:pt x="343" y="2184"/>
                    <a:pt x="828" y="1842"/>
                    <a:pt x="1370" y="1642"/>
                  </a:cubicBezTo>
                  <a:lnTo>
                    <a:pt x="1370" y="1642"/>
                  </a:lnTo>
                  <a:cubicBezTo>
                    <a:pt x="971" y="2013"/>
                    <a:pt x="714" y="2527"/>
                    <a:pt x="657" y="3069"/>
                  </a:cubicBezTo>
                  <a:cubicBezTo>
                    <a:pt x="999" y="2726"/>
                    <a:pt x="1399" y="2441"/>
                    <a:pt x="1826" y="2241"/>
                  </a:cubicBezTo>
                  <a:lnTo>
                    <a:pt x="1826" y="2241"/>
                  </a:lnTo>
                  <a:cubicBezTo>
                    <a:pt x="1370" y="2641"/>
                    <a:pt x="1085" y="3211"/>
                    <a:pt x="999" y="3811"/>
                  </a:cubicBezTo>
                  <a:cubicBezTo>
                    <a:pt x="1370" y="3440"/>
                    <a:pt x="1741" y="3097"/>
                    <a:pt x="2169" y="2812"/>
                  </a:cubicBezTo>
                  <a:lnTo>
                    <a:pt x="2169" y="2812"/>
                  </a:lnTo>
                  <a:cubicBezTo>
                    <a:pt x="1912" y="3097"/>
                    <a:pt x="1741" y="3497"/>
                    <a:pt x="1712" y="3896"/>
                  </a:cubicBezTo>
                  <a:cubicBezTo>
                    <a:pt x="2369" y="3240"/>
                    <a:pt x="3110" y="2641"/>
                    <a:pt x="3938" y="2184"/>
                  </a:cubicBezTo>
                  <a:lnTo>
                    <a:pt x="3938" y="2184"/>
                  </a:lnTo>
                  <a:cubicBezTo>
                    <a:pt x="3538" y="2241"/>
                    <a:pt x="3168" y="2355"/>
                    <a:pt x="2797" y="2498"/>
                  </a:cubicBezTo>
                  <a:cubicBezTo>
                    <a:pt x="3053" y="2127"/>
                    <a:pt x="3424" y="1842"/>
                    <a:pt x="3881" y="1671"/>
                  </a:cubicBezTo>
                  <a:cubicBezTo>
                    <a:pt x="3826" y="1667"/>
                    <a:pt x="3770" y="1665"/>
                    <a:pt x="3715" y="1665"/>
                  </a:cubicBezTo>
                  <a:cubicBezTo>
                    <a:pt x="3343" y="1665"/>
                    <a:pt x="2973" y="1746"/>
                    <a:pt x="2625" y="1870"/>
                  </a:cubicBezTo>
                  <a:cubicBezTo>
                    <a:pt x="2968" y="1471"/>
                    <a:pt x="3367" y="1186"/>
                    <a:pt x="3824" y="986"/>
                  </a:cubicBezTo>
                  <a:cubicBezTo>
                    <a:pt x="3754" y="969"/>
                    <a:pt x="3686" y="962"/>
                    <a:pt x="3617" y="962"/>
                  </a:cubicBezTo>
                  <a:cubicBezTo>
                    <a:pt x="3092" y="962"/>
                    <a:pt x="2581" y="1392"/>
                    <a:pt x="2026" y="1442"/>
                  </a:cubicBezTo>
                  <a:cubicBezTo>
                    <a:pt x="2511" y="843"/>
                    <a:pt x="3196" y="387"/>
                    <a:pt x="3966" y="158"/>
                  </a:cubicBezTo>
                  <a:lnTo>
                    <a:pt x="3082" y="16"/>
                  </a:lnTo>
                  <a:cubicBezTo>
                    <a:pt x="2995" y="6"/>
                    <a:pt x="2908" y="1"/>
                    <a:pt x="28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8124400" y="1634925"/>
              <a:ext cx="35000" cy="71475"/>
            </a:xfrm>
            <a:custGeom>
              <a:avLst/>
              <a:gdLst/>
              <a:ahLst/>
              <a:cxnLst/>
              <a:rect l="l" t="t" r="r" b="b"/>
              <a:pathLst>
                <a:path w="1400" h="2859" extrusionOk="0">
                  <a:moveTo>
                    <a:pt x="1262" y="0"/>
                  </a:moveTo>
                  <a:cubicBezTo>
                    <a:pt x="1013" y="0"/>
                    <a:pt x="767" y="84"/>
                    <a:pt x="543" y="234"/>
                  </a:cubicBezTo>
                  <a:cubicBezTo>
                    <a:pt x="400" y="348"/>
                    <a:pt x="286" y="519"/>
                    <a:pt x="201" y="690"/>
                  </a:cubicBezTo>
                  <a:cubicBezTo>
                    <a:pt x="144" y="833"/>
                    <a:pt x="87" y="976"/>
                    <a:pt x="58" y="1118"/>
                  </a:cubicBezTo>
                  <a:cubicBezTo>
                    <a:pt x="1" y="1347"/>
                    <a:pt x="1" y="1575"/>
                    <a:pt x="29" y="1803"/>
                  </a:cubicBezTo>
                  <a:cubicBezTo>
                    <a:pt x="87" y="1917"/>
                    <a:pt x="87" y="2031"/>
                    <a:pt x="115" y="2117"/>
                  </a:cubicBezTo>
                  <a:cubicBezTo>
                    <a:pt x="115" y="2174"/>
                    <a:pt x="87" y="2202"/>
                    <a:pt x="87" y="2260"/>
                  </a:cubicBezTo>
                  <a:cubicBezTo>
                    <a:pt x="87" y="2374"/>
                    <a:pt x="87" y="2488"/>
                    <a:pt x="115" y="2602"/>
                  </a:cubicBezTo>
                  <a:cubicBezTo>
                    <a:pt x="144" y="2688"/>
                    <a:pt x="201" y="2773"/>
                    <a:pt x="229" y="2859"/>
                  </a:cubicBezTo>
                  <a:cubicBezTo>
                    <a:pt x="429" y="2374"/>
                    <a:pt x="800" y="1974"/>
                    <a:pt x="1285" y="1717"/>
                  </a:cubicBezTo>
                  <a:cubicBezTo>
                    <a:pt x="1228" y="1710"/>
                    <a:pt x="1169" y="1707"/>
                    <a:pt x="1109" y="1707"/>
                  </a:cubicBezTo>
                  <a:cubicBezTo>
                    <a:pt x="930" y="1707"/>
                    <a:pt x="743" y="1739"/>
                    <a:pt x="572" y="1803"/>
                  </a:cubicBezTo>
                  <a:cubicBezTo>
                    <a:pt x="743" y="1404"/>
                    <a:pt x="1028" y="1033"/>
                    <a:pt x="1399" y="776"/>
                  </a:cubicBezTo>
                  <a:lnTo>
                    <a:pt x="1399" y="776"/>
                  </a:lnTo>
                  <a:lnTo>
                    <a:pt x="572" y="804"/>
                  </a:lnTo>
                  <a:cubicBezTo>
                    <a:pt x="743" y="462"/>
                    <a:pt x="1028" y="177"/>
                    <a:pt x="1370" y="6"/>
                  </a:cubicBezTo>
                  <a:cubicBezTo>
                    <a:pt x="1334" y="2"/>
                    <a:pt x="1298" y="0"/>
                    <a:pt x="12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7440350" y="2732625"/>
              <a:ext cx="758225" cy="288575"/>
            </a:xfrm>
            <a:custGeom>
              <a:avLst/>
              <a:gdLst/>
              <a:ahLst/>
              <a:cxnLst/>
              <a:rect l="l" t="t" r="r" b="b"/>
              <a:pathLst>
                <a:path w="30329" h="11543" extrusionOk="0">
                  <a:moveTo>
                    <a:pt x="6030" y="1"/>
                  </a:moveTo>
                  <a:cubicBezTo>
                    <a:pt x="5042" y="1"/>
                    <a:pt x="4078" y="87"/>
                    <a:pt x="3225" y="379"/>
                  </a:cubicBezTo>
                  <a:cubicBezTo>
                    <a:pt x="1" y="1464"/>
                    <a:pt x="200" y="5829"/>
                    <a:pt x="885" y="8568"/>
                  </a:cubicBezTo>
                  <a:cubicBezTo>
                    <a:pt x="885" y="8607"/>
                    <a:pt x="908" y="8622"/>
                    <a:pt x="936" y="8622"/>
                  </a:cubicBezTo>
                  <a:cubicBezTo>
                    <a:pt x="971" y="8622"/>
                    <a:pt x="1012" y="8600"/>
                    <a:pt x="1028" y="8568"/>
                  </a:cubicBezTo>
                  <a:cubicBezTo>
                    <a:pt x="1598" y="6086"/>
                    <a:pt x="714" y="1892"/>
                    <a:pt x="3938" y="1178"/>
                  </a:cubicBezTo>
                  <a:cubicBezTo>
                    <a:pt x="4501" y="1059"/>
                    <a:pt x="5113" y="1022"/>
                    <a:pt x="5740" y="1022"/>
                  </a:cubicBezTo>
                  <a:cubicBezTo>
                    <a:pt x="6766" y="1022"/>
                    <a:pt x="7832" y="1121"/>
                    <a:pt x="8788" y="1121"/>
                  </a:cubicBezTo>
                  <a:lnTo>
                    <a:pt x="14495" y="1121"/>
                  </a:lnTo>
                  <a:cubicBezTo>
                    <a:pt x="16264" y="1121"/>
                    <a:pt x="18040" y="1114"/>
                    <a:pt x="19816" y="1114"/>
                  </a:cubicBezTo>
                  <a:cubicBezTo>
                    <a:pt x="21592" y="1114"/>
                    <a:pt x="23368" y="1121"/>
                    <a:pt x="25137" y="1150"/>
                  </a:cubicBezTo>
                  <a:cubicBezTo>
                    <a:pt x="26678" y="1178"/>
                    <a:pt x="28076" y="1635"/>
                    <a:pt x="28190" y="3404"/>
                  </a:cubicBezTo>
                  <a:cubicBezTo>
                    <a:pt x="28247" y="4260"/>
                    <a:pt x="28276" y="5144"/>
                    <a:pt x="28305" y="6029"/>
                  </a:cubicBezTo>
                  <a:cubicBezTo>
                    <a:pt x="28362" y="6856"/>
                    <a:pt x="28362" y="7684"/>
                    <a:pt x="28305" y="8483"/>
                  </a:cubicBezTo>
                  <a:cubicBezTo>
                    <a:pt x="28105" y="10109"/>
                    <a:pt x="27449" y="10537"/>
                    <a:pt x="25794" y="10651"/>
                  </a:cubicBezTo>
                  <a:cubicBezTo>
                    <a:pt x="25366" y="10708"/>
                    <a:pt x="25223" y="11364"/>
                    <a:pt x="25680" y="11450"/>
                  </a:cubicBezTo>
                  <a:cubicBezTo>
                    <a:pt x="25999" y="11513"/>
                    <a:pt x="26291" y="11542"/>
                    <a:pt x="26560" y="11542"/>
                  </a:cubicBezTo>
                  <a:cubicBezTo>
                    <a:pt x="30329" y="11542"/>
                    <a:pt x="29345" y="5702"/>
                    <a:pt x="29132" y="3119"/>
                  </a:cubicBezTo>
                  <a:cubicBezTo>
                    <a:pt x="28989" y="1578"/>
                    <a:pt x="28419" y="579"/>
                    <a:pt x="26821" y="322"/>
                  </a:cubicBezTo>
                  <a:cubicBezTo>
                    <a:pt x="25805" y="140"/>
                    <a:pt x="24739" y="85"/>
                    <a:pt x="23661" y="85"/>
                  </a:cubicBezTo>
                  <a:cubicBezTo>
                    <a:pt x="22045" y="85"/>
                    <a:pt x="20401" y="208"/>
                    <a:pt x="18860" y="208"/>
                  </a:cubicBezTo>
                  <a:cubicBezTo>
                    <a:pt x="15979" y="208"/>
                    <a:pt x="13097" y="208"/>
                    <a:pt x="10187" y="180"/>
                  </a:cubicBezTo>
                  <a:cubicBezTo>
                    <a:pt x="8924" y="180"/>
                    <a:pt x="7452" y="1"/>
                    <a:pt x="6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7451050" y="2888225"/>
              <a:ext cx="684800" cy="137350"/>
            </a:xfrm>
            <a:custGeom>
              <a:avLst/>
              <a:gdLst/>
              <a:ahLst/>
              <a:cxnLst/>
              <a:rect l="l" t="t" r="r" b="b"/>
              <a:pathLst>
                <a:path w="27392" h="5494" extrusionOk="0">
                  <a:moveTo>
                    <a:pt x="502" y="1"/>
                  </a:moveTo>
                  <a:cubicBezTo>
                    <a:pt x="465" y="1"/>
                    <a:pt x="429" y="22"/>
                    <a:pt x="429" y="62"/>
                  </a:cubicBezTo>
                  <a:cubicBezTo>
                    <a:pt x="1" y="1488"/>
                    <a:pt x="172" y="3400"/>
                    <a:pt x="1370" y="4427"/>
                  </a:cubicBezTo>
                  <a:cubicBezTo>
                    <a:pt x="2359" y="5310"/>
                    <a:pt x="3951" y="5461"/>
                    <a:pt x="5493" y="5461"/>
                  </a:cubicBezTo>
                  <a:cubicBezTo>
                    <a:pt x="6289" y="5461"/>
                    <a:pt x="7073" y="5421"/>
                    <a:pt x="7754" y="5421"/>
                  </a:cubicBezTo>
                  <a:cubicBezTo>
                    <a:pt x="7884" y="5421"/>
                    <a:pt x="8010" y="5422"/>
                    <a:pt x="8132" y="5426"/>
                  </a:cubicBezTo>
                  <a:cubicBezTo>
                    <a:pt x="9844" y="5473"/>
                    <a:pt x="11556" y="5494"/>
                    <a:pt x="13269" y="5494"/>
                  </a:cubicBezTo>
                  <a:cubicBezTo>
                    <a:pt x="14666" y="5494"/>
                    <a:pt x="16064" y="5480"/>
                    <a:pt x="17462" y="5454"/>
                  </a:cubicBezTo>
                  <a:cubicBezTo>
                    <a:pt x="17660" y="5452"/>
                    <a:pt x="17859" y="5452"/>
                    <a:pt x="18058" y="5452"/>
                  </a:cubicBezTo>
                  <a:cubicBezTo>
                    <a:pt x="19225" y="5452"/>
                    <a:pt x="20412" y="5478"/>
                    <a:pt x="21598" y="5478"/>
                  </a:cubicBezTo>
                  <a:cubicBezTo>
                    <a:pt x="23392" y="5478"/>
                    <a:pt x="25186" y="5417"/>
                    <a:pt x="26906" y="5112"/>
                  </a:cubicBezTo>
                  <a:cubicBezTo>
                    <a:pt x="27391" y="5026"/>
                    <a:pt x="27220" y="4341"/>
                    <a:pt x="26792" y="4284"/>
                  </a:cubicBezTo>
                  <a:cubicBezTo>
                    <a:pt x="26158" y="4221"/>
                    <a:pt x="25514" y="4197"/>
                    <a:pt x="24866" y="4197"/>
                  </a:cubicBezTo>
                  <a:cubicBezTo>
                    <a:pt x="23183" y="4197"/>
                    <a:pt x="21470" y="4357"/>
                    <a:pt x="19802" y="4399"/>
                  </a:cubicBezTo>
                  <a:cubicBezTo>
                    <a:pt x="18365" y="4432"/>
                    <a:pt x="16917" y="4446"/>
                    <a:pt x="15472" y="4446"/>
                  </a:cubicBezTo>
                  <a:cubicBezTo>
                    <a:pt x="14450" y="4446"/>
                    <a:pt x="13428" y="4439"/>
                    <a:pt x="12412" y="4427"/>
                  </a:cubicBezTo>
                  <a:cubicBezTo>
                    <a:pt x="10072" y="4427"/>
                    <a:pt x="7733" y="4399"/>
                    <a:pt x="5422" y="4341"/>
                  </a:cubicBezTo>
                  <a:cubicBezTo>
                    <a:pt x="3710" y="4313"/>
                    <a:pt x="2026" y="4370"/>
                    <a:pt x="1142" y="2601"/>
                  </a:cubicBezTo>
                  <a:cubicBezTo>
                    <a:pt x="771" y="1859"/>
                    <a:pt x="799" y="889"/>
                    <a:pt x="571" y="90"/>
                  </a:cubicBezTo>
                  <a:cubicBezTo>
                    <a:pt x="586" y="29"/>
                    <a:pt x="544" y="1"/>
                    <a:pt x="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7389700" y="3008350"/>
              <a:ext cx="203325" cy="1630975"/>
            </a:xfrm>
            <a:custGeom>
              <a:avLst/>
              <a:gdLst/>
              <a:ahLst/>
              <a:cxnLst/>
              <a:rect l="l" t="t" r="r" b="b"/>
              <a:pathLst>
                <a:path w="8133" h="65239" extrusionOk="0">
                  <a:moveTo>
                    <a:pt x="7137" y="0"/>
                  </a:moveTo>
                  <a:cubicBezTo>
                    <a:pt x="7007" y="0"/>
                    <a:pt x="6880" y="117"/>
                    <a:pt x="6934" y="278"/>
                  </a:cubicBezTo>
                  <a:cubicBezTo>
                    <a:pt x="7276" y="2390"/>
                    <a:pt x="6763" y="3759"/>
                    <a:pt x="4908" y="5015"/>
                  </a:cubicBezTo>
                  <a:cubicBezTo>
                    <a:pt x="3967" y="5614"/>
                    <a:pt x="3082" y="6013"/>
                    <a:pt x="2340" y="6869"/>
                  </a:cubicBezTo>
                  <a:cubicBezTo>
                    <a:pt x="999" y="8381"/>
                    <a:pt x="543" y="10350"/>
                    <a:pt x="400" y="12347"/>
                  </a:cubicBezTo>
                  <a:cubicBezTo>
                    <a:pt x="1" y="18482"/>
                    <a:pt x="286" y="24702"/>
                    <a:pt x="229" y="30865"/>
                  </a:cubicBezTo>
                  <a:cubicBezTo>
                    <a:pt x="143" y="42135"/>
                    <a:pt x="58" y="53434"/>
                    <a:pt x="457" y="64704"/>
                  </a:cubicBezTo>
                  <a:cubicBezTo>
                    <a:pt x="472" y="65061"/>
                    <a:pt x="757" y="65239"/>
                    <a:pt x="1032" y="65239"/>
                  </a:cubicBezTo>
                  <a:cubicBezTo>
                    <a:pt x="1306" y="65239"/>
                    <a:pt x="1570" y="65061"/>
                    <a:pt x="1542" y="64704"/>
                  </a:cubicBezTo>
                  <a:cubicBezTo>
                    <a:pt x="971" y="53063"/>
                    <a:pt x="1085" y="41336"/>
                    <a:pt x="1142" y="29695"/>
                  </a:cubicBezTo>
                  <a:cubicBezTo>
                    <a:pt x="1142" y="26614"/>
                    <a:pt x="1171" y="23504"/>
                    <a:pt x="1171" y="20422"/>
                  </a:cubicBezTo>
                  <a:cubicBezTo>
                    <a:pt x="1199" y="17226"/>
                    <a:pt x="800" y="13688"/>
                    <a:pt x="1484" y="10521"/>
                  </a:cubicBezTo>
                  <a:cubicBezTo>
                    <a:pt x="1798" y="8838"/>
                    <a:pt x="2768" y="7326"/>
                    <a:pt x="4195" y="6356"/>
                  </a:cubicBezTo>
                  <a:cubicBezTo>
                    <a:pt x="5108" y="5756"/>
                    <a:pt x="6135" y="5414"/>
                    <a:pt x="6849" y="4558"/>
                  </a:cubicBezTo>
                  <a:cubicBezTo>
                    <a:pt x="7961" y="3331"/>
                    <a:pt x="8132" y="1562"/>
                    <a:pt x="7334" y="136"/>
                  </a:cubicBezTo>
                  <a:cubicBezTo>
                    <a:pt x="7291" y="41"/>
                    <a:pt x="7214" y="0"/>
                    <a:pt x="7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8203600" y="3243550"/>
              <a:ext cx="37825" cy="1395075"/>
            </a:xfrm>
            <a:custGeom>
              <a:avLst/>
              <a:gdLst/>
              <a:ahLst/>
              <a:cxnLst/>
              <a:rect l="l" t="t" r="r" b="b"/>
              <a:pathLst>
                <a:path w="1513" h="55803" extrusionOk="0">
                  <a:moveTo>
                    <a:pt x="656" y="1"/>
                  </a:moveTo>
                  <a:cubicBezTo>
                    <a:pt x="599" y="86"/>
                    <a:pt x="542" y="143"/>
                    <a:pt x="485" y="229"/>
                  </a:cubicBezTo>
                  <a:cubicBezTo>
                    <a:pt x="371" y="372"/>
                    <a:pt x="200" y="486"/>
                    <a:pt x="57" y="571"/>
                  </a:cubicBezTo>
                  <a:cubicBezTo>
                    <a:pt x="29" y="600"/>
                    <a:pt x="0" y="628"/>
                    <a:pt x="0" y="657"/>
                  </a:cubicBezTo>
                  <a:cubicBezTo>
                    <a:pt x="29" y="800"/>
                    <a:pt x="86" y="971"/>
                    <a:pt x="114" y="1142"/>
                  </a:cubicBezTo>
                  <a:cubicBezTo>
                    <a:pt x="770" y="4138"/>
                    <a:pt x="399" y="7590"/>
                    <a:pt x="399" y="10643"/>
                  </a:cubicBezTo>
                  <a:cubicBezTo>
                    <a:pt x="428" y="13867"/>
                    <a:pt x="457" y="17063"/>
                    <a:pt x="457" y="20287"/>
                  </a:cubicBezTo>
                  <a:cubicBezTo>
                    <a:pt x="514" y="31928"/>
                    <a:pt x="628" y="43655"/>
                    <a:pt x="29" y="55267"/>
                  </a:cubicBezTo>
                  <a:cubicBezTo>
                    <a:pt x="14" y="55624"/>
                    <a:pt x="285" y="55802"/>
                    <a:pt x="564" y="55802"/>
                  </a:cubicBezTo>
                  <a:cubicBezTo>
                    <a:pt x="842" y="55802"/>
                    <a:pt x="1127" y="55624"/>
                    <a:pt x="1141" y="55267"/>
                  </a:cubicBezTo>
                  <a:cubicBezTo>
                    <a:pt x="1512" y="44026"/>
                    <a:pt x="1455" y="32727"/>
                    <a:pt x="1370" y="21457"/>
                  </a:cubicBezTo>
                  <a:cubicBezTo>
                    <a:pt x="1313" y="15379"/>
                    <a:pt x="1484" y="9302"/>
                    <a:pt x="1198" y="3253"/>
                  </a:cubicBezTo>
                  <a:cubicBezTo>
                    <a:pt x="1170" y="2169"/>
                    <a:pt x="970" y="1056"/>
                    <a:pt x="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8043800" y="3008475"/>
              <a:ext cx="33550" cy="81025"/>
            </a:xfrm>
            <a:custGeom>
              <a:avLst/>
              <a:gdLst/>
              <a:ahLst/>
              <a:cxnLst/>
              <a:rect l="l" t="t" r="r" b="b"/>
              <a:pathLst>
                <a:path w="1342" h="3241" extrusionOk="0">
                  <a:moveTo>
                    <a:pt x="827" y="0"/>
                  </a:moveTo>
                  <a:cubicBezTo>
                    <a:pt x="762" y="0"/>
                    <a:pt x="697" y="32"/>
                    <a:pt x="657" y="102"/>
                  </a:cubicBezTo>
                  <a:cubicBezTo>
                    <a:pt x="86" y="1015"/>
                    <a:pt x="1" y="2156"/>
                    <a:pt x="343" y="3155"/>
                  </a:cubicBezTo>
                  <a:lnTo>
                    <a:pt x="514" y="3241"/>
                  </a:lnTo>
                  <a:lnTo>
                    <a:pt x="1142" y="3241"/>
                  </a:lnTo>
                  <a:lnTo>
                    <a:pt x="1342" y="3212"/>
                  </a:lnTo>
                  <a:cubicBezTo>
                    <a:pt x="942" y="2385"/>
                    <a:pt x="828" y="1443"/>
                    <a:pt x="1028" y="273"/>
                  </a:cubicBezTo>
                  <a:cubicBezTo>
                    <a:pt x="1065" y="107"/>
                    <a:pt x="946" y="0"/>
                    <a:pt x="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7396850" y="4600225"/>
              <a:ext cx="840300" cy="129750"/>
            </a:xfrm>
            <a:custGeom>
              <a:avLst/>
              <a:gdLst/>
              <a:ahLst/>
              <a:cxnLst/>
              <a:rect l="l" t="t" r="r" b="b"/>
              <a:pathLst>
                <a:path w="33612" h="5190" extrusionOk="0">
                  <a:moveTo>
                    <a:pt x="32775" y="0"/>
                  </a:moveTo>
                  <a:cubicBezTo>
                    <a:pt x="32621" y="0"/>
                    <a:pt x="32457" y="121"/>
                    <a:pt x="32441" y="316"/>
                  </a:cubicBezTo>
                  <a:cubicBezTo>
                    <a:pt x="32013" y="4367"/>
                    <a:pt x="28190" y="3968"/>
                    <a:pt x="25051" y="4025"/>
                  </a:cubicBezTo>
                  <a:cubicBezTo>
                    <a:pt x="23710" y="4039"/>
                    <a:pt x="22376" y="4046"/>
                    <a:pt x="21043" y="4046"/>
                  </a:cubicBezTo>
                  <a:cubicBezTo>
                    <a:pt x="19709" y="4046"/>
                    <a:pt x="18375" y="4039"/>
                    <a:pt x="17034" y="4025"/>
                  </a:cubicBezTo>
                  <a:cubicBezTo>
                    <a:pt x="14523" y="3996"/>
                    <a:pt x="12012" y="3939"/>
                    <a:pt x="9501" y="3911"/>
                  </a:cubicBezTo>
                  <a:cubicBezTo>
                    <a:pt x="9379" y="3908"/>
                    <a:pt x="9250" y="3907"/>
                    <a:pt x="9115" y="3907"/>
                  </a:cubicBezTo>
                  <a:cubicBezTo>
                    <a:pt x="8584" y="3907"/>
                    <a:pt x="7966" y="3924"/>
                    <a:pt x="7315" y="3924"/>
                  </a:cubicBezTo>
                  <a:cubicBezTo>
                    <a:pt x="4568" y="3924"/>
                    <a:pt x="1220" y="3631"/>
                    <a:pt x="1198" y="572"/>
                  </a:cubicBezTo>
                  <a:cubicBezTo>
                    <a:pt x="1183" y="401"/>
                    <a:pt x="1040" y="307"/>
                    <a:pt x="895" y="307"/>
                  </a:cubicBezTo>
                  <a:cubicBezTo>
                    <a:pt x="774" y="307"/>
                    <a:pt x="651" y="373"/>
                    <a:pt x="599" y="515"/>
                  </a:cubicBezTo>
                  <a:cubicBezTo>
                    <a:pt x="0" y="2998"/>
                    <a:pt x="2311" y="4538"/>
                    <a:pt x="4537" y="4824"/>
                  </a:cubicBezTo>
                  <a:cubicBezTo>
                    <a:pt x="6401" y="5073"/>
                    <a:pt x="8331" y="5135"/>
                    <a:pt x="10273" y="5135"/>
                  </a:cubicBezTo>
                  <a:cubicBezTo>
                    <a:pt x="12204" y="5135"/>
                    <a:pt x="14145" y="5074"/>
                    <a:pt x="16043" y="5074"/>
                  </a:cubicBezTo>
                  <a:cubicBezTo>
                    <a:pt x="16384" y="5074"/>
                    <a:pt x="16724" y="5076"/>
                    <a:pt x="17062" y="5081"/>
                  </a:cubicBezTo>
                  <a:cubicBezTo>
                    <a:pt x="19308" y="5096"/>
                    <a:pt x="21606" y="5190"/>
                    <a:pt x="23889" y="5190"/>
                  </a:cubicBezTo>
                  <a:cubicBezTo>
                    <a:pt x="25754" y="5190"/>
                    <a:pt x="27608" y="5127"/>
                    <a:pt x="29417" y="4909"/>
                  </a:cubicBezTo>
                  <a:cubicBezTo>
                    <a:pt x="31728" y="4596"/>
                    <a:pt x="33611" y="2627"/>
                    <a:pt x="33040" y="230"/>
                  </a:cubicBezTo>
                  <a:cubicBezTo>
                    <a:pt x="33003" y="70"/>
                    <a:pt x="32892" y="0"/>
                    <a:pt x="32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569450" y="3063075"/>
              <a:ext cx="502175" cy="35900"/>
            </a:xfrm>
            <a:custGeom>
              <a:avLst/>
              <a:gdLst/>
              <a:ahLst/>
              <a:cxnLst/>
              <a:rect l="l" t="t" r="r" b="b"/>
              <a:pathLst>
                <a:path w="20087" h="1436" extrusionOk="0">
                  <a:moveTo>
                    <a:pt x="19516" y="0"/>
                  </a:moveTo>
                  <a:cubicBezTo>
                    <a:pt x="19507" y="0"/>
                    <a:pt x="19498" y="1"/>
                    <a:pt x="19488" y="1"/>
                  </a:cubicBezTo>
                  <a:cubicBezTo>
                    <a:pt x="16150" y="172"/>
                    <a:pt x="12783" y="286"/>
                    <a:pt x="9417" y="343"/>
                  </a:cubicBezTo>
                  <a:cubicBezTo>
                    <a:pt x="9340" y="344"/>
                    <a:pt x="9262" y="344"/>
                    <a:pt x="9185" y="344"/>
                  </a:cubicBezTo>
                  <a:cubicBezTo>
                    <a:pt x="7568" y="344"/>
                    <a:pt x="5792" y="190"/>
                    <a:pt x="4049" y="190"/>
                  </a:cubicBezTo>
                  <a:cubicBezTo>
                    <a:pt x="2675" y="190"/>
                    <a:pt x="1323" y="286"/>
                    <a:pt x="86" y="629"/>
                  </a:cubicBezTo>
                  <a:cubicBezTo>
                    <a:pt x="1" y="686"/>
                    <a:pt x="1" y="828"/>
                    <a:pt x="86" y="857"/>
                  </a:cubicBezTo>
                  <a:cubicBezTo>
                    <a:pt x="1458" y="1314"/>
                    <a:pt x="3005" y="1435"/>
                    <a:pt x="4570" y="1435"/>
                  </a:cubicBezTo>
                  <a:cubicBezTo>
                    <a:pt x="6228" y="1435"/>
                    <a:pt x="7905" y="1300"/>
                    <a:pt x="9417" y="1285"/>
                  </a:cubicBezTo>
                  <a:cubicBezTo>
                    <a:pt x="12783" y="1228"/>
                    <a:pt x="16150" y="1085"/>
                    <a:pt x="19488" y="885"/>
                  </a:cubicBezTo>
                  <a:cubicBezTo>
                    <a:pt x="20050" y="857"/>
                    <a:pt x="20087" y="0"/>
                    <a:pt x="19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407550" y="3496750"/>
              <a:ext cx="833875" cy="34575"/>
            </a:xfrm>
            <a:custGeom>
              <a:avLst/>
              <a:gdLst/>
              <a:ahLst/>
              <a:cxnLst/>
              <a:rect l="l" t="t" r="r" b="b"/>
              <a:pathLst>
                <a:path w="33355" h="1383" extrusionOk="0">
                  <a:moveTo>
                    <a:pt x="32725" y="1"/>
                  </a:moveTo>
                  <a:cubicBezTo>
                    <a:pt x="32716" y="1"/>
                    <a:pt x="32707" y="1"/>
                    <a:pt x="32698" y="2"/>
                  </a:cubicBezTo>
                  <a:cubicBezTo>
                    <a:pt x="27163" y="173"/>
                    <a:pt x="21599" y="258"/>
                    <a:pt x="16035" y="315"/>
                  </a:cubicBezTo>
                  <a:cubicBezTo>
                    <a:pt x="13410" y="344"/>
                    <a:pt x="10757" y="372"/>
                    <a:pt x="8103" y="372"/>
                  </a:cubicBezTo>
                  <a:cubicBezTo>
                    <a:pt x="6789" y="372"/>
                    <a:pt x="5393" y="290"/>
                    <a:pt x="4003" y="290"/>
                  </a:cubicBezTo>
                  <a:cubicBezTo>
                    <a:pt x="2676" y="290"/>
                    <a:pt x="1354" y="365"/>
                    <a:pt x="114" y="658"/>
                  </a:cubicBezTo>
                  <a:cubicBezTo>
                    <a:pt x="0" y="715"/>
                    <a:pt x="0" y="915"/>
                    <a:pt x="114" y="972"/>
                  </a:cubicBezTo>
                  <a:cubicBezTo>
                    <a:pt x="1406" y="1310"/>
                    <a:pt x="2796" y="1383"/>
                    <a:pt x="4188" y="1383"/>
                  </a:cubicBezTo>
                  <a:cubicBezTo>
                    <a:pt x="5249" y="1383"/>
                    <a:pt x="6311" y="1340"/>
                    <a:pt x="7331" y="1340"/>
                  </a:cubicBezTo>
                  <a:cubicBezTo>
                    <a:pt x="7456" y="1340"/>
                    <a:pt x="7580" y="1341"/>
                    <a:pt x="7704" y="1343"/>
                  </a:cubicBezTo>
                  <a:lnTo>
                    <a:pt x="16035" y="1343"/>
                  </a:lnTo>
                  <a:cubicBezTo>
                    <a:pt x="21599" y="1285"/>
                    <a:pt x="27163" y="1171"/>
                    <a:pt x="32698" y="1029"/>
                  </a:cubicBezTo>
                  <a:cubicBezTo>
                    <a:pt x="33345" y="1001"/>
                    <a:pt x="33354" y="1"/>
                    <a:pt x="327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406825" y="3742150"/>
              <a:ext cx="834600" cy="34625"/>
            </a:xfrm>
            <a:custGeom>
              <a:avLst/>
              <a:gdLst/>
              <a:ahLst/>
              <a:cxnLst/>
              <a:rect l="l" t="t" r="r" b="b"/>
              <a:pathLst>
                <a:path w="33384" h="1385" extrusionOk="0">
                  <a:moveTo>
                    <a:pt x="32753" y="0"/>
                  </a:moveTo>
                  <a:cubicBezTo>
                    <a:pt x="32744" y="0"/>
                    <a:pt x="32736" y="0"/>
                    <a:pt x="32727" y="1"/>
                  </a:cubicBezTo>
                  <a:cubicBezTo>
                    <a:pt x="27192" y="143"/>
                    <a:pt x="21628" y="257"/>
                    <a:pt x="16064" y="314"/>
                  </a:cubicBezTo>
                  <a:cubicBezTo>
                    <a:pt x="13439" y="343"/>
                    <a:pt x="10786" y="372"/>
                    <a:pt x="8132" y="372"/>
                  </a:cubicBezTo>
                  <a:cubicBezTo>
                    <a:pt x="6818" y="372"/>
                    <a:pt x="5422" y="289"/>
                    <a:pt x="4032" y="289"/>
                  </a:cubicBezTo>
                  <a:cubicBezTo>
                    <a:pt x="2705" y="289"/>
                    <a:pt x="1383" y="364"/>
                    <a:pt x="143" y="657"/>
                  </a:cubicBezTo>
                  <a:cubicBezTo>
                    <a:pt x="1" y="714"/>
                    <a:pt x="1" y="914"/>
                    <a:pt x="143" y="999"/>
                  </a:cubicBezTo>
                  <a:cubicBezTo>
                    <a:pt x="1405" y="1315"/>
                    <a:pt x="2762" y="1385"/>
                    <a:pt x="4122" y="1385"/>
                  </a:cubicBezTo>
                  <a:cubicBezTo>
                    <a:pt x="5215" y="1385"/>
                    <a:pt x="6311" y="1340"/>
                    <a:pt x="7361" y="1340"/>
                  </a:cubicBezTo>
                  <a:cubicBezTo>
                    <a:pt x="7485" y="1340"/>
                    <a:pt x="7609" y="1340"/>
                    <a:pt x="7733" y="1342"/>
                  </a:cubicBezTo>
                  <a:lnTo>
                    <a:pt x="16064" y="1342"/>
                  </a:lnTo>
                  <a:cubicBezTo>
                    <a:pt x="21628" y="1285"/>
                    <a:pt x="27192" y="1170"/>
                    <a:pt x="32727" y="1028"/>
                  </a:cubicBezTo>
                  <a:cubicBezTo>
                    <a:pt x="33374" y="1028"/>
                    <a:pt x="33383" y="0"/>
                    <a:pt x="327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407550" y="4464025"/>
              <a:ext cx="833875" cy="34900"/>
            </a:xfrm>
            <a:custGeom>
              <a:avLst/>
              <a:gdLst/>
              <a:ahLst/>
              <a:cxnLst/>
              <a:rect l="l" t="t" r="r" b="b"/>
              <a:pathLst>
                <a:path w="33355" h="1396" extrusionOk="0">
                  <a:moveTo>
                    <a:pt x="32698" y="0"/>
                  </a:moveTo>
                  <a:cubicBezTo>
                    <a:pt x="27163" y="171"/>
                    <a:pt x="21599" y="286"/>
                    <a:pt x="16035" y="343"/>
                  </a:cubicBezTo>
                  <a:cubicBezTo>
                    <a:pt x="13410" y="371"/>
                    <a:pt x="10757" y="400"/>
                    <a:pt x="8103" y="400"/>
                  </a:cubicBezTo>
                  <a:cubicBezTo>
                    <a:pt x="6758" y="400"/>
                    <a:pt x="5327" y="314"/>
                    <a:pt x="3904" y="314"/>
                  </a:cubicBezTo>
                  <a:cubicBezTo>
                    <a:pt x="2610" y="314"/>
                    <a:pt x="1323" y="385"/>
                    <a:pt x="114" y="656"/>
                  </a:cubicBezTo>
                  <a:cubicBezTo>
                    <a:pt x="0" y="742"/>
                    <a:pt x="0" y="913"/>
                    <a:pt x="114" y="999"/>
                  </a:cubicBezTo>
                  <a:cubicBezTo>
                    <a:pt x="1405" y="1321"/>
                    <a:pt x="2795" y="1396"/>
                    <a:pt x="4186" y="1396"/>
                  </a:cubicBezTo>
                  <a:cubicBezTo>
                    <a:pt x="5378" y="1396"/>
                    <a:pt x="6571" y="1341"/>
                    <a:pt x="7704" y="1341"/>
                  </a:cubicBezTo>
                  <a:cubicBezTo>
                    <a:pt x="9102" y="1355"/>
                    <a:pt x="10493" y="1363"/>
                    <a:pt x="11880" y="1363"/>
                  </a:cubicBezTo>
                  <a:cubicBezTo>
                    <a:pt x="13268" y="1363"/>
                    <a:pt x="14651" y="1355"/>
                    <a:pt x="16035" y="1341"/>
                  </a:cubicBezTo>
                  <a:cubicBezTo>
                    <a:pt x="21599" y="1313"/>
                    <a:pt x="27163" y="1199"/>
                    <a:pt x="32698" y="1027"/>
                  </a:cubicBezTo>
                  <a:cubicBezTo>
                    <a:pt x="33354" y="1027"/>
                    <a:pt x="33354" y="0"/>
                    <a:pt x="32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7402550" y="4614550"/>
              <a:ext cx="91325" cy="93175"/>
            </a:xfrm>
            <a:custGeom>
              <a:avLst/>
              <a:gdLst/>
              <a:ahLst/>
              <a:cxnLst/>
              <a:rect l="l" t="t" r="r" b="b"/>
              <a:pathLst>
                <a:path w="3653" h="3727" extrusionOk="0">
                  <a:moveTo>
                    <a:pt x="477" y="0"/>
                  </a:moveTo>
                  <a:cubicBezTo>
                    <a:pt x="448" y="0"/>
                    <a:pt x="420" y="16"/>
                    <a:pt x="400" y="57"/>
                  </a:cubicBezTo>
                  <a:cubicBezTo>
                    <a:pt x="0" y="913"/>
                    <a:pt x="143" y="1940"/>
                    <a:pt x="799" y="2624"/>
                  </a:cubicBezTo>
                  <a:cubicBezTo>
                    <a:pt x="1291" y="3165"/>
                    <a:pt x="2268" y="3727"/>
                    <a:pt x="3077" y="3727"/>
                  </a:cubicBezTo>
                  <a:cubicBezTo>
                    <a:pt x="3208" y="3727"/>
                    <a:pt x="3334" y="3712"/>
                    <a:pt x="3453" y="3680"/>
                  </a:cubicBezTo>
                  <a:cubicBezTo>
                    <a:pt x="3595" y="3652"/>
                    <a:pt x="3652" y="3480"/>
                    <a:pt x="3538" y="3366"/>
                  </a:cubicBezTo>
                  <a:cubicBezTo>
                    <a:pt x="3082" y="2853"/>
                    <a:pt x="2283" y="2767"/>
                    <a:pt x="1741" y="2339"/>
                  </a:cubicBezTo>
                  <a:cubicBezTo>
                    <a:pt x="1056" y="1797"/>
                    <a:pt x="628" y="970"/>
                    <a:pt x="600" y="85"/>
                  </a:cubicBezTo>
                  <a:cubicBezTo>
                    <a:pt x="581" y="49"/>
                    <a:pt x="528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7439225" y="4521475"/>
              <a:ext cx="759975" cy="86825"/>
            </a:xfrm>
            <a:custGeom>
              <a:avLst/>
              <a:gdLst/>
              <a:ahLst/>
              <a:cxnLst/>
              <a:rect l="l" t="t" r="r" b="b"/>
              <a:pathLst>
                <a:path w="30399" h="3473" extrusionOk="0">
                  <a:moveTo>
                    <a:pt x="30048" y="1"/>
                  </a:moveTo>
                  <a:cubicBezTo>
                    <a:pt x="30003" y="1"/>
                    <a:pt x="29959" y="13"/>
                    <a:pt x="29919" y="42"/>
                  </a:cubicBezTo>
                  <a:cubicBezTo>
                    <a:pt x="26515" y="2125"/>
                    <a:pt x="22275" y="2331"/>
                    <a:pt x="18325" y="2331"/>
                  </a:cubicBezTo>
                  <a:cubicBezTo>
                    <a:pt x="17838" y="2331"/>
                    <a:pt x="17356" y="2328"/>
                    <a:pt x="16880" y="2324"/>
                  </a:cubicBezTo>
                  <a:cubicBezTo>
                    <a:pt x="14140" y="2296"/>
                    <a:pt x="11373" y="2353"/>
                    <a:pt x="8634" y="2239"/>
                  </a:cubicBezTo>
                  <a:cubicBezTo>
                    <a:pt x="5666" y="2096"/>
                    <a:pt x="2984" y="1326"/>
                    <a:pt x="217" y="327"/>
                  </a:cubicBezTo>
                  <a:cubicBezTo>
                    <a:pt x="197" y="319"/>
                    <a:pt x="178" y="316"/>
                    <a:pt x="161" y="316"/>
                  </a:cubicBezTo>
                  <a:cubicBezTo>
                    <a:pt x="54" y="316"/>
                    <a:pt x="0" y="449"/>
                    <a:pt x="74" y="498"/>
                  </a:cubicBezTo>
                  <a:cubicBezTo>
                    <a:pt x="3407" y="3091"/>
                    <a:pt x="7686" y="3473"/>
                    <a:pt x="11909" y="3473"/>
                  </a:cubicBezTo>
                  <a:cubicBezTo>
                    <a:pt x="13674" y="3473"/>
                    <a:pt x="15429" y="3406"/>
                    <a:pt x="17101" y="3406"/>
                  </a:cubicBezTo>
                  <a:cubicBezTo>
                    <a:pt x="17285" y="3406"/>
                    <a:pt x="17468" y="3407"/>
                    <a:pt x="17650" y="3409"/>
                  </a:cubicBezTo>
                  <a:cubicBezTo>
                    <a:pt x="18042" y="3422"/>
                    <a:pt x="18435" y="3428"/>
                    <a:pt x="18829" y="3428"/>
                  </a:cubicBezTo>
                  <a:cubicBezTo>
                    <a:pt x="21039" y="3428"/>
                    <a:pt x="23264" y="3226"/>
                    <a:pt x="25468" y="2838"/>
                  </a:cubicBezTo>
                  <a:cubicBezTo>
                    <a:pt x="27237" y="2467"/>
                    <a:pt x="29205" y="1982"/>
                    <a:pt x="30261" y="384"/>
                  </a:cubicBezTo>
                  <a:cubicBezTo>
                    <a:pt x="30398" y="202"/>
                    <a:pt x="30225" y="1"/>
                    <a:pt x="30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7481000" y="3596650"/>
              <a:ext cx="71375" cy="97025"/>
            </a:xfrm>
            <a:custGeom>
              <a:avLst/>
              <a:gdLst/>
              <a:ahLst/>
              <a:cxnLst/>
              <a:rect l="l" t="t" r="r" b="b"/>
              <a:pathLst>
                <a:path w="2855" h="3881" extrusionOk="0">
                  <a:moveTo>
                    <a:pt x="1770" y="0"/>
                  </a:moveTo>
                  <a:cubicBezTo>
                    <a:pt x="1399" y="0"/>
                    <a:pt x="1085" y="86"/>
                    <a:pt x="828" y="228"/>
                  </a:cubicBezTo>
                  <a:cubicBezTo>
                    <a:pt x="543" y="400"/>
                    <a:pt x="343" y="599"/>
                    <a:pt x="201" y="913"/>
                  </a:cubicBezTo>
                  <a:cubicBezTo>
                    <a:pt x="58" y="1198"/>
                    <a:pt x="1" y="1541"/>
                    <a:pt x="1" y="1940"/>
                  </a:cubicBezTo>
                  <a:cubicBezTo>
                    <a:pt x="1" y="2568"/>
                    <a:pt x="144" y="3024"/>
                    <a:pt x="429" y="3367"/>
                  </a:cubicBezTo>
                  <a:cubicBezTo>
                    <a:pt x="714" y="3709"/>
                    <a:pt x="1142" y="3880"/>
                    <a:pt x="1684" y="3880"/>
                  </a:cubicBezTo>
                  <a:cubicBezTo>
                    <a:pt x="2055" y="3880"/>
                    <a:pt x="2398" y="3795"/>
                    <a:pt x="2711" y="3681"/>
                  </a:cubicBezTo>
                  <a:lnTo>
                    <a:pt x="2711" y="2996"/>
                  </a:lnTo>
                  <a:cubicBezTo>
                    <a:pt x="2341" y="3139"/>
                    <a:pt x="2027" y="3196"/>
                    <a:pt x="1770" y="3196"/>
                  </a:cubicBezTo>
                  <a:cubicBezTo>
                    <a:pt x="1114" y="3196"/>
                    <a:pt x="800" y="2796"/>
                    <a:pt x="800" y="1940"/>
                  </a:cubicBezTo>
                  <a:cubicBezTo>
                    <a:pt x="800" y="1541"/>
                    <a:pt x="885" y="1227"/>
                    <a:pt x="1057" y="999"/>
                  </a:cubicBezTo>
                  <a:cubicBezTo>
                    <a:pt x="1228" y="770"/>
                    <a:pt x="1456" y="656"/>
                    <a:pt x="1770" y="656"/>
                  </a:cubicBezTo>
                  <a:cubicBezTo>
                    <a:pt x="1884" y="656"/>
                    <a:pt x="2027" y="685"/>
                    <a:pt x="2169" y="742"/>
                  </a:cubicBezTo>
                  <a:cubicBezTo>
                    <a:pt x="2312" y="770"/>
                    <a:pt x="2455" y="856"/>
                    <a:pt x="2597" y="913"/>
                  </a:cubicBezTo>
                  <a:lnTo>
                    <a:pt x="2854" y="257"/>
                  </a:lnTo>
                  <a:cubicBezTo>
                    <a:pt x="2483" y="86"/>
                    <a:pt x="2112" y="0"/>
                    <a:pt x="1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7574450" y="3596650"/>
              <a:ext cx="89900" cy="97025"/>
            </a:xfrm>
            <a:custGeom>
              <a:avLst/>
              <a:gdLst/>
              <a:ahLst/>
              <a:cxnLst/>
              <a:rect l="l" t="t" r="r" b="b"/>
              <a:pathLst>
                <a:path w="3596" h="3881" extrusionOk="0">
                  <a:moveTo>
                    <a:pt x="1798" y="656"/>
                  </a:moveTo>
                  <a:cubicBezTo>
                    <a:pt x="2454" y="656"/>
                    <a:pt x="2768" y="1084"/>
                    <a:pt x="2768" y="1940"/>
                  </a:cubicBezTo>
                  <a:cubicBezTo>
                    <a:pt x="2768" y="2768"/>
                    <a:pt x="2426" y="3196"/>
                    <a:pt x="1798" y="3196"/>
                  </a:cubicBezTo>
                  <a:cubicBezTo>
                    <a:pt x="1484" y="3196"/>
                    <a:pt x="1256" y="3082"/>
                    <a:pt x="1085" y="2882"/>
                  </a:cubicBezTo>
                  <a:cubicBezTo>
                    <a:pt x="914" y="2654"/>
                    <a:pt x="857" y="2340"/>
                    <a:pt x="857" y="1940"/>
                  </a:cubicBezTo>
                  <a:cubicBezTo>
                    <a:pt x="857" y="1512"/>
                    <a:pt x="914" y="1198"/>
                    <a:pt x="1085" y="970"/>
                  </a:cubicBezTo>
                  <a:cubicBezTo>
                    <a:pt x="1256" y="770"/>
                    <a:pt x="1484" y="656"/>
                    <a:pt x="1798" y="656"/>
                  </a:cubicBezTo>
                  <a:close/>
                  <a:moveTo>
                    <a:pt x="1798" y="0"/>
                  </a:moveTo>
                  <a:cubicBezTo>
                    <a:pt x="1228" y="0"/>
                    <a:pt x="771" y="143"/>
                    <a:pt x="486" y="485"/>
                  </a:cubicBezTo>
                  <a:cubicBezTo>
                    <a:pt x="172" y="827"/>
                    <a:pt x="1" y="1284"/>
                    <a:pt x="1" y="1912"/>
                  </a:cubicBezTo>
                  <a:cubicBezTo>
                    <a:pt x="1" y="2539"/>
                    <a:pt x="172" y="3024"/>
                    <a:pt x="486" y="3367"/>
                  </a:cubicBezTo>
                  <a:cubicBezTo>
                    <a:pt x="771" y="3709"/>
                    <a:pt x="1228" y="3880"/>
                    <a:pt x="1798" y="3880"/>
                  </a:cubicBezTo>
                  <a:cubicBezTo>
                    <a:pt x="2369" y="3880"/>
                    <a:pt x="2825" y="3709"/>
                    <a:pt x="3139" y="3367"/>
                  </a:cubicBezTo>
                  <a:cubicBezTo>
                    <a:pt x="3453" y="3024"/>
                    <a:pt x="3596" y="2539"/>
                    <a:pt x="3596" y="1940"/>
                  </a:cubicBezTo>
                  <a:cubicBezTo>
                    <a:pt x="3596" y="1313"/>
                    <a:pt x="3453" y="827"/>
                    <a:pt x="3139" y="485"/>
                  </a:cubicBezTo>
                  <a:cubicBezTo>
                    <a:pt x="2825" y="143"/>
                    <a:pt x="2397" y="0"/>
                    <a:pt x="1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7681450" y="3598075"/>
              <a:ext cx="85625" cy="94175"/>
            </a:xfrm>
            <a:custGeom>
              <a:avLst/>
              <a:gdLst/>
              <a:ahLst/>
              <a:cxnLst/>
              <a:rect l="l" t="t" r="r" b="b"/>
              <a:pathLst>
                <a:path w="3425" h="3767" extrusionOk="0">
                  <a:moveTo>
                    <a:pt x="0" y="0"/>
                  </a:moveTo>
                  <a:lnTo>
                    <a:pt x="1256" y="3766"/>
                  </a:lnTo>
                  <a:lnTo>
                    <a:pt x="2140" y="3766"/>
                  </a:lnTo>
                  <a:lnTo>
                    <a:pt x="3424" y="0"/>
                  </a:lnTo>
                  <a:lnTo>
                    <a:pt x="2625" y="0"/>
                  </a:lnTo>
                  <a:lnTo>
                    <a:pt x="1912" y="2226"/>
                  </a:lnTo>
                  <a:cubicBezTo>
                    <a:pt x="1798" y="2625"/>
                    <a:pt x="1741" y="2910"/>
                    <a:pt x="1712" y="3053"/>
                  </a:cubicBezTo>
                  <a:cubicBezTo>
                    <a:pt x="1684" y="2996"/>
                    <a:pt x="1684" y="2882"/>
                    <a:pt x="1627" y="2711"/>
                  </a:cubicBezTo>
                  <a:cubicBezTo>
                    <a:pt x="1598" y="2511"/>
                    <a:pt x="1541" y="2368"/>
                    <a:pt x="1513" y="2226"/>
                  </a:cubicBezTo>
                  <a:lnTo>
                    <a:pt x="7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7789150" y="3598075"/>
              <a:ext cx="20000" cy="94175"/>
            </a:xfrm>
            <a:custGeom>
              <a:avLst/>
              <a:gdLst/>
              <a:ahLst/>
              <a:cxnLst/>
              <a:rect l="l" t="t" r="r" b="b"/>
              <a:pathLst>
                <a:path w="800" h="3767" extrusionOk="0">
                  <a:moveTo>
                    <a:pt x="1" y="0"/>
                  </a:moveTo>
                  <a:lnTo>
                    <a:pt x="1" y="3766"/>
                  </a:lnTo>
                  <a:lnTo>
                    <a:pt x="800" y="3766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7842650" y="3598075"/>
              <a:ext cx="78500" cy="94175"/>
            </a:xfrm>
            <a:custGeom>
              <a:avLst/>
              <a:gdLst/>
              <a:ahLst/>
              <a:cxnLst/>
              <a:rect l="l" t="t" r="r" b="b"/>
              <a:pathLst>
                <a:path w="3140" h="3767" extrusionOk="0">
                  <a:moveTo>
                    <a:pt x="1228" y="656"/>
                  </a:moveTo>
                  <a:cubicBezTo>
                    <a:pt x="1941" y="656"/>
                    <a:pt x="2312" y="1056"/>
                    <a:pt x="2312" y="1855"/>
                  </a:cubicBezTo>
                  <a:cubicBezTo>
                    <a:pt x="2312" y="2682"/>
                    <a:pt x="1912" y="3110"/>
                    <a:pt x="1142" y="3110"/>
                  </a:cubicBezTo>
                  <a:lnTo>
                    <a:pt x="800" y="3110"/>
                  </a:lnTo>
                  <a:lnTo>
                    <a:pt x="800" y="656"/>
                  </a:lnTo>
                  <a:close/>
                  <a:moveTo>
                    <a:pt x="1" y="0"/>
                  </a:moveTo>
                  <a:lnTo>
                    <a:pt x="1" y="3766"/>
                  </a:lnTo>
                  <a:lnTo>
                    <a:pt x="1085" y="3766"/>
                  </a:lnTo>
                  <a:cubicBezTo>
                    <a:pt x="1741" y="3766"/>
                    <a:pt x="2255" y="3595"/>
                    <a:pt x="2597" y="3253"/>
                  </a:cubicBezTo>
                  <a:cubicBezTo>
                    <a:pt x="2968" y="2939"/>
                    <a:pt x="3139" y="2454"/>
                    <a:pt x="3139" y="1826"/>
                  </a:cubicBezTo>
                  <a:cubicBezTo>
                    <a:pt x="3139" y="1256"/>
                    <a:pt x="2968" y="799"/>
                    <a:pt x="2626" y="485"/>
                  </a:cubicBezTo>
                  <a:cubicBezTo>
                    <a:pt x="2283" y="143"/>
                    <a:pt x="1798" y="0"/>
                    <a:pt x="1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7942525" y="3648700"/>
              <a:ext cx="34250" cy="15725"/>
            </a:xfrm>
            <a:custGeom>
              <a:avLst/>
              <a:gdLst/>
              <a:ahLst/>
              <a:cxnLst/>
              <a:rect l="l" t="t" r="r" b="b"/>
              <a:pathLst>
                <a:path w="1370" h="629" extrusionOk="0">
                  <a:moveTo>
                    <a:pt x="0" y="1"/>
                  </a:moveTo>
                  <a:lnTo>
                    <a:pt x="0" y="629"/>
                  </a:lnTo>
                  <a:lnTo>
                    <a:pt x="1370" y="629"/>
                  </a:lnTo>
                  <a:lnTo>
                    <a:pt x="13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7998150" y="3598075"/>
              <a:ext cx="46400" cy="94175"/>
            </a:xfrm>
            <a:custGeom>
              <a:avLst/>
              <a:gdLst/>
              <a:ahLst/>
              <a:cxnLst/>
              <a:rect l="l" t="t" r="r" b="b"/>
              <a:pathLst>
                <a:path w="1856" h="3767" extrusionOk="0">
                  <a:moveTo>
                    <a:pt x="1199" y="0"/>
                  </a:moveTo>
                  <a:lnTo>
                    <a:pt x="1" y="970"/>
                  </a:lnTo>
                  <a:lnTo>
                    <a:pt x="372" y="1427"/>
                  </a:lnTo>
                  <a:lnTo>
                    <a:pt x="800" y="1084"/>
                  </a:lnTo>
                  <a:cubicBezTo>
                    <a:pt x="857" y="1056"/>
                    <a:pt x="942" y="970"/>
                    <a:pt x="1085" y="828"/>
                  </a:cubicBezTo>
                  <a:lnTo>
                    <a:pt x="1085" y="1227"/>
                  </a:lnTo>
                  <a:lnTo>
                    <a:pt x="1056" y="1569"/>
                  </a:lnTo>
                  <a:lnTo>
                    <a:pt x="1056" y="3766"/>
                  </a:lnTo>
                  <a:lnTo>
                    <a:pt x="1855" y="3766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080175" y="3596650"/>
              <a:ext cx="66375" cy="97025"/>
            </a:xfrm>
            <a:custGeom>
              <a:avLst/>
              <a:gdLst/>
              <a:ahLst/>
              <a:cxnLst/>
              <a:rect l="l" t="t" r="r" b="b"/>
              <a:pathLst>
                <a:path w="2655" h="3881" extrusionOk="0">
                  <a:moveTo>
                    <a:pt x="1285" y="656"/>
                  </a:moveTo>
                  <a:cubicBezTo>
                    <a:pt x="1456" y="656"/>
                    <a:pt x="1599" y="713"/>
                    <a:pt x="1713" y="856"/>
                  </a:cubicBezTo>
                  <a:cubicBezTo>
                    <a:pt x="1798" y="999"/>
                    <a:pt x="1856" y="1170"/>
                    <a:pt x="1856" y="1370"/>
                  </a:cubicBezTo>
                  <a:cubicBezTo>
                    <a:pt x="1856" y="1512"/>
                    <a:pt x="1798" y="1626"/>
                    <a:pt x="1684" y="1741"/>
                  </a:cubicBezTo>
                  <a:cubicBezTo>
                    <a:pt x="1570" y="1855"/>
                    <a:pt x="1428" y="1883"/>
                    <a:pt x="1285" y="1883"/>
                  </a:cubicBezTo>
                  <a:cubicBezTo>
                    <a:pt x="1114" y="1883"/>
                    <a:pt x="971" y="1855"/>
                    <a:pt x="885" y="1741"/>
                  </a:cubicBezTo>
                  <a:cubicBezTo>
                    <a:pt x="800" y="1626"/>
                    <a:pt x="771" y="1484"/>
                    <a:pt x="771" y="1313"/>
                  </a:cubicBezTo>
                  <a:cubicBezTo>
                    <a:pt x="771" y="1084"/>
                    <a:pt x="800" y="913"/>
                    <a:pt x="914" y="827"/>
                  </a:cubicBezTo>
                  <a:cubicBezTo>
                    <a:pt x="1000" y="713"/>
                    <a:pt x="1114" y="656"/>
                    <a:pt x="1285" y="656"/>
                  </a:cubicBezTo>
                  <a:close/>
                  <a:moveTo>
                    <a:pt x="1285" y="0"/>
                  </a:moveTo>
                  <a:cubicBezTo>
                    <a:pt x="885" y="0"/>
                    <a:pt x="572" y="114"/>
                    <a:pt x="343" y="371"/>
                  </a:cubicBezTo>
                  <a:cubicBezTo>
                    <a:pt x="115" y="599"/>
                    <a:pt x="1" y="913"/>
                    <a:pt x="1" y="1313"/>
                  </a:cubicBezTo>
                  <a:cubicBezTo>
                    <a:pt x="1" y="1683"/>
                    <a:pt x="87" y="1969"/>
                    <a:pt x="286" y="2197"/>
                  </a:cubicBezTo>
                  <a:cubicBezTo>
                    <a:pt x="457" y="2397"/>
                    <a:pt x="714" y="2511"/>
                    <a:pt x="1057" y="2511"/>
                  </a:cubicBezTo>
                  <a:cubicBezTo>
                    <a:pt x="1256" y="2511"/>
                    <a:pt x="1428" y="2482"/>
                    <a:pt x="1542" y="2397"/>
                  </a:cubicBezTo>
                  <a:cubicBezTo>
                    <a:pt x="1684" y="2340"/>
                    <a:pt x="1798" y="2226"/>
                    <a:pt x="1884" y="2083"/>
                  </a:cubicBezTo>
                  <a:lnTo>
                    <a:pt x="1913" y="2083"/>
                  </a:lnTo>
                  <a:cubicBezTo>
                    <a:pt x="1913" y="2368"/>
                    <a:pt x="1856" y="2596"/>
                    <a:pt x="1770" y="2768"/>
                  </a:cubicBezTo>
                  <a:cubicBezTo>
                    <a:pt x="1684" y="2939"/>
                    <a:pt x="1542" y="3053"/>
                    <a:pt x="1371" y="3139"/>
                  </a:cubicBezTo>
                  <a:cubicBezTo>
                    <a:pt x="1199" y="3196"/>
                    <a:pt x="971" y="3253"/>
                    <a:pt x="714" y="3253"/>
                  </a:cubicBezTo>
                  <a:cubicBezTo>
                    <a:pt x="543" y="3253"/>
                    <a:pt x="400" y="3224"/>
                    <a:pt x="258" y="3196"/>
                  </a:cubicBezTo>
                  <a:lnTo>
                    <a:pt x="258" y="3823"/>
                  </a:lnTo>
                  <a:cubicBezTo>
                    <a:pt x="372" y="3852"/>
                    <a:pt x="543" y="3880"/>
                    <a:pt x="771" y="3880"/>
                  </a:cubicBezTo>
                  <a:cubicBezTo>
                    <a:pt x="1399" y="3880"/>
                    <a:pt x="1884" y="3681"/>
                    <a:pt x="2198" y="3310"/>
                  </a:cubicBezTo>
                  <a:cubicBezTo>
                    <a:pt x="2512" y="2939"/>
                    <a:pt x="2654" y="2397"/>
                    <a:pt x="2654" y="1655"/>
                  </a:cubicBezTo>
                  <a:cubicBezTo>
                    <a:pt x="2654" y="1313"/>
                    <a:pt x="2597" y="1027"/>
                    <a:pt x="2483" y="770"/>
                  </a:cubicBezTo>
                  <a:cubicBezTo>
                    <a:pt x="2369" y="514"/>
                    <a:pt x="2226" y="342"/>
                    <a:pt x="1998" y="200"/>
                  </a:cubicBezTo>
                  <a:cubicBezTo>
                    <a:pt x="1798" y="57"/>
                    <a:pt x="1542" y="0"/>
                    <a:pt x="1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7459600" y="3180775"/>
              <a:ext cx="2900" cy="2875"/>
            </a:xfrm>
            <a:custGeom>
              <a:avLst/>
              <a:gdLst/>
              <a:ahLst/>
              <a:cxnLst/>
              <a:rect l="l" t="t" r="r" b="b"/>
              <a:pathLst>
                <a:path w="116" h="115" extrusionOk="0">
                  <a:moveTo>
                    <a:pt x="58" y="1"/>
                  </a:moveTo>
                  <a:cubicBezTo>
                    <a:pt x="1" y="29"/>
                    <a:pt x="1" y="115"/>
                    <a:pt x="58" y="115"/>
                  </a:cubicBezTo>
                  <a:cubicBezTo>
                    <a:pt x="115" y="115"/>
                    <a:pt x="115" y="29"/>
                    <a:pt x="5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7413250" y="3248375"/>
              <a:ext cx="814625" cy="77450"/>
            </a:xfrm>
            <a:custGeom>
              <a:avLst/>
              <a:gdLst/>
              <a:ahLst/>
              <a:cxnLst/>
              <a:rect l="l" t="t" r="r" b="b"/>
              <a:pathLst>
                <a:path w="32585" h="3098" extrusionOk="0">
                  <a:moveTo>
                    <a:pt x="32099" y="0"/>
                  </a:moveTo>
                  <a:cubicBezTo>
                    <a:pt x="31885" y="0"/>
                    <a:pt x="31671" y="136"/>
                    <a:pt x="31671" y="407"/>
                  </a:cubicBezTo>
                  <a:cubicBezTo>
                    <a:pt x="31729" y="1854"/>
                    <a:pt x="28656" y="2074"/>
                    <a:pt x="26280" y="2074"/>
                  </a:cubicBezTo>
                  <a:cubicBezTo>
                    <a:pt x="25238" y="2074"/>
                    <a:pt x="24330" y="2032"/>
                    <a:pt x="23879" y="2032"/>
                  </a:cubicBezTo>
                  <a:cubicBezTo>
                    <a:pt x="23838" y="2032"/>
                    <a:pt x="23801" y="2032"/>
                    <a:pt x="23768" y="2033"/>
                  </a:cubicBezTo>
                  <a:cubicBezTo>
                    <a:pt x="21029" y="2119"/>
                    <a:pt x="18289" y="2176"/>
                    <a:pt x="15550" y="2204"/>
                  </a:cubicBezTo>
                  <a:cubicBezTo>
                    <a:pt x="12811" y="2233"/>
                    <a:pt x="10044" y="2233"/>
                    <a:pt x="7305" y="2233"/>
                  </a:cubicBezTo>
                  <a:cubicBezTo>
                    <a:pt x="6523" y="2233"/>
                    <a:pt x="5368" y="2362"/>
                    <a:pt x="4210" y="2362"/>
                  </a:cubicBezTo>
                  <a:cubicBezTo>
                    <a:pt x="2538" y="2362"/>
                    <a:pt x="859" y="2093"/>
                    <a:pt x="286" y="778"/>
                  </a:cubicBezTo>
                  <a:cubicBezTo>
                    <a:pt x="264" y="724"/>
                    <a:pt x="219" y="703"/>
                    <a:pt x="171" y="703"/>
                  </a:cubicBezTo>
                  <a:cubicBezTo>
                    <a:pt x="90" y="703"/>
                    <a:pt x="0" y="763"/>
                    <a:pt x="0" y="835"/>
                  </a:cubicBezTo>
                  <a:cubicBezTo>
                    <a:pt x="0" y="2975"/>
                    <a:pt x="2625" y="2975"/>
                    <a:pt x="4195" y="3032"/>
                  </a:cubicBezTo>
                  <a:cubicBezTo>
                    <a:pt x="5895" y="3080"/>
                    <a:pt x="7600" y="3098"/>
                    <a:pt x="9309" y="3098"/>
                  </a:cubicBezTo>
                  <a:cubicBezTo>
                    <a:pt x="11642" y="3098"/>
                    <a:pt x="13982" y="3065"/>
                    <a:pt x="16321" y="3032"/>
                  </a:cubicBezTo>
                  <a:cubicBezTo>
                    <a:pt x="20372" y="2975"/>
                    <a:pt x="24424" y="2946"/>
                    <a:pt x="28475" y="2746"/>
                  </a:cubicBezTo>
                  <a:cubicBezTo>
                    <a:pt x="29874" y="2661"/>
                    <a:pt x="32584" y="2347"/>
                    <a:pt x="32527" y="407"/>
                  </a:cubicBezTo>
                  <a:cubicBezTo>
                    <a:pt x="32527" y="136"/>
                    <a:pt x="32313" y="0"/>
                    <a:pt x="32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7578025" y="2123350"/>
              <a:ext cx="382725" cy="626925"/>
            </a:xfrm>
            <a:custGeom>
              <a:avLst/>
              <a:gdLst/>
              <a:ahLst/>
              <a:cxnLst/>
              <a:rect l="l" t="t" r="r" b="b"/>
              <a:pathLst>
                <a:path w="15309" h="25077" extrusionOk="0">
                  <a:moveTo>
                    <a:pt x="15146" y="0"/>
                  </a:moveTo>
                  <a:cubicBezTo>
                    <a:pt x="15129" y="0"/>
                    <a:pt x="15111" y="4"/>
                    <a:pt x="15094" y="13"/>
                  </a:cubicBezTo>
                  <a:cubicBezTo>
                    <a:pt x="14152" y="584"/>
                    <a:pt x="13154" y="1069"/>
                    <a:pt x="12098" y="1440"/>
                  </a:cubicBezTo>
                  <a:cubicBezTo>
                    <a:pt x="11128" y="1782"/>
                    <a:pt x="10158" y="2153"/>
                    <a:pt x="9245" y="2609"/>
                  </a:cubicBezTo>
                  <a:cubicBezTo>
                    <a:pt x="7362" y="3637"/>
                    <a:pt x="6106" y="5406"/>
                    <a:pt x="5165" y="7260"/>
                  </a:cubicBezTo>
                  <a:cubicBezTo>
                    <a:pt x="4023" y="9400"/>
                    <a:pt x="3139" y="11683"/>
                    <a:pt x="2169" y="13908"/>
                  </a:cubicBezTo>
                  <a:cubicBezTo>
                    <a:pt x="1227" y="16077"/>
                    <a:pt x="0" y="18416"/>
                    <a:pt x="229" y="20842"/>
                  </a:cubicBezTo>
                  <a:cubicBezTo>
                    <a:pt x="343" y="21897"/>
                    <a:pt x="742" y="22867"/>
                    <a:pt x="1370" y="23695"/>
                  </a:cubicBezTo>
                  <a:cubicBezTo>
                    <a:pt x="1926" y="24410"/>
                    <a:pt x="2803" y="25076"/>
                    <a:pt x="3747" y="25076"/>
                  </a:cubicBezTo>
                  <a:cubicBezTo>
                    <a:pt x="3820" y="25076"/>
                    <a:pt x="3893" y="25072"/>
                    <a:pt x="3966" y="25064"/>
                  </a:cubicBezTo>
                  <a:cubicBezTo>
                    <a:pt x="4280" y="25064"/>
                    <a:pt x="4337" y="24608"/>
                    <a:pt x="4023" y="24522"/>
                  </a:cubicBezTo>
                  <a:cubicBezTo>
                    <a:pt x="3167" y="24180"/>
                    <a:pt x="2426" y="23866"/>
                    <a:pt x="1855" y="23067"/>
                  </a:cubicBezTo>
                  <a:cubicBezTo>
                    <a:pt x="1313" y="22297"/>
                    <a:pt x="999" y="21412"/>
                    <a:pt x="999" y="20471"/>
                  </a:cubicBezTo>
                  <a:cubicBezTo>
                    <a:pt x="913" y="18160"/>
                    <a:pt x="2112" y="15963"/>
                    <a:pt x="3025" y="13880"/>
                  </a:cubicBezTo>
                  <a:cubicBezTo>
                    <a:pt x="3938" y="11797"/>
                    <a:pt x="4765" y="9743"/>
                    <a:pt x="5792" y="7745"/>
                  </a:cubicBezTo>
                  <a:cubicBezTo>
                    <a:pt x="6705" y="6005"/>
                    <a:pt x="7847" y="4350"/>
                    <a:pt x="9559" y="3323"/>
                  </a:cubicBezTo>
                  <a:cubicBezTo>
                    <a:pt x="11356" y="2267"/>
                    <a:pt x="13838" y="1925"/>
                    <a:pt x="15236" y="241"/>
                  </a:cubicBezTo>
                  <a:cubicBezTo>
                    <a:pt x="15309" y="121"/>
                    <a:pt x="15239" y="0"/>
                    <a:pt x="15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7738525" y="2574475"/>
              <a:ext cx="428700" cy="188425"/>
            </a:xfrm>
            <a:custGeom>
              <a:avLst/>
              <a:gdLst/>
              <a:ahLst/>
              <a:cxnLst/>
              <a:rect l="l" t="t" r="r" b="b"/>
              <a:pathLst>
                <a:path w="17148" h="7537" extrusionOk="0">
                  <a:moveTo>
                    <a:pt x="228" y="0"/>
                  </a:moveTo>
                  <a:cubicBezTo>
                    <a:pt x="57" y="0"/>
                    <a:pt x="0" y="257"/>
                    <a:pt x="171" y="286"/>
                  </a:cubicBezTo>
                  <a:cubicBezTo>
                    <a:pt x="1512" y="543"/>
                    <a:pt x="2853" y="685"/>
                    <a:pt x="4194" y="885"/>
                  </a:cubicBezTo>
                  <a:cubicBezTo>
                    <a:pt x="5535" y="1056"/>
                    <a:pt x="6962" y="1256"/>
                    <a:pt x="8331" y="1456"/>
                  </a:cubicBezTo>
                  <a:cubicBezTo>
                    <a:pt x="10989" y="1843"/>
                    <a:pt x="13619" y="2284"/>
                    <a:pt x="16248" y="2753"/>
                  </a:cubicBezTo>
                  <a:lnTo>
                    <a:pt x="16248" y="2753"/>
                  </a:lnTo>
                  <a:cubicBezTo>
                    <a:pt x="16297" y="3880"/>
                    <a:pt x="16325" y="5008"/>
                    <a:pt x="16378" y="6135"/>
                  </a:cubicBezTo>
                  <a:cubicBezTo>
                    <a:pt x="16378" y="6277"/>
                    <a:pt x="16463" y="6763"/>
                    <a:pt x="16378" y="6820"/>
                  </a:cubicBezTo>
                  <a:cubicBezTo>
                    <a:pt x="16332" y="6842"/>
                    <a:pt x="16267" y="6851"/>
                    <a:pt x="16192" y="6851"/>
                  </a:cubicBezTo>
                  <a:cubicBezTo>
                    <a:pt x="15983" y="6851"/>
                    <a:pt x="15697" y="6784"/>
                    <a:pt x="15550" y="6763"/>
                  </a:cubicBezTo>
                  <a:cubicBezTo>
                    <a:pt x="14894" y="6705"/>
                    <a:pt x="14209" y="6705"/>
                    <a:pt x="13553" y="6705"/>
                  </a:cubicBezTo>
                  <a:cubicBezTo>
                    <a:pt x="13239" y="6705"/>
                    <a:pt x="13153" y="7219"/>
                    <a:pt x="13467" y="7276"/>
                  </a:cubicBezTo>
                  <a:cubicBezTo>
                    <a:pt x="14238" y="7390"/>
                    <a:pt x="14979" y="7476"/>
                    <a:pt x="15750" y="7504"/>
                  </a:cubicBezTo>
                  <a:cubicBezTo>
                    <a:pt x="15921" y="7514"/>
                    <a:pt x="16114" y="7536"/>
                    <a:pt x="16301" y="7536"/>
                  </a:cubicBezTo>
                  <a:cubicBezTo>
                    <a:pt x="16676" y="7536"/>
                    <a:pt x="17024" y="7447"/>
                    <a:pt x="17119" y="6991"/>
                  </a:cubicBezTo>
                  <a:cubicBezTo>
                    <a:pt x="17148" y="6677"/>
                    <a:pt x="17148" y="6335"/>
                    <a:pt x="17119" y="6021"/>
                  </a:cubicBezTo>
                  <a:lnTo>
                    <a:pt x="17062" y="4879"/>
                  </a:lnTo>
                  <a:lnTo>
                    <a:pt x="16977" y="2454"/>
                  </a:lnTo>
                  <a:cubicBezTo>
                    <a:pt x="16977" y="2283"/>
                    <a:pt x="16863" y="2140"/>
                    <a:pt x="16720" y="2112"/>
                  </a:cubicBezTo>
                  <a:cubicBezTo>
                    <a:pt x="13952" y="1570"/>
                    <a:pt x="11185" y="1142"/>
                    <a:pt x="8446" y="771"/>
                  </a:cubicBezTo>
                  <a:cubicBezTo>
                    <a:pt x="7133" y="600"/>
                    <a:pt x="5821" y="428"/>
                    <a:pt x="4480" y="286"/>
                  </a:cubicBezTo>
                  <a:cubicBezTo>
                    <a:pt x="3082" y="115"/>
                    <a:pt x="1655" y="29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8242100" y="3148675"/>
              <a:ext cx="13575" cy="7175"/>
            </a:xfrm>
            <a:custGeom>
              <a:avLst/>
              <a:gdLst/>
              <a:ahLst/>
              <a:cxnLst/>
              <a:rect l="l" t="t" r="r" b="b"/>
              <a:pathLst>
                <a:path w="543" h="287" extrusionOk="0">
                  <a:moveTo>
                    <a:pt x="200" y="1"/>
                  </a:moveTo>
                  <a:cubicBezTo>
                    <a:pt x="143" y="86"/>
                    <a:pt x="86" y="201"/>
                    <a:pt x="1" y="286"/>
                  </a:cubicBezTo>
                  <a:lnTo>
                    <a:pt x="543" y="172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8149375" y="3079500"/>
              <a:ext cx="5025" cy="12150"/>
            </a:xfrm>
            <a:custGeom>
              <a:avLst/>
              <a:gdLst/>
              <a:ahLst/>
              <a:cxnLst/>
              <a:rect l="l" t="t" r="r" b="b"/>
              <a:pathLst>
                <a:path w="201" h="486" extrusionOk="0">
                  <a:moveTo>
                    <a:pt x="1" y="0"/>
                  </a:moveTo>
                  <a:lnTo>
                    <a:pt x="1" y="0"/>
                  </a:lnTo>
                  <a:cubicBezTo>
                    <a:pt x="29" y="171"/>
                    <a:pt x="29" y="314"/>
                    <a:pt x="58" y="485"/>
                  </a:cubicBezTo>
                  <a:cubicBezTo>
                    <a:pt x="115" y="400"/>
                    <a:pt x="143" y="314"/>
                    <a:pt x="200" y="228"/>
                  </a:cubicBezTo>
                  <a:cubicBezTo>
                    <a:pt x="143" y="171"/>
                    <a:pt x="58" y="86"/>
                    <a:pt x="1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8297025" y="2438125"/>
              <a:ext cx="41400" cy="401725"/>
            </a:xfrm>
            <a:custGeom>
              <a:avLst/>
              <a:gdLst/>
              <a:ahLst/>
              <a:cxnLst/>
              <a:rect l="l" t="t" r="r" b="b"/>
              <a:pathLst>
                <a:path w="1656" h="16069" extrusionOk="0">
                  <a:moveTo>
                    <a:pt x="833" y="1"/>
                  </a:moveTo>
                  <a:cubicBezTo>
                    <a:pt x="794" y="1"/>
                    <a:pt x="756" y="22"/>
                    <a:pt x="743" y="62"/>
                  </a:cubicBezTo>
                  <a:cubicBezTo>
                    <a:pt x="29" y="3257"/>
                    <a:pt x="914" y="6567"/>
                    <a:pt x="828" y="9820"/>
                  </a:cubicBezTo>
                  <a:cubicBezTo>
                    <a:pt x="828" y="11389"/>
                    <a:pt x="543" y="12930"/>
                    <a:pt x="1" y="14385"/>
                  </a:cubicBezTo>
                  <a:lnTo>
                    <a:pt x="1" y="14442"/>
                  </a:lnTo>
                  <a:cubicBezTo>
                    <a:pt x="1" y="14556"/>
                    <a:pt x="29" y="14699"/>
                    <a:pt x="58" y="14841"/>
                  </a:cubicBezTo>
                  <a:cubicBezTo>
                    <a:pt x="86" y="15070"/>
                    <a:pt x="86" y="15298"/>
                    <a:pt x="86" y="15555"/>
                  </a:cubicBezTo>
                  <a:lnTo>
                    <a:pt x="86" y="16068"/>
                  </a:lnTo>
                  <a:cubicBezTo>
                    <a:pt x="914" y="14471"/>
                    <a:pt x="1399" y="12702"/>
                    <a:pt x="1570" y="10933"/>
                  </a:cubicBezTo>
                  <a:cubicBezTo>
                    <a:pt x="1656" y="9164"/>
                    <a:pt x="1570" y="7423"/>
                    <a:pt x="1285" y="5683"/>
                  </a:cubicBezTo>
                  <a:cubicBezTo>
                    <a:pt x="1056" y="3828"/>
                    <a:pt x="800" y="1973"/>
                    <a:pt x="942" y="90"/>
                  </a:cubicBezTo>
                  <a:cubicBezTo>
                    <a:pt x="927" y="29"/>
                    <a:pt x="879" y="1"/>
                    <a:pt x="8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8132250" y="2156925"/>
              <a:ext cx="369525" cy="1013450"/>
            </a:xfrm>
            <a:custGeom>
              <a:avLst/>
              <a:gdLst/>
              <a:ahLst/>
              <a:cxnLst/>
              <a:rect l="l" t="t" r="r" b="b"/>
              <a:pathLst>
                <a:path w="14781" h="40538" extrusionOk="0">
                  <a:moveTo>
                    <a:pt x="3347" y="1"/>
                  </a:moveTo>
                  <a:cubicBezTo>
                    <a:pt x="3236" y="1"/>
                    <a:pt x="3182" y="164"/>
                    <a:pt x="3282" y="239"/>
                  </a:cubicBezTo>
                  <a:cubicBezTo>
                    <a:pt x="5251" y="1438"/>
                    <a:pt x="7505" y="2265"/>
                    <a:pt x="9274" y="3806"/>
                  </a:cubicBezTo>
                  <a:cubicBezTo>
                    <a:pt x="9588" y="4120"/>
                    <a:pt x="9844" y="4519"/>
                    <a:pt x="9987" y="4947"/>
                  </a:cubicBezTo>
                  <a:cubicBezTo>
                    <a:pt x="10272" y="5546"/>
                    <a:pt x="10529" y="6174"/>
                    <a:pt x="10786" y="6802"/>
                  </a:cubicBezTo>
                  <a:cubicBezTo>
                    <a:pt x="11242" y="7972"/>
                    <a:pt x="11642" y="9141"/>
                    <a:pt x="12013" y="10340"/>
                  </a:cubicBezTo>
                  <a:cubicBezTo>
                    <a:pt x="12726" y="12736"/>
                    <a:pt x="13240" y="15162"/>
                    <a:pt x="13554" y="17644"/>
                  </a:cubicBezTo>
                  <a:cubicBezTo>
                    <a:pt x="13725" y="18899"/>
                    <a:pt x="13810" y="20183"/>
                    <a:pt x="13867" y="21467"/>
                  </a:cubicBezTo>
                  <a:cubicBezTo>
                    <a:pt x="13925" y="22609"/>
                    <a:pt x="14124" y="23778"/>
                    <a:pt x="13782" y="24891"/>
                  </a:cubicBezTo>
                  <a:cubicBezTo>
                    <a:pt x="13411" y="25947"/>
                    <a:pt x="12983" y="27003"/>
                    <a:pt x="12498" y="28030"/>
                  </a:cubicBezTo>
                  <a:cubicBezTo>
                    <a:pt x="12041" y="29085"/>
                    <a:pt x="11499" y="30084"/>
                    <a:pt x="10872" y="31054"/>
                  </a:cubicBezTo>
                  <a:lnTo>
                    <a:pt x="9787" y="32623"/>
                  </a:lnTo>
                  <a:cubicBezTo>
                    <a:pt x="8132" y="35049"/>
                    <a:pt x="6221" y="37274"/>
                    <a:pt x="4594" y="39671"/>
                  </a:cubicBezTo>
                  <a:lnTo>
                    <a:pt x="4937" y="39842"/>
                  </a:lnTo>
                  <a:lnTo>
                    <a:pt x="4395" y="39985"/>
                  </a:lnTo>
                  <a:cubicBezTo>
                    <a:pt x="4480" y="39871"/>
                    <a:pt x="4537" y="39785"/>
                    <a:pt x="4594" y="39671"/>
                  </a:cubicBezTo>
                  <a:cubicBezTo>
                    <a:pt x="3253" y="39015"/>
                    <a:pt x="1912" y="38244"/>
                    <a:pt x="885" y="37160"/>
                  </a:cubicBezTo>
                  <a:cubicBezTo>
                    <a:pt x="828" y="37246"/>
                    <a:pt x="800" y="37303"/>
                    <a:pt x="743" y="37388"/>
                  </a:cubicBezTo>
                  <a:cubicBezTo>
                    <a:pt x="714" y="37246"/>
                    <a:pt x="686" y="37074"/>
                    <a:pt x="686" y="36932"/>
                  </a:cubicBezTo>
                  <a:lnTo>
                    <a:pt x="686" y="36932"/>
                  </a:lnTo>
                  <a:cubicBezTo>
                    <a:pt x="743" y="37017"/>
                    <a:pt x="828" y="37074"/>
                    <a:pt x="885" y="37160"/>
                  </a:cubicBezTo>
                  <a:cubicBezTo>
                    <a:pt x="2312" y="34792"/>
                    <a:pt x="3767" y="32452"/>
                    <a:pt x="5165" y="30055"/>
                  </a:cubicBezTo>
                  <a:lnTo>
                    <a:pt x="5165" y="30055"/>
                  </a:lnTo>
                  <a:cubicBezTo>
                    <a:pt x="5080" y="30070"/>
                    <a:pt x="4994" y="30077"/>
                    <a:pt x="4912" y="30077"/>
                  </a:cubicBezTo>
                  <a:cubicBezTo>
                    <a:pt x="4830" y="30077"/>
                    <a:pt x="4751" y="30070"/>
                    <a:pt x="4680" y="30055"/>
                  </a:cubicBezTo>
                  <a:cubicBezTo>
                    <a:pt x="4566" y="30027"/>
                    <a:pt x="4452" y="29941"/>
                    <a:pt x="4423" y="29827"/>
                  </a:cubicBezTo>
                  <a:cubicBezTo>
                    <a:pt x="4052" y="30426"/>
                    <a:pt x="3710" y="31054"/>
                    <a:pt x="3339" y="31653"/>
                  </a:cubicBezTo>
                  <a:cubicBezTo>
                    <a:pt x="2283" y="33422"/>
                    <a:pt x="1171" y="35220"/>
                    <a:pt x="86" y="36989"/>
                  </a:cubicBezTo>
                  <a:cubicBezTo>
                    <a:pt x="1" y="37131"/>
                    <a:pt x="29" y="37331"/>
                    <a:pt x="143" y="37445"/>
                  </a:cubicBezTo>
                  <a:cubicBezTo>
                    <a:pt x="1313" y="38843"/>
                    <a:pt x="2940" y="39728"/>
                    <a:pt x="4537" y="40498"/>
                  </a:cubicBezTo>
                  <a:cubicBezTo>
                    <a:pt x="4599" y="40525"/>
                    <a:pt x="4664" y="40538"/>
                    <a:pt x="4727" y="40538"/>
                  </a:cubicBezTo>
                  <a:cubicBezTo>
                    <a:pt x="4868" y="40538"/>
                    <a:pt x="5001" y="40474"/>
                    <a:pt x="5080" y="40356"/>
                  </a:cubicBezTo>
                  <a:cubicBezTo>
                    <a:pt x="6449" y="38244"/>
                    <a:pt x="8047" y="36333"/>
                    <a:pt x="9531" y="34307"/>
                  </a:cubicBezTo>
                  <a:cubicBezTo>
                    <a:pt x="9930" y="33793"/>
                    <a:pt x="10301" y="33280"/>
                    <a:pt x="10643" y="32766"/>
                  </a:cubicBezTo>
                  <a:cubicBezTo>
                    <a:pt x="10700" y="32738"/>
                    <a:pt x="13354" y="28258"/>
                    <a:pt x="14238" y="25890"/>
                  </a:cubicBezTo>
                  <a:cubicBezTo>
                    <a:pt x="14467" y="25348"/>
                    <a:pt x="14609" y="24777"/>
                    <a:pt x="14723" y="24206"/>
                  </a:cubicBezTo>
                  <a:cubicBezTo>
                    <a:pt x="14780" y="23607"/>
                    <a:pt x="14752" y="22979"/>
                    <a:pt x="14695" y="22352"/>
                  </a:cubicBezTo>
                  <a:cubicBezTo>
                    <a:pt x="14581" y="21039"/>
                    <a:pt x="14552" y="19698"/>
                    <a:pt x="14410" y="18386"/>
                  </a:cubicBezTo>
                  <a:cubicBezTo>
                    <a:pt x="14153" y="15761"/>
                    <a:pt x="13639" y="13193"/>
                    <a:pt x="12897" y="10654"/>
                  </a:cubicBezTo>
                  <a:cubicBezTo>
                    <a:pt x="12555" y="9427"/>
                    <a:pt x="12098" y="8171"/>
                    <a:pt x="11642" y="6944"/>
                  </a:cubicBezTo>
                  <a:cubicBezTo>
                    <a:pt x="11414" y="6402"/>
                    <a:pt x="11185" y="5832"/>
                    <a:pt x="10929" y="5261"/>
                  </a:cubicBezTo>
                  <a:cubicBezTo>
                    <a:pt x="10700" y="4690"/>
                    <a:pt x="10444" y="4148"/>
                    <a:pt x="10101" y="3663"/>
                  </a:cubicBezTo>
                  <a:cubicBezTo>
                    <a:pt x="9787" y="3264"/>
                    <a:pt x="9388" y="2921"/>
                    <a:pt x="8960" y="2665"/>
                  </a:cubicBezTo>
                  <a:cubicBezTo>
                    <a:pt x="8389" y="2265"/>
                    <a:pt x="7790" y="1894"/>
                    <a:pt x="7162" y="1552"/>
                  </a:cubicBezTo>
                  <a:cubicBezTo>
                    <a:pt x="5964" y="896"/>
                    <a:pt x="4709" y="382"/>
                    <a:pt x="3396" y="11"/>
                  </a:cubicBezTo>
                  <a:cubicBezTo>
                    <a:pt x="3379" y="4"/>
                    <a:pt x="3362" y="1"/>
                    <a:pt x="3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7941800" y="2124200"/>
              <a:ext cx="33550" cy="486450"/>
            </a:xfrm>
            <a:custGeom>
              <a:avLst/>
              <a:gdLst/>
              <a:ahLst/>
              <a:cxnLst/>
              <a:rect l="l" t="t" r="r" b="b"/>
              <a:pathLst>
                <a:path w="1342" h="19458" extrusionOk="0">
                  <a:moveTo>
                    <a:pt x="614" y="1"/>
                  </a:moveTo>
                  <a:cubicBezTo>
                    <a:pt x="584" y="1"/>
                    <a:pt x="554" y="19"/>
                    <a:pt x="543" y="65"/>
                  </a:cubicBezTo>
                  <a:cubicBezTo>
                    <a:pt x="286" y="607"/>
                    <a:pt x="172" y="1234"/>
                    <a:pt x="143" y="1834"/>
                  </a:cubicBezTo>
                  <a:cubicBezTo>
                    <a:pt x="29" y="3003"/>
                    <a:pt x="1" y="4173"/>
                    <a:pt x="1" y="5343"/>
                  </a:cubicBezTo>
                  <a:cubicBezTo>
                    <a:pt x="1" y="8453"/>
                    <a:pt x="86" y="11535"/>
                    <a:pt x="229" y="14645"/>
                  </a:cubicBezTo>
                  <a:cubicBezTo>
                    <a:pt x="286" y="15472"/>
                    <a:pt x="315" y="16299"/>
                    <a:pt x="372" y="17098"/>
                  </a:cubicBezTo>
                  <a:cubicBezTo>
                    <a:pt x="400" y="17498"/>
                    <a:pt x="400" y="17897"/>
                    <a:pt x="429" y="18325"/>
                  </a:cubicBezTo>
                  <a:cubicBezTo>
                    <a:pt x="429" y="18668"/>
                    <a:pt x="486" y="19010"/>
                    <a:pt x="628" y="19324"/>
                  </a:cubicBezTo>
                  <a:cubicBezTo>
                    <a:pt x="680" y="19414"/>
                    <a:pt x="766" y="19457"/>
                    <a:pt x="853" y="19457"/>
                  </a:cubicBezTo>
                  <a:cubicBezTo>
                    <a:pt x="959" y="19457"/>
                    <a:pt x="1066" y="19392"/>
                    <a:pt x="1113" y="19267"/>
                  </a:cubicBezTo>
                  <a:cubicBezTo>
                    <a:pt x="1342" y="18725"/>
                    <a:pt x="1142" y="17926"/>
                    <a:pt x="1113" y="17355"/>
                  </a:cubicBezTo>
                  <a:cubicBezTo>
                    <a:pt x="1056" y="16642"/>
                    <a:pt x="1028" y="15900"/>
                    <a:pt x="999" y="15187"/>
                  </a:cubicBezTo>
                  <a:cubicBezTo>
                    <a:pt x="914" y="13617"/>
                    <a:pt x="828" y="12077"/>
                    <a:pt x="800" y="10507"/>
                  </a:cubicBezTo>
                  <a:cubicBezTo>
                    <a:pt x="685" y="7797"/>
                    <a:pt x="628" y="5086"/>
                    <a:pt x="600" y="2376"/>
                  </a:cubicBezTo>
                  <a:cubicBezTo>
                    <a:pt x="600" y="1919"/>
                    <a:pt x="600" y="1434"/>
                    <a:pt x="600" y="949"/>
                  </a:cubicBezTo>
                  <a:cubicBezTo>
                    <a:pt x="600" y="664"/>
                    <a:pt x="628" y="379"/>
                    <a:pt x="685" y="93"/>
                  </a:cubicBezTo>
                  <a:cubicBezTo>
                    <a:pt x="703" y="42"/>
                    <a:pt x="658" y="1"/>
                    <a:pt x="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8172925" y="2149600"/>
              <a:ext cx="32825" cy="501400"/>
            </a:xfrm>
            <a:custGeom>
              <a:avLst/>
              <a:gdLst/>
              <a:ahLst/>
              <a:cxnLst/>
              <a:rect l="l" t="t" r="r" b="b"/>
              <a:pathLst>
                <a:path w="1313" h="20056" extrusionOk="0">
                  <a:moveTo>
                    <a:pt x="1091" y="1"/>
                  </a:moveTo>
                  <a:cubicBezTo>
                    <a:pt x="1034" y="1"/>
                    <a:pt x="982" y="33"/>
                    <a:pt x="970" y="104"/>
                  </a:cubicBezTo>
                  <a:cubicBezTo>
                    <a:pt x="656" y="2473"/>
                    <a:pt x="514" y="4841"/>
                    <a:pt x="400" y="7209"/>
                  </a:cubicBezTo>
                  <a:cubicBezTo>
                    <a:pt x="285" y="9606"/>
                    <a:pt x="171" y="11945"/>
                    <a:pt x="114" y="14313"/>
                  </a:cubicBezTo>
                  <a:cubicBezTo>
                    <a:pt x="57" y="16225"/>
                    <a:pt x="29" y="18137"/>
                    <a:pt x="0" y="20048"/>
                  </a:cubicBezTo>
                  <a:cubicBezTo>
                    <a:pt x="43" y="20053"/>
                    <a:pt x="85" y="20055"/>
                    <a:pt x="126" y="20055"/>
                  </a:cubicBezTo>
                  <a:cubicBezTo>
                    <a:pt x="333" y="20055"/>
                    <a:pt x="523" y="19996"/>
                    <a:pt x="713" y="19877"/>
                  </a:cubicBezTo>
                  <a:cubicBezTo>
                    <a:pt x="771" y="15997"/>
                    <a:pt x="885" y="12088"/>
                    <a:pt x="1027" y="8207"/>
                  </a:cubicBezTo>
                  <a:cubicBezTo>
                    <a:pt x="1141" y="5525"/>
                    <a:pt x="1313" y="2843"/>
                    <a:pt x="1256" y="161"/>
                  </a:cubicBezTo>
                  <a:cubicBezTo>
                    <a:pt x="1256" y="62"/>
                    <a:pt x="1169" y="1"/>
                    <a:pt x="1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8170775" y="2743525"/>
              <a:ext cx="18575" cy="283925"/>
            </a:xfrm>
            <a:custGeom>
              <a:avLst/>
              <a:gdLst/>
              <a:ahLst/>
              <a:cxnLst/>
              <a:rect l="l" t="t" r="r" b="b"/>
              <a:pathLst>
                <a:path w="743" h="11357" extrusionOk="0">
                  <a:moveTo>
                    <a:pt x="29" y="1"/>
                  </a:moveTo>
                  <a:cubicBezTo>
                    <a:pt x="29" y="1570"/>
                    <a:pt x="1" y="3139"/>
                    <a:pt x="1" y="4708"/>
                  </a:cubicBezTo>
                  <a:cubicBezTo>
                    <a:pt x="1" y="6934"/>
                    <a:pt x="1" y="9131"/>
                    <a:pt x="58" y="11356"/>
                  </a:cubicBezTo>
                  <a:cubicBezTo>
                    <a:pt x="143" y="11242"/>
                    <a:pt x="200" y="11128"/>
                    <a:pt x="257" y="11014"/>
                  </a:cubicBezTo>
                  <a:cubicBezTo>
                    <a:pt x="400" y="10757"/>
                    <a:pt x="571" y="10500"/>
                    <a:pt x="742" y="10272"/>
                  </a:cubicBezTo>
                  <a:lnTo>
                    <a:pt x="742" y="343"/>
                  </a:lnTo>
                  <a:cubicBezTo>
                    <a:pt x="514" y="200"/>
                    <a:pt x="257" y="115"/>
                    <a:pt x="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943500" y="1886400"/>
              <a:ext cx="265825" cy="176125"/>
            </a:xfrm>
            <a:custGeom>
              <a:avLst/>
              <a:gdLst/>
              <a:ahLst/>
              <a:cxnLst/>
              <a:rect l="l" t="t" r="r" b="b"/>
              <a:pathLst>
                <a:path w="10633" h="7045" extrusionOk="0">
                  <a:moveTo>
                    <a:pt x="10401" y="1"/>
                  </a:moveTo>
                  <a:cubicBezTo>
                    <a:pt x="10335" y="1"/>
                    <a:pt x="10269" y="32"/>
                    <a:pt x="10233" y="104"/>
                  </a:cubicBezTo>
                  <a:cubicBezTo>
                    <a:pt x="9890" y="1588"/>
                    <a:pt x="9862" y="3071"/>
                    <a:pt x="9063" y="4384"/>
                  </a:cubicBezTo>
                  <a:cubicBezTo>
                    <a:pt x="8332" y="5603"/>
                    <a:pt x="7034" y="6359"/>
                    <a:pt x="5635" y="6359"/>
                  </a:cubicBezTo>
                  <a:cubicBezTo>
                    <a:pt x="5561" y="6359"/>
                    <a:pt x="5486" y="6357"/>
                    <a:pt x="5411" y="6353"/>
                  </a:cubicBezTo>
                  <a:cubicBezTo>
                    <a:pt x="4669" y="6353"/>
                    <a:pt x="3927" y="6210"/>
                    <a:pt x="3214" y="5925"/>
                  </a:cubicBezTo>
                  <a:cubicBezTo>
                    <a:pt x="2615" y="5611"/>
                    <a:pt x="2101" y="5126"/>
                    <a:pt x="1787" y="4498"/>
                  </a:cubicBezTo>
                  <a:cubicBezTo>
                    <a:pt x="1017" y="3185"/>
                    <a:pt x="475" y="1730"/>
                    <a:pt x="218" y="218"/>
                  </a:cubicBezTo>
                  <a:cubicBezTo>
                    <a:pt x="196" y="174"/>
                    <a:pt x="158" y="156"/>
                    <a:pt x="120" y="156"/>
                  </a:cubicBezTo>
                  <a:cubicBezTo>
                    <a:pt x="59" y="156"/>
                    <a:pt x="1" y="205"/>
                    <a:pt x="18" y="275"/>
                  </a:cubicBezTo>
                  <a:cubicBezTo>
                    <a:pt x="75" y="1987"/>
                    <a:pt x="560" y="3670"/>
                    <a:pt x="1445" y="5154"/>
                  </a:cubicBezTo>
                  <a:cubicBezTo>
                    <a:pt x="1816" y="5782"/>
                    <a:pt x="2358" y="6295"/>
                    <a:pt x="3014" y="6581"/>
                  </a:cubicBezTo>
                  <a:cubicBezTo>
                    <a:pt x="3785" y="6866"/>
                    <a:pt x="4583" y="7009"/>
                    <a:pt x="5382" y="7037"/>
                  </a:cubicBezTo>
                  <a:cubicBezTo>
                    <a:pt x="5467" y="7042"/>
                    <a:pt x="5552" y="7044"/>
                    <a:pt x="5636" y="7044"/>
                  </a:cubicBezTo>
                  <a:cubicBezTo>
                    <a:pt x="7113" y="7044"/>
                    <a:pt x="8512" y="6340"/>
                    <a:pt x="9348" y="5126"/>
                  </a:cubicBezTo>
                  <a:cubicBezTo>
                    <a:pt x="10318" y="3728"/>
                    <a:pt x="10632" y="1816"/>
                    <a:pt x="10604" y="161"/>
                  </a:cubicBezTo>
                  <a:cubicBezTo>
                    <a:pt x="10587" y="62"/>
                    <a:pt x="10494" y="1"/>
                    <a:pt x="10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7998150" y="3080925"/>
              <a:ext cx="162125" cy="64550"/>
            </a:xfrm>
            <a:custGeom>
              <a:avLst/>
              <a:gdLst/>
              <a:ahLst/>
              <a:cxnLst/>
              <a:rect l="l" t="t" r="r" b="b"/>
              <a:pathLst>
                <a:path w="6485" h="2582" extrusionOk="0">
                  <a:moveTo>
                    <a:pt x="686" y="0"/>
                  </a:moveTo>
                  <a:cubicBezTo>
                    <a:pt x="286" y="29"/>
                    <a:pt x="1" y="371"/>
                    <a:pt x="86" y="742"/>
                  </a:cubicBezTo>
                  <a:cubicBezTo>
                    <a:pt x="200" y="1142"/>
                    <a:pt x="714" y="1398"/>
                    <a:pt x="1056" y="1541"/>
                  </a:cubicBezTo>
                  <a:cubicBezTo>
                    <a:pt x="1813" y="1839"/>
                    <a:pt x="2606" y="2008"/>
                    <a:pt x="3422" y="2048"/>
                  </a:cubicBezTo>
                  <a:lnTo>
                    <a:pt x="3422" y="2048"/>
                  </a:lnTo>
                  <a:cubicBezTo>
                    <a:pt x="3403" y="2069"/>
                    <a:pt x="3385" y="2091"/>
                    <a:pt x="3368" y="2112"/>
                  </a:cubicBezTo>
                  <a:cubicBezTo>
                    <a:pt x="3195" y="2306"/>
                    <a:pt x="3381" y="2581"/>
                    <a:pt x="3581" y="2581"/>
                  </a:cubicBezTo>
                  <a:cubicBezTo>
                    <a:pt x="3645" y="2581"/>
                    <a:pt x="3711" y="2552"/>
                    <a:pt x="3767" y="2483"/>
                  </a:cubicBezTo>
                  <a:lnTo>
                    <a:pt x="4195" y="1998"/>
                  </a:lnTo>
                  <a:cubicBezTo>
                    <a:pt x="4366" y="1826"/>
                    <a:pt x="4252" y="1541"/>
                    <a:pt x="4024" y="1512"/>
                  </a:cubicBezTo>
                  <a:cubicBezTo>
                    <a:pt x="3940" y="1515"/>
                    <a:pt x="3857" y="1517"/>
                    <a:pt x="3774" y="1517"/>
                  </a:cubicBezTo>
                  <a:cubicBezTo>
                    <a:pt x="3035" y="1517"/>
                    <a:pt x="2320" y="1404"/>
                    <a:pt x="1627" y="1199"/>
                  </a:cubicBezTo>
                  <a:cubicBezTo>
                    <a:pt x="1427" y="1142"/>
                    <a:pt x="1228" y="1056"/>
                    <a:pt x="1056" y="970"/>
                  </a:cubicBezTo>
                  <a:cubicBezTo>
                    <a:pt x="942" y="913"/>
                    <a:pt x="600" y="742"/>
                    <a:pt x="571" y="599"/>
                  </a:cubicBezTo>
                  <a:cubicBezTo>
                    <a:pt x="571" y="512"/>
                    <a:pt x="661" y="480"/>
                    <a:pt x="789" y="480"/>
                  </a:cubicBezTo>
                  <a:cubicBezTo>
                    <a:pt x="1076" y="480"/>
                    <a:pt x="1557" y="637"/>
                    <a:pt x="1656" y="657"/>
                  </a:cubicBezTo>
                  <a:cubicBezTo>
                    <a:pt x="1885" y="683"/>
                    <a:pt x="2118" y="696"/>
                    <a:pt x="2351" y="696"/>
                  </a:cubicBezTo>
                  <a:cubicBezTo>
                    <a:pt x="2872" y="696"/>
                    <a:pt x="3397" y="632"/>
                    <a:pt x="3910" y="514"/>
                  </a:cubicBezTo>
                  <a:cubicBezTo>
                    <a:pt x="4379" y="447"/>
                    <a:pt x="4838" y="370"/>
                    <a:pt x="5294" y="370"/>
                  </a:cubicBezTo>
                  <a:cubicBezTo>
                    <a:pt x="5614" y="370"/>
                    <a:pt x="5931" y="408"/>
                    <a:pt x="6249" y="514"/>
                  </a:cubicBezTo>
                  <a:cubicBezTo>
                    <a:pt x="6276" y="527"/>
                    <a:pt x="6300" y="533"/>
                    <a:pt x="6322" y="533"/>
                  </a:cubicBezTo>
                  <a:cubicBezTo>
                    <a:pt x="6441" y="533"/>
                    <a:pt x="6484" y="358"/>
                    <a:pt x="6363" y="286"/>
                  </a:cubicBezTo>
                  <a:cubicBezTo>
                    <a:pt x="5807" y="106"/>
                    <a:pt x="5227" y="6"/>
                    <a:pt x="4640" y="6"/>
                  </a:cubicBezTo>
                  <a:cubicBezTo>
                    <a:pt x="4294" y="6"/>
                    <a:pt x="3945" y="40"/>
                    <a:pt x="3596" y="114"/>
                  </a:cubicBezTo>
                  <a:cubicBezTo>
                    <a:pt x="3111" y="171"/>
                    <a:pt x="2626" y="229"/>
                    <a:pt x="2141" y="229"/>
                  </a:cubicBezTo>
                  <a:cubicBezTo>
                    <a:pt x="1855" y="229"/>
                    <a:pt x="1599" y="171"/>
                    <a:pt x="1370" y="114"/>
                  </a:cubicBezTo>
                  <a:cubicBezTo>
                    <a:pt x="1142" y="29"/>
                    <a:pt x="914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8038100" y="3119825"/>
              <a:ext cx="219000" cy="155525"/>
            </a:xfrm>
            <a:custGeom>
              <a:avLst/>
              <a:gdLst/>
              <a:ahLst/>
              <a:cxnLst/>
              <a:rect l="l" t="t" r="r" b="b"/>
              <a:pathLst>
                <a:path w="8760" h="6221" extrusionOk="0">
                  <a:moveTo>
                    <a:pt x="2847" y="1"/>
                  </a:moveTo>
                  <a:cubicBezTo>
                    <a:pt x="2831" y="1"/>
                    <a:pt x="2814" y="5"/>
                    <a:pt x="2797" y="14"/>
                  </a:cubicBezTo>
                  <a:cubicBezTo>
                    <a:pt x="2083" y="499"/>
                    <a:pt x="1399" y="1012"/>
                    <a:pt x="771" y="1611"/>
                  </a:cubicBezTo>
                  <a:cubicBezTo>
                    <a:pt x="343" y="1982"/>
                    <a:pt x="1" y="2581"/>
                    <a:pt x="371" y="3124"/>
                  </a:cubicBezTo>
                  <a:cubicBezTo>
                    <a:pt x="525" y="3347"/>
                    <a:pt x="746" y="3430"/>
                    <a:pt x="987" y="3430"/>
                  </a:cubicBezTo>
                  <a:cubicBezTo>
                    <a:pt x="1109" y="3430"/>
                    <a:pt x="1235" y="3409"/>
                    <a:pt x="1361" y="3374"/>
                  </a:cubicBezTo>
                  <a:lnTo>
                    <a:pt x="1361" y="3374"/>
                  </a:lnTo>
                  <a:cubicBezTo>
                    <a:pt x="1242" y="3700"/>
                    <a:pt x="1232" y="4028"/>
                    <a:pt x="1513" y="4265"/>
                  </a:cubicBezTo>
                  <a:cubicBezTo>
                    <a:pt x="1705" y="4411"/>
                    <a:pt x="1941" y="4469"/>
                    <a:pt x="2187" y="4469"/>
                  </a:cubicBezTo>
                  <a:cubicBezTo>
                    <a:pt x="2562" y="4469"/>
                    <a:pt x="2960" y="4335"/>
                    <a:pt x="3253" y="4179"/>
                  </a:cubicBezTo>
                  <a:cubicBezTo>
                    <a:pt x="3477" y="4047"/>
                    <a:pt x="3693" y="3897"/>
                    <a:pt x="3899" y="3732"/>
                  </a:cubicBezTo>
                  <a:lnTo>
                    <a:pt x="3899" y="3732"/>
                  </a:lnTo>
                  <a:cubicBezTo>
                    <a:pt x="3829" y="3965"/>
                    <a:pt x="3766" y="4201"/>
                    <a:pt x="3710" y="4436"/>
                  </a:cubicBezTo>
                  <a:cubicBezTo>
                    <a:pt x="3624" y="4921"/>
                    <a:pt x="3367" y="5749"/>
                    <a:pt x="3967" y="5948"/>
                  </a:cubicBezTo>
                  <a:cubicBezTo>
                    <a:pt x="4054" y="5980"/>
                    <a:pt x="4140" y="5995"/>
                    <a:pt x="4223" y="5995"/>
                  </a:cubicBezTo>
                  <a:cubicBezTo>
                    <a:pt x="4660" y="5995"/>
                    <a:pt x="5044" y="5603"/>
                    <a:pt x="5308" y="5292"/>
                  </a:cubicBezTo>
                  <a:cubicBezTo>
                    <a:pt x="5386" y="5195"/>
                    <a:pt x="5462" y="5096"/>
                    <a:pt x="5536" y="4997"/>
                  </a:cubicBezTo>
                  <a:lnTo>
                    <a:pt x="5536" y="4997"/>
                  </a:lnTo>
                  <a:cubicBezTo>
                    <a:pt x="5487" y="5274"/>
                    <a:pt x="5439" y="5553"/>
                    <a:pt x="5393" y="5834"/>
                  </a:cubicBezTo>
                  <a:cubicBezTo>
                    <a:pt x="5326" y="6036"/>
                    <a:pt x="5488" y="6220"/>
                    <a:pt x="5685" y="6220"/>
                  </a:cubicBezTo>
                  <a:cubicBezTo>
                    <a:pt x="5739" y="6220"/>
                    <a:pt x="5795" y="6207"/>
                    <a:pt x="5850" y="6176"/>
                  </a:cubicBezTo>
                  <a:cubicBezTo>
                    <a:pt x="7619" y="5292"/>
                    <a:pt x="8731" y="3494"/>
                    <a:pt x="8760" y="1497"/>
                  </a:cubicBezTo>
                  <a:cubicBezTo>
                    <a:pt x="8760" y="1369"/>
                    <a:pt x="8674" y="1305"/>
                    <a:pt x="8582" y="1305"/>
                  </a:cubicBezTo>
                  <a:cubicBezTo>
                    <a:pt x="8489" y="1305"/>
                    <a:pt x="8389" y="1369"/>
                    <a:pt x="8360" y="1497"/>
                  </a:cubicBezTo>
                  <a:cubicBezTo>
                    <a:pt x="8187" y="3034"/>
                    <a:pt x="7346" y="4421"/>
                    <a:pt x="6099" y="5300"/>
                  </a:cubicBezTo>
                  <a:lnTo>
                    <a:pt x="6099" y="5300"/>
                  </a:lnTo>
                  <a:cubicBezTo>
                    <a:pt x="6215" y="4669"/>
                    <a:pt x="6324" y="4032"/>
                    <a:pt x="6449" y="3409"/>
                  </a:cubicBezTo>
                  <a:cubicBezTo>
                    <a:pt x="6488" y="3196"/>
                    <a:pt x="6277" y="2997"/>
                    <a:pt x="6093" y="2997"/>
                  </a:cubicBezTo>
                  <a:cubicBezTo>
                    <a:pt x="6006" y="2997"/>
                    <a:pt x="5924" y="3042"/>
                    <a:pt x="5878" y="3152"/>
                  </a:cubicBezTo>
                  <a:cubicBezTo>
                    <a:pt x="5870" y="3172"/>
                    <a:pt x="5862" y="3191"/>
                    <a:pt x="5854" y="3211"/>
                  </a:cubicBezTo>
                  <a:lnTo>
                    <a:pt x="5854" y="3211"/>
                  </a:lnTo>
                  <a:lnTo>
                    <a:pt x="5850" y="3209"/>
                  </a:lnTo>
                  <a:cubicBezTo>
                    <a:pt x="5849" y="3216"/>
                    <a:pt x="5847" y="3223"/>
                    <a:pt x="5846" y="3230"/>
                  </a:cubicBezTo>
                  <a:lnTo>
                    <a:pt x="5846" y="3230"/>
                  </a:lnTo>
                  <a:cubicBezTo>
                    <a:pt x="5679" y="3632"/>
                    <a:pt x="5463" y="4031"/>
                    <a:pt x="5222" y="4379"/>
                  </a:cubicBezTo>
                  <a:cubicBezTo>
                    <a:pt x="5079" y="4579"/>
                    <a:pt x="4937" y="4778"/>
                    <a:pt x="4765" y="4978"/>
                  </a:cubicBezTo>
                  <a:cubicBezTo>
                    <a:pt x="4651" y="5092"/>
                    <a:pt x="4480" y="5321"/>
                    <a:pt x="4309" y="5378"/>
                  </a:cubicBezTo>
                  <a:cubicBezTo>
                    <a:pt x="4276" y="5382"/>
                    <a:pt x="4250" y="5385"/>
                    <a:pt x="4231" y="5385"/>
                  </a:cubicBezTo>
                  <a:cubicBezTo>
                    <a:pt x="4135" y="5385"/>
                    <a:pt x="4195" y="5325"/>
                    <a:pt x="4195" y="5206"/>
                  </a:cubicBezTo>
                  <a:cubicBezTo>
                    <a:pt x="4195" y="5064"/>
                    <a:pt x="4223" y="4921"/>
                    <a:pt x="4252" y="4778"/>
                  </a:cubicBezTo>
                  <a:cubicBezTo>
                    <a:pt x="4309" y="4550"/>
                    <a:pt x="4337" y="4350"/>
                    <a:pt x="4395" y="4151"/>
                  </a:cubicBezTo>
                  <a:cubicBezTo>
                    <a:pt x="4537" y="3637"/>
                    <a:pt x="4737" y="3152"/>
                    <a:pt x="4937" y="2696"/>
                  </a:cubicBezTo>
                  <a:cubicBezTo>
                    <a:pt x="5042" y="2464"/>
                    <a:pt x="4868" y="2218"/>
                    <a:pt x="4667" y="2218"/>
                  </a:cubicBezTo>
                  <a:cubicBezTo>
                    <a:pt x="4595" y="2218"/>
                    <a:pt x="4519" y="2249"/>
                    <a:pt x="4452" y="2325"/>
                  </a:cubicBezTo>
                  <a:cubicBezTo>
                    <a:pt x="4443" y="2335"/>
                    <a:pt x="4435" y="2345"/>
                    <a:pt x="4426" y="2355"/>
                  </a:cubicBezTo>
                  <a:lnTo>
                    <a:pt x="4426" y="2355"/>
                  </a:lnTo>
                  <a:lnTo>
                    <a:pt x="4423" y="2353"/>
                  </a:lnTo>
                  <a:cubicBezTo>
                    <a:pt x="4421" y="2358"/>
                    <a:pt x="4418" y="2363"/>
                    <a:pt x="4416" y="2368"/>
                  </a:cubicBezTo>
                  <a:lnTo>
                    <a:pt x="4416" y="2368"/>
                  </a:lnTo>
                  <a:cubicBezTo>
                    <a:pt x="3934" y="2957"/>
                    <a:pt x="3130" y="3912"/>
                    <a:pt x="2281" y="3912"/>
                  </a:cubicBezTo>
                  <a:cubicBezTo>
                    <a:pt x="2215" y="3912"/>
                    <a:pt x="2149" y="3906"/>
                    <a:pt x="2083" y="3894"/>
                  </a:cubicBezTo>
                  <a:cubicBezTo>
                    <a:pt x="1685" y="3824"/>
                    <a:pt x="2114" y="3195"/>
                    <a:pt x="2375" y="2862"/>
                  </a:cubicBezTo>
                  <a:lnTo>
                    <a:pt x="2375" y="2862"/>
                  </a:lnTo>
                  <a:cubicBezTo>
                    <a:pt x="2845" y="2547"/>
                    <a:pt x="3277" y="2163"/>
                    <a:pt x="3647" y="1745"/>
                  </a:cubicBezTo>
                  <a:lnTo>
                    <a:pt x="3647" y="1745"/>
                  </a:lnTo>
                  <a:cubicBezTo>
                    <a:pt x="3659" y="1738"/>
                    <a:pt x="3670" y="1732"/>
                    <a:pt x="3681" y="1725"/>
                  </a:cubicBezTo>
                  <a:cubicBezTo>
                    <a:pt x="3678" y="1722"/>
                    <a:pt x="3675" y="1719"/>
                    <a:pt x="3672" y="1716"/>
                  </a:cubicBezTo>
                  <a:lnTo>
                    <a:pt x="3672" y="1716"/>
                  </a:lnTo>
                  <a:cubicBezTo>
                    <a:pt x="3694" y="1691"/>
                    <a:pt x="3716" y="1666"/>
                    <a:pt x="3738" y="1640"/>
                  </a:cubicBezTo>
                  <a:cubicBezTo>
                    <a:pt x="3907" y="1422"/>
                    <a:pt x="3749" y="1123"/>
                    <a:pt x="3506" y="1123"/>
                  </a:cubicBezTo>
                  <a:cubicBezTo>
                    <a:pt x="3462" y="1123"/>
                    <a:pt x="3415" y="1133"/>
                    <a:pt x="3367" y="1155"/>
                  </a:cubicBezTo>
                  <a:cubicBezTo>
                    <a:pt x="2773" y="1494"/>
                    <a:pt x="2235" y="1974"/>
                    <a:pt x="1836" y="2539"/>
                  </a:cubicBezTo>
                  <a:lnTo>
                    <a:pt x="1836" y="2539"/>
                  </a:lnTo>
                  <a:cubicBezTo>
                    <a:pt x="1536" y="2741"/>
                    <a:pt x="1253" y="2883"/>
                    <a:pt x="1057" y="2883"/>
                  </a:cubicBezTo>
                  <a:cubicBezTo>
                    <a:pt x="953" y="2883"/>
                    <a:pt x="873" y="2844"/>
                    <a:pt x="828" y="2753"/>
                  </a:cubicBezTo>
                  <a:cubicBezTo>
                    <a:pt x="600" y="2325"/>
                    <a:pt x="1427" y="1754"/>
                    <a:pt x="1684" y="1526"/>
                  </a:cubicBezTo>
                  <a:cubicBezTo>
                    <a:pt x="2112" y="1126"/>
                    <a:pt x="2540" y="670"/>
                    <a:pt x="2939" y="242"/>
                  </a:cubicBezTo>
                  <a:cubicBezTo>
                    <a:pt x="2988" y="121"/>
                    <a:pt x="2934" y="1"/>
                    <a:pt x="2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8143675" y="2636675"/>
              <a:ext cx="164075" cy="283775"/>
            </a:xfrm>
            <a:custGeom>
              <a:avLst/>
              <a:gdLst/>
              <a:ahLst/>
              <a:cxnLst/>
              <a:rect l="l" t="t" r="r" b="b"/>
              <a:pathLst>
                <a:path w="6563" h="11351" extrusionOk="0">
                  <a:moveTo>
                    <a:pt x="846" y="0"/>
                  </a:moveTo>
                  <a:cubicBezTo>
                    <a:pt x="600" y="0"/>
                    <a:pt x="355" y="26"/>
                    <a:pt x="114" y="80"/>
                  </a:cubicBezTo>
                  <a:cubicBezTo>
                    <a:pt x="0" y="137"/>
                    <a:pt x="0" y="280"/>
                    <a:pt x="86" y="337"/>
                  </a:cubicBezTo>
                  <a:cubicBezTo>
                    <a:pt x="1170" y="565"/>
                    <a:pt x="2226" y="737"/>
                    <a:pt x="3139" y="1393"/>
                  </a:cubicBezTo>
                  <a:cubicBezTo>
                    <a:pt x="3995" y="1992"/>
                    <a:pt x="4680" y="2819"/>
                    <a:pt x="5108" y="3789"/>
                  </a:cubicBezTo>
                  <a:cubicBezTo>
                    <a:pt x="5564" y="4788"/>
                    <a:pt x="5792" y="5901"/>
                    <a:pt x="5792" y="7014"/>
                  </a:cubicBezTo>
                  <a:cubicBezTo>
                    <a:pt x="5821" y="7670"/>
                    <a:pt x="5764" y="8326"/>
                    <a:pt x="5678" y="8982"/>
                  </a:cubicBezTo>
                  <a:cubicBezTo>
                    <a:pt x="5643" y="9123"/>
                    <a:pt x="5564" y="9754"/>
                    <a:pt x="5455" y="10216"/>
                  </a:cubicBezTo>
                  <a:lnTo>
                    <a:pt x="5455" y="10216"/>
                  </a:lnTo>
                  <a:cubicBezTo>
                    <a:pt x="5365" y="9329"/>
                    <a:pt x="5262" y="8442"/>
                    <a:pt x="5159" y="7555"/>
                  </a:cubicBezTo>
                  <a:lnTo>
                    <a:pt x="5159" y="7555"/>
                  </a:lnTo>
                  <a:cubicBezTo>
                    <a:pt x="5161" y="7489"/>
                    <a:pt x="5163" y="7422"/>
                    <a:pt x="5165" y="7356"/>
                  </a:cubicBezTo>
                  <a:lnTo>
                    <a:pt x="5136" y="7356"/>
                  </a:lnTo>
                  <a:cubicBezTo>
                    <a:pt x="5122" y="7156"/>
                    <a:pt x="4972" y="7056"/>
                    <a:pt x="4826" y="7056"/>
                  </a:cubicBezTo>
                  <a:cubicBezTo>
                    <a:pt x="4680" y="7056"/>
                    <a:pt x="4537" y="7156"/>
                    <a:pt x="4537" y="7356"/>
                  </a:cubicBezTo>
                  <a:lnTo>
                    <a:pt x="4537" y="9952"/>
                  </a:lnTo>
                  <a:cubicBezTo>
                    <a:pt x="4537" y="10067"/>
                    <a:pt x="4537" y="10181"/>
                    <a:pt x="4537" y="10266"/>
                  </a:cubicBezTo>
                  <a:cubicBezTo>
                    <a:pt x="4527" y="10388"/>
                    <a:pt x="4517" y="10434"/>
                    <a:pt x="4508" y="10434"/>
                  </a:cubicBezTo>
                  <a:cubicBezTo>
                    <a:pt x="4492" y="10434"/>
                    <a:pt x="4480" y="10281"/>
                    <a:pt x="4480" y="10152"/>
                  </a:cubicBezTo>
                  <a:cubicBezTo>
                    <a:pt x="4394" y="8954"/>
                    <a:pt x="4309" y="7727"/>
                    <a:pt x="4252" y="6529"/>
                  </a:cubicBezTo>
                  <a:cubicBezTo>
                    <a:pt x="4252" y="6343"/>
                    <a:pt x="4116" y="6250"/>
                    <a:pt x="3981" y="6250"/>
                  </a:cubicBezTo>
                  <a:cubicBezTo>
                    <a:pt x="3845" y="6250"/>
                    <a:pt x="3710" y="6343"/>
                    <a:pt x="3710" y="6529"/>
                  </a:cubicBezTo>
                  <a:lnTo>
                    <a:pt x="3624" y="8497"/>
                  </a:lnTo>
                  <a:cubicBezTo>
                    <a:pt x="3605" y="8844"/>
                    <a:pt x="3611" y="9242"/>
                    <a:pt x="3460" y="9553"/>
                  </a:cubicBezTo>
                  <a:lnTo>
                    <a:pt x="3460" y="9553"/>
                  </a:lnTo>
                  <a:cubicBezTo>
                    <a:pt x="3218" y="7314"/>
                    <a:pt x="2357" y="5172"/>
                    <a:pt x="942" y="3390"/>
                  </a:cubicBezTo>
                  <a:cubicBezTo>
                    <a:pt x="893" y="3320"/>
                    <a:pt x="833" y="3291"/>
                    <a:pt x="775" y="3291"/>
                  </a:cubicBezTo>
                  <a:cubicBezTo>
                    <a:pt x="596" y="3291"/>
                    <a:pt x="427" y="3560"/>
                    <a:pt x="599" y="3732"/>
                  </a:cubicBezTo>
                  <a:cubicBezTo>
                    <a:pt x="2026" y="5587"/>
                    <a:pt x="2882" y="7813"/>
                    <a:pt x="2996" y="10152"/>
                  </a:cubicBezTo>
                  <a:cubicBezTo>
                    <a:pt x="2996" y="10303"/>
                    <a:pt x="3126" y="10421"/>
                    <a:pt x="3263" y="10421"/>
                  </a:cubicBezTo>
                  <a:cubicBezTo>
                    <a:pt x="3308" y="10421"/>
                    <a:pt x="3354" y="10408"/>
                    <a:pt x="3396" y="10380"/>
                  </a:cubicBezTo>
                  <a:cubicBezTo>
                    <a:pt x="3592" y="10250"/>
                    <a:pt x="3758" y="10077"/>
                    <a:pt x="3881" y="9878"/>
                  </a:cubicBezTo>
                  <a:lnTo>
                    <a:pt x="3881" y="9878"/>
                  </a:lnTo>
                  <a:cubicBezTo>
                    <a:pt x="3873" y="10375"/>
                    <a:pt x="3886" y="10978"/>
                    <a:pt x="4366" y="11065"/>
                  </a:cubicBezTo>
                  <a:cubicBezTo>
                    <a:pt x="4403" y="11071"/>
                    <a:pt x="4438" y="11074"/>
                    <a:pt x="4471" y="11074"/>
                  </a:cubicBezTo>
                  <a:cubicBezTo>
                    <a:pt x="4658" y="11074"/>
                    <a:pt x="4794" y="10987"/>
                    <a:pt x="4891" y="10858"/>
                  </a:cubicBezTo>
                  <a:lnTo>
                    <a:pt x="4891" y="10858"/>
                  </a:lnTo>
                  <a:cubicBezTo>
                    <a:pt x="4897" y="10917"/>
                    <a:pt x="4902" y="10977"/>
                    <a:pt x="4908" y="11037"/>
                  </a:cubicBezTo>
                  <a:cubicBezTo>
                    <a:pt x="4908" y="11208"/>
                    <a:pt x="5051" y="11351"/>
                    <a:pt x="5222" y="11351"/>
                  </a:cubicBezTo>
                  <a:cubicBezTo>
                    <a:pt x="5821" y="11351"/>
                    <a:pt x="5964" y="10751"/>
                    <a:pt x="6049" y="10295"/>
                  </a:cubicBezTo>
                  <a:cubicBezTo>
                    <a:pt x="6220" y="9582"/>
                    <a:pt x="6363" y="8868"/>
                    <a:pt x="6420" y="8155"/>
                  </a:cubicBezTo>
                  <a:cubicBezTo>
                    <a:pt x="6563" y="6700"/>
                    <a:pt x="6392" y="5245"/>
                    <a:pt x="5878" y="3904"/>
                  </a:cubicBezTo>
                  <a:cubicBezTo>
                    <a:pt x="5450" y="2762"/>
                    <a:pt x="4708" y="1764"/>
                    <a:pt x="3738" y="1050"/>
                  </a:cubicBezTo>
                  <a:cubicBezTo>
                    <a:pt x="2931" y="451"/>
                    <a:pt x="1881" y="0"/>
                    <a:pt x="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7831950" y="2135475"/>
              <a:ext cx="116825" cy="467825"/>
            </a:xfrm>
            <a:custGeom>
              <a:avLst/>
              <a:gdLst/>
              <a:ahLst/>
              <a:cxnLst/>
              <a:rect l="l" t="t" r="r" b="b"/>
              <a:pathLst>
                <a:path w="4673" h="18713" extrusionOk="0">
                  <a:moveTo>
                    <a:pt x="4259" y="1"/>
                  </a:moveTo>
                  <a:cubicBezTo>
                    <a:pt x="4204" y="1"/>
                    <a:pt x="4150" y="22"/>
                    <a:pt x="4109" y="70"/>
                  </a:cubicBezTo>
                  <a:cubicBezTo>
                    <a:pt x="2711" y="2239"/>
                    <a:pt x="1399" y="4464"/>
                    <a:pt x="58" y="6661"/>
                  </a:cubicBezTo>
                  <a:cubicBezTo>
                    <a:pt x="1" y="6804"/>
                    <a:pt x="58" y="6946"/>
                    <a:pt x="172" y="7032"/>
                  </a:cubicBezTo>
                  <a:cubicBezTo>
                    <a:pt x="718" y="7266"/>
                    <a:pt x="1265" y="7500"/>
                    <a:pt x="1811" y="7713"/>
                  </a:cubicBezTo>
                  <a:lnTo>
                    <a:pt x="1811" y="7713"/>
                  </a:lnTo>
                  <a:cubicBezTo>
                    <a:pt x="1723" y="8097"/>
                    <a:pt x="1289" y="8380"/>
                    <a:pt x="1085" y="8687"/>
                  </a:cubicBezTo>
                  <a:cubicBezTo>
                    <a:pt x="857" y="9001"/>
                    <a:pt x="743" y="9372"/>
                    <a:pt x="714" y="9743"/>
                  </a:cubicBezTo>
                  <a:cubicBezTo>
                    <a:pt x="714" y="10599"/>
                    <a:pt x="914" y="11455"/>
                    <a:pt x="1313" y="12225"/>
                  </a:cubicBezTo>
                  <a:cubicBezTo>
                    <a:pt x="2226" y="14365"/>
                    <a:pt x="3225" y="16476"/>
                    <a:pt x="4195" y="18588"/>
                  </a:cubicBezTo>
                  <a:cubicBezTo>
                    <a:pt x="4231" y="18677"/>
                    <a:pt x="4294" y="18713"/>
                    <a:pt x="4361" y="18713"/>
                  </a:cubicBezTo>
                  <a:cubicBezTo>
                    <a:pt x="4508" y="18713"/>
                    <a:pt x="4673" y="18536"/>
                    <a:pt x="4594" y="18359"/>
                  </a:cubicBezTo>
                  <a:cubicBezTo>
                    <a:pt x="3681" y="16334"/>
                    <a:pt x="2768" y="14336"/>
                    <a:pt x="1855" y="12310"/>
                  </a:cubicBezTo>
                  <a:cubicBezTo>
                    <a:pt x="1484" y="11512"/>
                    <a:pt x="1056" y="10570"/>
                    <a:pt x="1171" y="9628"/>
                  </a:cubicBezTo>
                  <a:cubicBezTo>
                    <a:pt x="1256" y="9172"/>
                    <a:pt x="1513" y="8744"/>
                    <a:pt x="1855" y="8430"/>
                  </a:cubicBezTo>
                  <a:cubicBezTo>
                    <a:pt x="2084" y="8202"/>
                    <a:pt x="2226" y="7917"/>
                    <a:pt x="2226" y="7574"/>
                  </a:cubicBezTo>
                  <a:cubicBezTo>
                    <a:pt x="2226" y="7517"/>
                    <a:pt x="2198" y="7431"/>
                    <a:pt x="2141" y="7403"/>
                  </a:cubicBezTo>
                  <a:cubicBezTo>
                    <a:pt x="1651" y="7158"/>
                    <a:pt x="1161" y="6913"/>
                    <a:pt x="671" y="6686"/>
                  </a:cubicBezTo>
                  <a:lnTo>
                    <a:pt x="671" y="6686"/>
                  </a:lnTo>
                  <a:cubicBezTo>
                    <a:pt x="1960" y="4550"/>
                    <a:pt x="3246" y="2437"/>
                    <a:pt x="4480" y="298"/>
                  </a:cubicBezTo>
                  <a:cubicBezTo>
                    <a:pt x="4542" y="135"/>
                    <a:pt x="4398" y="1"/>
                    <a:pt x="4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8183625" y="2145425"/>
              <a:ext cx="114850" cy="501125"/>
            </a:xfrm>
            <a:custGeom>
              <a:avLst/>
              <a:gdLst/>
              <a:ahLst/>
              <a:cxnLst/>
              <a:rect l="l" t="t" r="r" b="b"/>
              <a:pathLst>
                <a:path w="4594" h="20045" extrusionOk="0">
                  <a:moveTo>
                    <a:pt x="519" y="1"/>
                  </a:moveTo>
                  <a:cubicBezTo>
                    <a:pt x="464" y="1"/>
                    <a:pt x="410" y="44"/>
                    <a:pt x="428" y="100"/>
                  </a:cubicBezTo>
                  <a:cubicBezTo>
                    <a:pt x="1027" y="1584"/>
                    <a:pt x="1769" y="2982"/>
                    <a:pt x="2511" y="4409"/>
                  </a:cubicBezTo>
                  <a:cubicBezTo>
                    <a:pt x="2853" y="5122"/>
                    <a:pt x="3281" y="5835"/>
                    <a:pt x="3624" y="6548"/>
                  </a:cubicBezTo>
                  <a:cubicBezTo>
                    <a:pt x="3766" y="6862"/>
                    <a:pt x="4194" y="7404"/>
                    <a:pt x="3852" y="7690"/>
                  </a:cubicBezTo>
                  <a:cubicBezTo>
                    <a:pt x="3652" y="7804"/>
                    <a:pt x="3424" y="7918"/>
                    <a:pt x="3196" y="8004"/>
                  </a:cubicBezTo>
                  <a:cubicBezTo>
                    <a:pt x="2853" y="8175"/>
                    <a:pt x="2482" y="8403"/>
                    <a:pt x="2682" y="8831"/>
                  </a:cubicBezTo>
                  <a:cubicBezTo>
                    <a:pt x="2910" y="9345"/>
                    <a:pt x="3453" y="9630"/>
                    <a:pt x="3709" y="10143"/>
                  </a:cubicBezTo>
                  <a:cubicBezTo>
                    <a:pt x="3909" y="10514"/>
                    <a:pt x="3709" y="10942"/>
                    <a:pt x="3538" y="11313"/>
                  </a:cubicBezTo>
                  <a:cubicBezTo>
                    <a:pt x="3367" y="11656"/>
                    <a:pt x="3224" y="12084"/>
                    <a:pt x="3053" y="12483"/>
                  </a:cubicBezTo>
                  <a:cubicBezTo>
                    <a:pt x="2739" y="13311"/>
                    <a:pt x="2397" y="14138"/>
                    <a:pt x="2083" y="14965"/>
                  </a:cubicBezTo>
                  <a:cubicBezTo>
                    <a:pt x="1712" y="15850"/>
                    <a:pt x="1341" y="16734"/>
                    <a:pt x="970" y="17619"/>
                  </a:cubicBezTo>
                  <a:cubicBezTo>
                    <a:pt x="656" y="18361"/>
                    <a:pt x="257" y="19131"/>
                    <a:pt x="0" y="19901"/>
                  </a:cubicBezTo>
                  <a:lnTo>
                    <a:pt x="143" y="19901"/>
                  </a:lnTo>
                  <a:cubicBezTo>
                    <a:pt x="200" y="19930"/>
                    <a:pt x="257" y="19959"/>
                    <a:pt x="314" y="19987"/>
                  </a:cubicBezTo>
                  <a:cubicBezTo>
                    <a:pt x="343" y="20016"/>
                    <a:pt x="371" y="20016"/>
                    <a:pt x="400" y="20044"/>
                  </a:cubicBezTo>
                  <a:cubicBezTo>
                    <a:pt x="542" y="19702"/>
                    <a:pt x="685" y="19331"/>
                    <a:pt x="828" y="18988"/>
                  </a:cubicBezTo>
                  <a:cubicBezTo>
                    <a:pt x="1084" y="18418"/>
                    <a:pt x="1313" y="17819"/>
                    <a:pt x="1541" y="17248"/>
                  </a:cubicBezTo>
                  <a:cubicBezTo>
                    <a:pt x="2054" y="16021"/>
                    <a:pt x="2568" y="14794"/>
                    <a:pt x="3110" y="13596"/>
                  </a:cubicBezTo>
                  <a:cubicBezTo>
                    <a:pt x="3367" y="13025"/>
                    <a:pt x="3624" y="12455"/>
                    <a:pt x="3852" y="11855"/>
                  </a:cubicBezTo>
                  <a:cubicBezTo>
                    <a:pt x="4109" y="11427"/>
                    <a:pt x="4251" y="10942"/>
                    <a:pt x="4308" y="10457"/>
                  </a:cubicBezTo>
                  <a:cubicBezTo>
                    <a:pt x="4308" y="9630"/>
                    <a:pt x="3510" y="9288"/>
                    <a:pt x="3167" y="8631"/>
                  </a:cubicBezTo>
                  <a:cubicBezTo>
                    <a:pt x="3567" y="8346"/>
                    <a:pt x="4166" y="8317"/>
                    <a:pt x="4451" y="7889"/>
                  </a:cubicBezTo>
                  <a:cubicBezTo>
                    <a:pt x="4594" y="7633"/>
                    <a:pt x="4594" y="7319"/>
                    <a:pt x="4480" y="7062"/>
                  </a:cubicBezTo>
                  <a:cubicBezTo>
                    <a:pt x="4280" y="6577"/>
                    <a:pt x="4023" y="6092"/>
                    <a:pt x="3766" y="5607"/>
                  </a:cubicBezTo>
                  <a:cubicBezTo>
                    <a:pt x="2796" y="3724"/>
                    <a:pt x="1598" y="1926"/>
                    <a:pt x="599" y="43"/>
                  </a:cubicBezTo>
                  <a:cubicBezTo>
                    <a:pt x="579" y="13"/>
                    <a:pt x="549" y="1"/>
                    <a:pt x="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7946075" y="2028450"/>
              <a:ext cx="68500" cy="134475"/>
            </a:xfrm>
            <a:custGeom>
              <a:avLst/>
              <a:gdLst/>
              <a:ahLst/>
              <a:cxnLst/>
              <a:rect l="l" t="t" r="r" b="b"/>
              <a:pathLst>
                <a:path w="2740" h="5379" extrusionOk="0">
                  <a:moveTo>
                    <a:pt x="2469" y="0"/>
                  </a:moveTo>
                  <a:cubicBezTo>
                    <a:pt x="2398" y="0"/>
                    <a:pt x="2326" y="43"/>
                    <a:pt x="2312" y="128"/>
                  </a:cubicBezTo>
                  <a:cubicBezTo>
                    <a:pt x="2169" y="728"/>
                    <a:pt x="2112" y="1355"/>
                    <a:pt x="2141" y="1983"/>
                  </a:cubicBezTo>
                  <a:cubicBezTo>
                    <a:pt x="2112" y="2525"/>
                    <a:pt x="2141" y="3153"/>
                    <a:pt x="1770" y="3581"/>
                  </a:cubicBezTo>
                  <a:cubicBezTo>
                    <a:pt x="1485" y="3895"/>
                    <a:pt x="1142" y="4151"/>
                    <a:pt x="771" y="4351"/>
                  </a:cubicBezTo>
                  <a:cubicBezTo>
                    <a:pt x="457" y="4579"/>
                    <a:pt x="1" y="4836"/>
                    <a:pt x="58" y="5293"/>
                  </a:cubicBezTo>
                  <a:cubicBezTo>
                    <a:pt x="58" y="5350"/>
                    <a:pt x="115" y="5378"/>
                    <a:pt x="172" y="5378"/>
                  </a:cubicBezTo>
                  <a:cubicBezTo>
                    <a:pt x="372" y="5350"/>
                    <a:pt x="572" y="5236"/>
                    <a:pt x="714" y="5093"/>
                  </a:cubicBezTo>
                  <a:cubicBezTo>
                    <a:pt x="885" y="4950"/>
                    <a:pt x="1085" y="4836"/>
                    <a:pt x="1313" y="4722"/>
                  </a:cubicBezTo>
                  <a:cubicBezTo>
                    <a:pt x="1713" y="4494"/>
                    <a:pt x="2055" y="4180"/>
                    <a:pt x="2341" y="3809"/>
                  </a:cubicBezTo>
                  <a:cubicBezTo>
                    <a:pt x="2683" y="3324"/>
                    <a:pt x="2683" y="2696"/>
                    <a:pt x="2711" y="2126"/>
                  </a:cubicBezTo>
                  <a:cubicBezTo>
                    <a:pt x="2740" y="1469"/>
                    <a:pt x="2740" y="785"/>
                    <a:pt x="2626" y="128"/>
                  </a:cubicBezTo>
                  <a:cubicBezTo>
                    <a:pt x="2612" y="43"/>
                    <a:pt x="2540" y="0"/>
                    <a:pt x="24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8149375" y="2028975"/>
              <a:ext cx="50675" cy="136100"/>
            </a:xfrm>
            <a:custGeom>
              <a:avLst/>
              <a:gdLst/>
              <a:ahLst/>
              <a:cxnLst/>
              <a:rect l="l" t="t" r="r" b="b"/>
              <a:pathLst>
                <a:path w="2027" h="5444" extrusionOk="0">
                  <a:moveTo>
                    <a:pt x="286" y="0"/>
                  </a:moveTo>
                  <a:cubicBezTo>
                    <a:pt x="222" y="0"/>
                    <a:pt x="158" y="36"/>
                    <a:pt x="143" y="107"/>
                  </a:cubicBezTo>
                  <a:cubicBezTo>
                    <a:pt x="29" y="707"/>
                    <a:pt x="1" y="1306"/>
                    <a:pt x="29" y="1905"/>
                  </a:cubicBezTo>
                  <a:cubicBezTo>
                    <a:pt x="1" y="2476"/>
                    <a:pt x="1" y="3046"/>
                    <a:pt x="58" y="3588"/>
                  </a:cubicBezTo>
                  <a:cubicBezTo>
                    <a:pt x="86" y="4045"/>
                    <a:pt x="286" y="4473"/>
                    <a:pt x="571" y="4815"/>
                  </a:cubicBezTo>
                  <a:cubicBezTo>
                    <a:pt x="885" y="5101"/>
                    <a:pt x="1342" y="5158"/>
                    <a:pt x="1713" y="5414"/>
                  </a:cubicBezTo>
                  <a:cubicBezTo>
                    <a:pt x="1747" y="5435"/>
                    <a:pt x="1782" y="5444"/>
                    <a:pt x="1817" y="5444"/>
                  </a:cubicBezTo>
                  <a:cubicBezTo>
                    <a:pt x="1927" y="5444"/>
                    <a:pt x="2026" y="5352"/>
                    <a:pt x="2026" y="5243"/>
                  </a:cubicBezTo>
                  <a:cubicBezTo>
                    <a:pt x="2026" y="4758"/>
                    <a:pt x="1570" y="4644"/>
                    <a:pt x="1256" y="4444"/>
                  </a:cubicBezTo>
                  <a:cubicBezTo>
                    <a:pt x="914" y="4216"/>
                    <a:pt x="714" y="3845"/>
                    <a:pt x="685" y="3446"/>
                  </a:cubicBezTo>
                  <a:cubicBezTo>
                    <a:pt x="457" y="2333"/>
                    <a:pt x="600" y="1220"/>
                    <a:pt x="429" y="107"/>
                  </a:cubicBezTo>
                  <a:cubicBezTo>
                    <a:pt x="414" y="36"/>
                    <a:pt x="35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8215725" y="3011200"/>
              <a:ext cx="156225" cy="836150"/>
            </a:xfrm>
            <a:custGeom>
              <a:avLst/>
              <a:gdLst/>
              <a:ahLst/>
              <a:cxnLst/>
              <a:rect l="l" t="t" r="r" b="b"/>
              <a:pathLst>
                <a:path w="6249" h="33446" extrusionOk="0">
                  <a:moveTo>
                    <a:pt x="5878" y="0"/>
                  </a:moveTo>
                  <a:cubicBezTo>
                    <a:pt x="5806" y="0"/>
                    <a:pt x="5735" y="36"/>
                    <a:pt x="5707" y="107"/>
                  </a:cubicBezTo>
                  <a:cubicBezTo>
                    <a:pt x="5478" y="2219"/>
                    <a:pt x="5535" y="4387"/>
                    <a:pt x="5507" y="6470"/>
                  </a:cubicBezTo>
                  <a:cubicBezTo>
                    <a:pt x="5478" y="8581"/>
                    <a:pt x="5450" y="10721"/>
                    <a:pt x="5421" y="12861"/>
                  </a:cubicBezTo>
                  <a:cubicBezTo>
                    <a:pt x="5364" y="17112"/>
                    <a:pt x="5336" y="21335"/>
                    <a:pt x="5336" y="25586"/>
                  </a:cubicBezTo>
                  <a:lnTo>
                    <a:pt x="5336" y="32533"/>
                  </a:lnTo>
                  <a:lnTo>
                    <a:pt x="5336" y="32533"/>
                  </a:lnTo>
                  <a:cubicBezTo>
                    <a:pt x="3786" y="32850"/>
                    <a:pt x="2236" y="33008"/>
                    <a:pt x="664" y="33008"/>
                  </a:cubicBezTo>
                  <a:cubicBezTo>
                    <a:pt x="538" y="33008"/>
                    <a:pt x="412" y="33007"/>
                    <a:pt x="285" y="33005"/>
                  </a:cubicBezTo>
                  <a:cubicBezTo>
                    <a:pt x="0" y="33005"/>
                    <a:pt x="0" y="33433"/>
                    <a:pt x="285" y="33433"/>
                  </a:cubicBezTo>
                  <a:cubicBezTo>
                    <a:pt x="545" y="33441"/>
                    <a:pt x="805" y="33445"/>
                    <a:pt x="1065" y="33445"/>
                  </a:cubicBezTo>
                  <a:cubicBezTo>
                    <a:pt x="2609" y="33445"/>
                    <a:pt x="4164" y="33302"/>
                    <a:pt x="5678" y="33033"/>
                  </a:cubicBezTo>
                  <a:cubicBezTo>
                    <a:pt x="5792" y="33005"/>
                    <a:pt x="5878" y="32891"/>
                    <a:pt x="5878" y="32748"/>
                  </a:cubicBezTo>
                  <a:cubicBezTo>
                    <a:pt x="6049" y="24274"/>
                    <a:pt x="6049" y="15771"/>
                    <a:pt x="6106" y="7269"/>
                  </a:cubicBezTo>
                  <a:cubicBezTo>
                    <a:pt x="6106" y="4901"/>
                    <a:pt x="6249" y="2475"/>
                    <a:pt x="6049" y="107"/>
                  </a:cubicBezTo>
                  <a:cubicBezTo>
                    <a:pt x="6020" y="36"/>
                    <a:pt x="5949" y="0"/>
                    <a:pt x="5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8216450" y="3820525"/>
              <a:ext cx="117700" cy="766300"/>
            </a:xfrm>
            <a:custGeom>
              <a:avLst/>
              <a:gdLst/>
              <a:ahLst/>
              <a:cxnLst/>
              <a:rect l="l" t="t" r="r" b="b"/>
              <a:pathLst>
                <a:path w="4708" h="30652" extrusionOk="0">
                  <a:moveTo>
                    <a:pt x="4290" y="0"/>
                  </a:moveTo>
                  <a:cubicBezTo>
                    <a:pt x="4234" y="0"/>
                    <a:pt x="4179" y="44"/>
                    <a:pt x="4194" y="118"/>
                  </a:cubicBezTo>
                  <a:cubicBezTo>
                    <a:pt x="3880" y="1003"/>
                    <a:pt x="3966" y="2001"/>
                    <a:pt x="3937" y="2914"/>
                  </a:cubicBezTo>
                  <a:cubicBezTo>
                    <a:pt x="3909" y="3856"/>
                    <a:pt x="3880" y="4826"/>
                    <a:pt x="3851" y="5796"/>
                  </a:cubicBezTo>
                  <a:cubicBezTo>
                    <a:pt x="3823" y="7765"/>
                    <a:pt x="3794" y="9705"/>
                    <a:pt x="3766" y="11674"/>
                  </a:cubicBezTo>
                  <a:cubicBezTo>
                    <a:pt x="3737" y="15526"/>
                    <a:pt x="3680" y="19406"/>
                    <a:pt x="3652" y="23286"/>
                  </a:cubicBezTo>
                  <a:cubicBezTo>
                    <a:pt x="3624" y="25417"/>
                    <a:pt x="3597" y="27548"/>
                    <a:pt x="3570" y="29654"/>
                  </a:cubicBezTo>
                  <a:lnTo>
                    <a:pt x="3570" y="29654"/>
                  </a:lnTo>
                  <a:cubicBezTo>
                    <a:pt x="2513" y="29762"/>
                    <a:pt x="1456" y="29891"/>
                    <a:pt x="399" y="30020"/>
                  </a:cubicBezTo>
                  <a:cubicBezTo>
                    <a:pt x="17" y="30075"/>
                    <a:pt x="0" y="30651"/>
                    <a:pt x="349" y="30651"/>
                  </a:cubicBezTo>
                  <a:cubicBezTo>
                    <a:pt x="365" y="30651"/>
                    <a:pt x="382" y="30650"/>
                    <a:pt x="399" y="30648"/>
                  </a:cubicBezTo>
                  <a:cubicBezTo>
                    <a:pt x="1569" y="30534"/>
                    <a:pt x="2739" y="30419"/>
                    <a:pt x="3909" y="30305"/>
                  </a:cubicBezTo>
                  <a:cubicBezTo>
                    <a:pt x="4108" y="30305"/>
                    <a:pt x="4279" y="30134"/>
                    <a:pt x="4279" y="29934"/>
                  </a:cubicBezTo>
                  <a:cubicBezTo>
                    <a:pt x="4394" y="22174"/>
                    <a:pt x="4479" y="14384"/>
                    <a:pt x="4565" y="6595"/>
                  </a:cubicBezTo>
                  <a:lnTo>
                    <a:pt x="4565" y="3314"/>
                  </a:lnTo>
                  <a:cubicBezTo>
                    <a:pt x="4565" y="2287"/>
                    <a:pt x="4707" y="1117"/>
                    <a:pt x="4394" y="118"/>
                  </a:cubicBezTo>
                  <a:cubicBezTo>
                    <a:pt x="4394" y="37"/>
                    <a:pt x="4342" y="0"/>
                    <a:pt x="4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8168625" y="4569875"/>
              <a:ext cx="263950" cy="141500"/>
            </a:xfrm>
            <a:custGeom>
              <a:avLst/>
              <a:gdLst/>
              <a:ahLst/>
              <a:cxnLst/>
              <a:rect l="l" t="t" r="r" b="b"/>
              <a:pathLst>
                <a:path w="10558" h="5660" extrusionOk="0">
                  <a:moveTo>
                    <a:pt x="5769" y="0"/>
                  </a:moveTo>
                  <a:cubicBezTo>
                    <a:pt x="5602" y="0"/>
                    <a:pt x="5466" y="212"/>
                    <a:pt x="5565" y="360"/>
                  </a:cubicBezTo>
                  <a:cubicBezTo>
                    <a:pt x="5993" y="816"/>
                    <a:pt x="6478" y="1216"/>
                    <a:pt x="6991" y="1558"/>
                  </a:cubicBezTo>
                  <a:cubicBezTo>
                    <a:pt x="7505" y="1929"/>
                    <a:pt x="8018" y="2300"/>
                    <a:pt x="8504" y="2700"/>
                  </a:cubicBezTo>
                  <a:cubicBezTo>
                    <a:pt x="8989" y="3070"/>
                    <a:pt x="9417" y="3527"/>
                    <a:pt x="9730" y="4041"/>
                  </a:cubicBezTo>
                  <a:cubicBezTo>
                    <a:pt x="9873" y="4297"/>
                    <a:pt x="9930" y="4526"/>
                    <a:pt x="9559" y="4668"/>
                  </a:cubicBezTo>
                  <a:cubicBezTo>
                    <a:pt x="9417" y="4725"/>
                    <a:pt x="9245" y="4725"/>
                    <a:pt x="9074" y="4754"/>
                  </a:cubicBezTo>
                  <a:cubicBezTo>
                    <a:pt x="8732" y="4782"/>
                    <a:pt x="8361" y="4811"/>
                    <a:pt x="8018" y="4839"/>
                  </a:cubicBezTo>
                  <a:cubicBezTo>
                    <a:pt x="6649" y="4954"/>
                    <a:pt x="5308" y="5011"/>
                    <a:pt x="3967" y="5039"/>
                  </a:cubicBezTo>
                  <a:cubicBezTo>
                    <a:pt x="3254" y="5039"/>
                    <a:pt x="2540" y="5096"/>
                    <a:pt x="1827" y="5096"/>
                  </a:cubicBezTo>
                  <a:cubicBezTo>
                    <a:pt x="1531" y="5096"/>
                    <a:pt x="1168" y="5045"/>
                    <a:pt x="824" y="5045"/>
                  </a:cubicBezTo>
                  <a:cubicBezTo>
                    <a:pt x="538" y="5045"/>
                    <a:pt x="266" y="5081"/>
                    <a:pt x="58" y="5210"/>
                  </a:cubicBezTo>
                  <a:cubicBezTo>
                    <a:pt x="1" y="5267"/>
                    <a:pt x="29" y="5382"/>
                    <a:pt x="87" y="5410"/>
                  </a:cubicBezTo>
                  <a:cubicBezTo>
                    <a:pt x="349" y="5553"/>
                    <a:pt x="632" y="5617"/>
                    <a:pt x="935" y="5617"/>
                  </a:cubicBezTo>
                  <a:cubicBezTo>
                    <a:pt x="994" y="5617"/>
                    <a:pt x="1054" y="5614"/>
                    <a:pt x="1114" y="5610"/>
                  </a:cubicBezTo>
                  <a:lnTo>
                    <a:pt x="2255" y="5638"/>
                  </a:lnTo>
                  <a:cubicBezTo>
                    <a:pt x="2683" y="5653"/>
                    <a:pt x="3104" y="5660"/>
                    <a:pt x="3521" y="5660"/>
                  </a:cubicBezTo>
                  <a:cubicBezTo>
                    <a:pt x="3938" y="5660"/>
                    <a:pt x="4352" y="5653"/>
                    <a:pt x="4766" y="5638"/>
                  </a:cubicBezTo>
                  <a:cubicBezTo>
                    <a:pt x="5593" y="5638"/>
                    <a:pt x="6421" y="5581"/>
                    <a:pt x="7248" y="5524"/>
                  </a:cubicBezTo>
                  <a:cubicBezTo>
                    <a:pt x="8076" y="5496"/>
                    <a:pt x="8874" y="5410"/>
                    <a:pt x="9673" y="5296"/>
                  </a:cubicBezTo>
                  <a:cubicBezTo>
                    <a:pt x="10187" y="5239"/>
                    <a:pt x="10558" y="4754"/>
                    <a:pt x="10472" y="4212"/>
                  </a:cubicBezTo>
                  <a:cubicBezTo>
                    <a:pt x="10387" y="3613"/>
                    <a:pt x="9873" y="3099"/>
                    <a:pt x="9474" y="2700"/>
                  </a:cubicBezTo>
                  <a:cubicBezTo>
                    <a:pt x="8960" y="2214"/>
                    <a:pt x="8418" y="1758"/>
                    <a:pt x="7847" y="1359"/>
                  </a:cubicBezTo>
                  <a:cubicBezTo>
                    <a:pt x="7220" y="902"/>
                    <a:pt x="6563" y="303"/>
                    <a:pt x="5850" y="18"/>
                  </a:cubicBezTo>
                  <a:cubicBezTo>
                    <a:pt x="5823" y="6"/>
                    <a:pt x="5795" y="0"/>
                    <a:pt x="5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7888525" y="1665875"/>
              <a:ext cx="219650" cy="258350"/>
            </a:xfrm>
            <a:custGeom>
              <a:avLst/>
              <a:gdLst/>
              <a:ahLst/>
              <a:cxnLst/>
              <a:rect l="l" t="t" r="r" b="b"/>
              <a:pathLst>
                <a:path w="8786" h="10334" extrusionOk="0">
                  <a:moveTo>
                    <a:pt x="8517" y="0"/>
                  </a:moveTo>
                  <a:cubicBezTo>
                    <a:pt x="8430" y="0"/>
                    <a:pt x="8346" y="50"/>
                    <a:pt x="8323" y="166"/>
                  </a:cubicBezTo>
                  <a:cubicBezTo>
                    <a:pt x="7838" y="1935"/>
                    <a:pt x="6069" y="2791"/>
                    <a:pt x="4614" y="3675"/>
                  </a:cubicBezTo>
                  <a:cubicBezTo>
                    <a:pt x="3343" y="4486"/>
                    <a:pt x="2046" y="5477"/>
                    <a:pt x="1647" y="6964"/>
                  </a:cubicBezTo>
                  <a:lnTo>
                    <a:pt x="1647" y="6964"/>
                  </a:lnTo>
                  <a:cubicBezTo>
                    <a:pt x="750" y="6992"/>
                    <a:pt x="1" y="7778"/>
                    <a:pt x="77" y="8725"/>
                  </a:cubicBezTo>
                  <a:cubicBezTo>
                    <a:pt x="150" y="9448"/>
                    <a:pt x="975" y="10334"/>
                    <a:pt x="1780" y="10334"/>
                  </a:cubicBezTo>
                  <a:cubicBezTo>
                    <a:pt x="1928" y="10334"/>
                    <a:pt x="2075" y="10304"/>
                    <a:pt x="2217" y="10237"/>
                  </a:cubicBezTo>
                  <a:cubicBezTo>
                    <a:pt x="2360" y="10123"/>
                    <a:pt x="2360" y="9924"/>
                    <a:pt x="2217" y="9809"/>
                  </a:cubicBezTo>
                  <a:cubicBezTo>
                    <a:pt x="1647" y="9553"/>
                    <a:pt x="1076" y="9610"/>
                    <a:pt x="791" y="8925"/>
                  </a:cubicBezTo>
                  <a:cubicBezTo>
                    <a:pt x="548" y="8278"/>
                    <a:pt x="1019" y="7605"/>
                    <a:pt x="1697" y="7605"/>
                  </a:cubicBezTo>
                  <a:cubicBezTo>
                    <a:pt x="1737" y="7605"/>
                    <a:pt x="1777" y="7608"/>
                    <a:pt x="1818" y="7612"/>
                  </a:cubicBezTo>
                  <a:cubicBezTo>
                    <a:pt x="1848" y="7623"/>
                    <a:pt x="1879" y="7627"/>
                    <a:pt x="1908" y="7627"/>
                  </a:cubicBezTo>
                  <a:cubicBezTo>
                    <a:pt x="2046" y="7627"/>
                    <a:pt x="2170" y="7525"/>
                    <a:pt x="2217" y="7384"/>
                  </a:cubicBezTo>
                  <a:cubicBezTo>
                    <a:pt x="2560" y="5615"/>
                    <a:pt x="4272" y="4645"/>
                    <a:pt x="5698" y="3761"/>
                  </a:cubicBezTo>
                  <a:cubicBezTo>
                    <a:pt x="7011" y="2933"/>
                    <a:pt x="8380" y="1849"/>
                    <a:pt x="8751" y="280"/>
                  </a:cubicBezTo>
                  <a:cubicBezTo>
                    <a:pt x="8785" y="110"/>
                    <a:pt x="8647" y="0"/>
                    <a:pt x="8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8182200" y="1831300"/>
              <a:ext cx="61350" cy="104850"/>
            </a:xfrm>
            <a:custGeom>
              <a:avLst/>
              <a:gdLst/>
              <a:ahLst/>
              <a:cxnLst/>
              <a:rect l="l" t="t" r="r" b="b"/>
              <a:pathLst>
                <a:path w="2454" h="4194" extrusionOk="0">
                  <a:moveTo>
                    <a:pt x="830" y="0"/>
                  </a:moveTo>
                  <a:cubicBezTo>
                    <a:pt x="705" y="0"/>
                    <a:pt x="578" y="29"/>
                    <a:pt x="457" y="82"/>
                  </a:cubicBezTo>
                  <a:cubicBezTo>
                    <a:pt x="342" y="140"/>
                    <a:pt x="342" y="339"/>
                    <a:pt x="457" y="396"/>
                  </a:cubicBezTo>
                  <a:cubicBezTo>
                    <a:pt x="656" y="482"/>
                    <a:pt x="856" y="482"/>
                    <a:pt x="1056" y="596"/>
                  </a:cubicBezTo>
                  <a:cubicBezTo>
                    <a:pt x="1227" y="682"/>
                    <a:pt x="1370" y="824"/>
                    <a:pt x="1512" y="995"/>
                  </a:cubicBezTo>
                  <a:cubicBezTo>
                    <a:pt x="1769" y="1281"/>
                    <a:pt x="1883" y="1680"/>
                    <a:pt x="1826" y="2080"/>
                  </a:cubicBezTo>
                  <a:cubicBezTo>
                    <a:pt x="1769" y="2508"/>
                    <a:pt x="1541" y="2879"/>
                    <a:pt x="1198" y="3164"/>
                  </a:cubicBezTo>
                  <a:cubicBezTo>
                    <a:pt x="1027" y="3307"/>
                    <a:pt x="827" y="3421"/>
                    <a:pt x="628" y="3506"/>
                  </a:cubicBezTo>
                  <a:cubicBezTo>
                    <a:pt x="400" y="3563"/>
                    <a:pt x="200" y="3706"/>
                    <a:pt x="57" y="3877"/>
                  </a:cubicBezTo>
                  <a:cubicBezTo>
                    <a:pt x="0" y="3963"/>
                    <a:pt x="29" y="4077"/>
                    <a:pt x="143" y="4134"/>
                  </a:cubicBezTo>
                  <a:cubicBezTo>
                    <a:pt x="244" y="4174"/>
                    <a:pt x="348" y="4193"/>
                    <a:pt x="453" y="4193"/>
                  </a:cubicBezTo>
                  <a:cubicBezTo>
                    <a:pt x="643" y="4193"/>
                    <a:pt x="833" y="4130"/>
                    <a:pt x="999" y="4020"/>
                  </a:cubicBezTo>
                  <a:cubicBezTo>
                    <a:pt x="1255" y="3906"/>
                    <a:pt x="1484" y="3735"/>
                    <a:pt x="1683" y="3563"/>
                  </a:cubicBezTo>
                  <a:cubicBezTo>
                    <a:pt x="2111" y="3164"/>
                    <a:pt x="2368" y="2622"/>
                    <a:pt x="2425" y="2051"/>
                  </a:cubicBezTo>
                  <a:cubicBezTo>
                    <a:pt x="2454" y="1481"/>
                    <a:pt x="2254" y="938"/>
                    <a:pt x="1883" y="539"/>
                  </a:cubicBezTo>
                  <a:cubicBezTo>
                    <a:pt x="1712" y="339"/>
                    <a:pt x="1484" y="197"/>
                    <a:pt x="1227" y="111"/>
                  </a:cubicBezTo>
                  <a:cubicBezTo>
                    <a:pt x="1106" y="36"/>
                    <a:pt x="970" y="0"/>
                    <a:pt x="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7990650" y="1895150"/>
              <a:ext cx="173725" cy="29850"/>
            </a:xfrm>
            <a:custGeom>
              <a:avLst/>
              <a:gdLst/>
              <a:ahLst/>
              <a:cxnLst/>
              <a:rect l="l" t="t" r="r" b="b"/>
              <a:pathLst>
                <a:path w="6949" h="1194" extrusionOk="0">
                  <a:moveTo>
                    <a:pt x="166" y="1"/>
                  </a:moveTo>
                  <a:cubicBezTo>
                    <a:pt x="55" y="1"/>
                    <a:pt x="1" y="164"/>
                    <a:pt x="101" y="239"/>
                  </a:cubicBezTo>
                  <a:cubicBezTo>
                    <a:pt x="1128" y="810"/>
                    <a:pt x="2269" y="1124"/>
                    <a:pt x="3439" y="1181"/>
                  </a:cubicBezTo>
                  <a:cubicBezTo>
                    <a:pt x="3600" y="1189"/>
                    <a:pt x="3765" y="1193"/>
                    <a:pt x="3934" y="1193"/>
                  </a:cubicBezTo>
                  <a:cubicBezTo>
                    <a:pt x="4937" y="1193"/>
                    <a:pt x="6053" y="1029"/>
                    <a:pt x="6835" y="467"/>
                  </a:cubicBezTo>
                  <a:cubicBezTo>
                    <a:pt x="6942" y="387"/>
                    <a:pt x="6948" y="179"/>
                    <a:pt x="6806" y="179"/>
                  </a:cubicBezTo>
                  <a:cubicBezTo>
                    <a:pt x="6797" y="179"/>
                    <a:pt x="6788" y="180"/>
                    <a:pt x="6778" y="182"/>
                  </a:cubicBezTo>
                  <a:cubicBezTo>
                    <a:pt x="6235" y="239"/>
                    <a:pt x="5693" y="353"/>
                    <a:pt x="5151" y="467"/>
                  </a:cubicBezTo>
                  <a:cubicBezTo>
                    <a:pt x="4609" y="553"/>
                    <a:pt x="4067" y="581"/>
                    <a:pt x="3496" y="581"/>
                  </a:cubicBezTo>
                  <a:cubicBezTo>
                    <a:pt x="2384" y="553"/>
                    <a:pt x="1271" y="353"/>
                    <a:pt x="215" y="11"/>
                  </a:cubicBezTo>
                  <a:cubicBezTo>
                    <a:pt x="198" y="4"/>
                    <a:pt x="181" y="1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7955350" y="1892500"/>
              <a:ext cx="48625" cy="85525"/>
            </a:xfrm>
            <a:custGeom>
              <a:avLst/>
              <a:gdLst/>
              <a:ahLst/>
              <a:cxnLst/>
              <a:rect l="l" t="t" r="r" b="b"/>
              <a:pathLst>
                <a:path w="1945" h="3421" extrusionOk="0">
                  <a:moveTo>
                    <a:pt x="1734" y="1"/>
                  </a:moveTo>
                  <a:cubicBezTo>
                    <a:pt x="1692" y="1"/>
                    <a:pt x="1652" y="18"/>
                    <a:pt x="1627" y="60"/>
                  </a:cubicBezTo>
                  <a:cubicBezTo>
                    <a:pt x="1199" y="459"/>
                    <a:pt x="857" y="944"/>
                    <a:pt x="657" y="1486"/>
                  </a:cubicBezTo>
                  <a:cubicBezTo>
                    <a:pt x="514" y="1772"/>
                    <a:pt x="400" y="2028"/>
                    <a:pt x="286" y="2314"/>
                  </a:cubicBezTo>
                  <a:cubicBezTo>
                    <a:pt x="229" y="2456"/>
                    <a:pt x="172" y="2571"/>
                    <a:pt x="115" y="2713"/>
                  </a:cubicBezTo>
                  <a:cubicBezTo>
                    <a:pt x="29" y="2856"/>
                    <a:pt x="1" y="3027"/>
                    <a:pt x="58" y="3198"/>
                  </a:cubicBezTo>
                  <a:cubicBezTo>
                    <a:pt x="78" y="3337"/>
                    <a:pt x="194" y="3421"/>
                    <a:pt x="320" y="3421"/>
                  </a:cubicBezTo>
                  <a:cubicBezTo>
                    <a:pt x="376" y="3421"/>
                    <a:pt x="434" y="3404"/>
                    <a:pt x="486" y="3369"/>
                  </a:cubicBezTo>
                  <a:cubicBezTo>
                    <a:pt x="571" y="3312"/>
                    <a:pt x="629" y="3255"/>
                    <a:pt x="686" y="3141"/>
                  </a:cubicBezTo>
                  <a:cubicBezTo>
                    <a:pt x="714" y="3084"/>
                    <a:pt x="714" y="3027"/>
                    <a:pt x="743" y="2941"/>
                  </a:cubicBezTo>
                  <a:cubicBezTo>
                    <a:pt x="800" y="2799"/>
                    <a:pt x="828" y="2656"/>
                    <a:pt x="885" y="2542"/>
                  </a:cubicBezTo>
                  <a:cubicBezTo>
                    <a:pt x="971" y="2285"/>
                    <a:pt x="1085" y="2028"/>
                    <a:pt x="1199" y="1772"/>
                  </a:cubicBezTo>
                  <a:cubicBezTo>
                    <a:pt x="1456" y="1258"/>
                    <a:pt x="1684" y="744"/>
                    <a:pt x="1884" y="202"/>
                  </a:cubicBezTo>
                  <a:cubicBezTo>
                    <a:pt x="1944" y="101"/>
                    <a:pt x="1834" y="1"/>
                    <a:pt x="1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8159375" y="1898600"/>
              <a:ext cx="45275" cy="63050"/>
            </a:xfrm>
            <a:custGeom>
              <a:avLst/>
              <a:gdLst/>
              <a:ahLst/>
              <a:cxnLst/>
              <a:rect l="l" t="t" r="r" b="b"/>
              <a:pathLst>
                <a:path w="1811" h="2522" extrusionOk="0">
                  <a:moveTo>
                    <a:pt x="151" y="0"/>
                  </a:moveTo>
                  <a:cubicBezTo>
                    <a:pt x="76" y="0"/>
                    <a:pt x="0" y="93"/>
                    <a:pt x="0" y="187"/>
                  </a:cubicBezTo>
                  <a:cubicBezTo>
                    <a:pt x="0" y="244"/>
                    <a:pt x="29" y="301"/>
                    <a:pt x="29" y="358"/>
                  </a:cubicBezTo>
                  <a:lnTo>
                    <a:pt x="29" y="244"/>
                  </a:lnTo>
                  <a:cubicBezTo>
                    <a:pt x="29" y="301"/>
                    <a:pt x="29" y="386"/>
                    <a:pt x="57" y="443"/>
                  </a:cubicBezTo>
                  <a:cubicBezTo>
                    <a:pt x="86" y="472"/>
                    <a:pt x="86" y="529"/>
                    <a:pt x="114" y="558"/>
                  </a:cubicBezTo>
                  <a:lnTo>
                    <a:pt x="257" y="843"/>
                  </a:lnTo>
                  <a:cubicBezTo>
                    <a:pt x="342" y="1014"/>
                    <a:pt x="428" y="1185"/>
                    <a:pt x="514" y="1328"/>
                  </a:cubicBezTo>
                  <a:lnTo>
                    <a:pt x="1113" y="2355"/>
                  </a:lnTo>
                  <a:cubicBezTo>
                    <a:pt x="1176" y="2473"/>
                    <a:pt x="1277" y="2521"/>
                    <a:pt x="1377" y="2521"/>
                  </a:cubicBezTo>
                  <a:cubicBezTo>
                    <a:pt x="1594" y="2521"/>
                    <a:pt x="1811" y="2295"/>
                    <a:pt x="1655" y="2041"/>
                  </a:cubicBezTo>
                  <a:cubicBezTo>
                    <a:pt x="1427" y="1670"/>
                    <a:pt x="1227" y="1328"/>
                    <a:pt x="999" y="986"/>
                  </a:cubicBezTo>
                  <a:cubicBezTo>
                    <a:pt x="885" y="814"/>
                    <a:pt x="770" y="672"/>
                    <a:pt x="628" y="500"/>
                  </a:cubicBezTo>
                  <a:lnTo>
                    <a:pt x="457" y="244"/>
                  </a:lnTo>
                  <a:cubicBezTo>
                    <a:pt x="399" y="158"/>
                    <a:pt x="314" y="101"/>
                    <a:pt x="200" y="15"/>
                  </a:cubicBezTo>
                  <a:cubicBezTo>
                    <a:pt x="184" y="5"/>
                    <a:pt x="167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7942925" y="1847450"/>
              <a:ext cx="58825" cy="54425"/>
            </a:xfrm>
            <a:custGeom>
              <a:avLst/>
              <a:gdLst/>
              <a:ahLst/>
              <a:cxnLst/>
              <a:rect l="l" t="t" r="r" b="b"/>
              <a:pathLst>
                <a:path w="2353" h="2177" extrusionOk="0">
                  <a:moveTo>
                    <a:pt x="96" y="0"/>
                  </a:moveTo>
                  <a:cubicBezTo>
                    <a:pt x="46" y="0"/>
                    <a:pt x="1" y="61"/>
                    <a:pt x="41" y="121"/>
                  </a:cubicBezTo>
                  <a:cubicBezTo>
                    <a:pt x="127" y="235"/>
                    <a:pt x="184" y="349"/>
                    <a:pt x="270" y="435"/>
                  </a:cubicBezTo>
                  <a:cubicBezTo>
                    <a:pt x="355" y="521"/>
                    <a:pt x="441" y="606"/>
                    <a:pt x="526" y="692"/>
                  </a:cubicBezTo>
                  <a:cubicBezTo>
                    <a:pt x="669" y="863"/>
                    <a:pt x="812" y="1006"/>
                    <a:pt x="954" y="1177"/>
                  </a:cubicBezTo>
                  <a:cubicBezTo>
                    <a:pt x="1097" y="1320"/>
                    <a:pt x="1240" y="1462"/>
                    <a:pt x="1382" y="1605"/>
                  </a:cubicBezTo>
                  <a:cubicBezTo>
                    <a:pt x="1554" y="1776"/>
                    <a:pt x="1753" y="1976"/>
                    <a:pt x="1953" y="2147"/>
                  </a:cubicBezTo>
                  <a:cubicBezTo>
                    <a:pt x="1993" y="2167"/>
                    <a:pt x="2037" y="2177"/>
                    <a:pt x="2080" y="2177"/>
                  </a:cubicBezTo>
                  <a:cubicBezTo>
                    <a:pt x="2157" y="2177"/>
                    <a:pt x="2230" y="2145"/>
                    <a:pt x="2267" y="2090"/>
                  </a:cubicBezTo>
                  <a:cubicBezTo>
                    <a:pt x="2352" y="1976"/>
                    <a:pt x="2352" y="1862"/>
                    <a:pt x="2267" y="1776"/>
                  </a:cubicBezTo>
                  <a:cubicBezTo>
                    <a:pt x="2096" y="1576"/>
                    <a:pt x="1924" y="1405"/>
                    <a:pt x="1725" y="1263"/>
                  </a:cubicBezTo>
                  <a:cubicBezTo>
                    <a:pt x="1582" y="1120"/>
                    <a:pt x="1411" y="977"/>
                    <a:pt x="1268" y="863"/>
                  </a:cubicBezTo>
                  <a:lnTo>
                    <a:pt x="783" y="464"/>
                  </a:lnTo>
                  <a:lnTo>
                    <a:pt x="526" y="235"/>
                  </a:lnTo>
                  <a:cubicBezTo>
                    <a:pt x="469" y="207"/>
                    <a:pt x="412" y="150"/>
                    <a:pt x="355" y="121"/>
                  </a:cubicBezTo>
                  <a:cubicBezTo>
                    <a:pt x="298" y="93"/>
                    <a:pt x="241" y="64"/>
                    <a:pt x="155" y="36"/>
                  </a:cubicBezTo>
                  <a:cubicBezTo>
                    <a:pt x="139" y="11"/>
                    <a:pt x="117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8157400" y="1839025"/>
              <a:ext cx="53350" cy="67600"/>
            </a:xfrm>
            <a:custGeom>
              <a:avLst/>
              <a:gdLst/>
              <a:ahLst/>
              <a:cxnLst/>
              <a:rect l="l" t="t" r="r" b="b"/>
              <a:pathLst>
                <a:path w="2134" h="2704" extrusionOk="0">
                  <a:moveTo>
                    <a:pt x="1920" y="1"/>
                  </a:moveTo>
                  <a:cubicBezTo>
                    <a:pt x="1888" y="1"/>
                    <a:pt x="1854" y="10"/>
                    <a:pt x="1819" y="30"/>
                  </a:cubicBezTo>
                  <a:cubicBezTo>
                    <a:pt x="1705" y="87"/>
                    <a:pt x="1620" y="230"/>
                    <a:pt x="1563" y="344"/>
                  </a:cubicBezTo>
                  <a:cubicBezTo>
                    <a:pt x="1477" y="458"/>
                    <a:pt x="1420" y="544"/>
                    <a:pt x="1334" y="658"/>
                  </a:cubicBezTo>
                  <a:lnTo>
                    <a:pt x="906" y="1229"/>
                  </a:lnTo>
                  <a:cubicBezTo>
                    <a:pt x="621" y="1628"/>
                    <a:pt x="336" y="2027"/>
                    <a:pt x="79" y="2455"/>
                  </a:cubicBezTo>
                  <a:cubicBezTo>
                    <a:pt x="1" y="2593"/>
                    <a:pt x="111" y="2703"/>
                    <a:pt x="224" y="2703"/>
                  </a:cubicBezTo>
                  <a:cubicBezTo>
                    <a:pt x="276" y="2703"/>
                    <a:pt x="329" y="2680"/>
                    <a:pt x="364" y="2627"/>
                  </a:cubicBezTo>
                  <a:cubicBezTo>
                    <a:pt x="650" y="2227"/>
                    <a:pt x="964" y="1828"/>
                    <a:pt x="1277" y="1457"/>
                  </a:cubicBezTo>
                  <a:cubicBezTo>
                    <a:pt x="1420" y="1286"/>
                    <a:pt x="1591" y="1114"/>
                    <a:pt x="1705" y="915"/>
                  </a:cubicBezTo>
                  <a:cubicBezTo>
                    <a:pt x="1791" y="801"/>
                    <a:pt x="1877" y="715"/>
                    <a:pt x="1934" y="601"/>
                  </a:cubicBezTo>
                  <a:cubicBezTo>
                    <a:pt x="2019" y="487"/>
                    <a:pt x="2105" y="344"/>
                    <a:pt x="2133" y="201"/>
                  </a:cubicBezTo>
                  <a:cubicBezTo>
                    <a:pt x="2112" y="93"/>
                    <a:pt x="2024" y="1"/>
                    <a:pt x="1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8011700" y="1966025"/>
              <a:ext cx="144825" cy="21875"/>
            </a:xfrm>
            <a:custGeom>
              <a:avLst/>
              <a:gdLst/>
              <a:ahLst/>
              <a:cxnLst/>
              <a:rect l="l" t="t" r="r" b="b"/>
              <a:pathLst>
                <a:path w="5793" h="875" extrusionOk="0">
                  <a:moveTo>
                    <a:pt x="86" y="0"/>
                  </a:moveTo>
                  <a:cubicBezTo>
                    <a:pt x="58" y="0"/>
                    <a:pt x="1" y="86"/>
                    <a:pt x="58" y="115"/>
                  </a:cubicBezTo>
                  <a:cubicBezTo>
                    <a:pt x="800" y="685"/>
                    <a:pt x="1884" y="828"/>
                    <a:pt x="2797" y="856"/>
                  </a:cubicBezTo>
                  <a:cubicBezTo>
                    <a:pt x="2977" y="867"/>
                    <a:pt x="3164" y="874"/>
                    <a:pt x="3354" y="874"/>
                  </a:cubicBezTo>
                  <a:cubicBezTo>
                    <a:pt x="4163" y="874"/>
                    <a:pt x="5038" y="753"/>
                    <a:pt x="5707" y="314"/>
                  </a:cubicBezTo>
                  <a:cubicBezTo>
                    <a:pt x="5793" y="257"/>
                    <a:pt x="5736" y="143"/>
                    <a:pt x="5650" y="115"/>
                  </a:cubicBezTo>
                  <a:cubicBezTo>
                    <a:pt x="4764" y="141"/>
                    <a:pt x="3903" y="345"/>
                    <a:pt x="3019" y="345"/>
                  </a:cubicBezTo>
                  <a:cubicBezTo>
                    <a:pt x="2964" y="345"/>
                    <a:pt x="2909" y="344"/>
                    <a:pt x="2854" y="343"/>
                  </a:cubicBezTo>
                  <a:cubicBezTo>
                    <a:pt x="2369" y="343"/>
                    <a:pt x="1913" y="314"/>
                    <a:pt x="1427" y="229"/>
                  </a:cubicBezTo>
                  <a:cubicBezTo>
                    <a:pt x="999" y="115"/>
                    <a:pt x="543" y="58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8090875" y="1686950"/>
              <a:ext cx="112025" cy="162025"/>
            </a:xfrm>
            <a:custGeom>
              <a:avLst/>
              <a:gdLst/>
              <a:ahLst/>
              <a:cxnLst/>
              <a:rect l="l" t="t" r="r" b="b"/>
              <a:pathLst>
                <a:path w="4481" h="6481" extrusionOk="0">
                  <a:moveTo>
                    <a:pt x="122" y="0"/>
                  </a:moveTo>
                  <a:cubicBezTo>
                    <a:pt x="58" y="0"/>
                    <a:pt x="1" y="61"/>
                    <a:pt x="1" y="121"/>
                  </a:cubicBezTo>
                  <a:cubicBezTo>
                    <a:pt x="315" y="1377"/>
                    <a:pt x="1000" y="2490"/>
                    <a:pt x="1941" y="3346"/>
                  </a:cubicBezTo>
                  <a:cubicBezTo>
                    <a:pt x="2426" y="3774"/>
                    <a:pt x="2997" y="4087"/>
                    <a:pt x="3368" y="4630"/>
                  </a:cubicBezTo>
                  <a:cubicBezTo>
                    <a:pt x="3710" y="5143"/>
                    <a:pt x="3682" y="5742"/>
                    <a:pt x="3824" y="6370"/>
                  </a:cubicBezTo>
                  <a:cubicBezTo>
                    <a:pt x="3839" y="6445"/>
                    <a:pt x="3894" y="6481"/>
                    <a:pt x="3955" y="6481"/>
                  </a:cubicBezTo>
                  <a:cubicBezTo>
                    <a:pt x="4010" y="6481"/>
                    <a:pt x="4069" y="6452"/>
                    <a:pt x="4110" y="6399"/>
                  </a:cubicBezTo>
                  <a:cubicBezTo>
                    <a:pt x="4480" y="5885"/>
                    <a:pt x="4338" y="5172"/>
                    <a:pt x="4110" y="4630"/>
                  </a:cubicBezTo>
                  <a:cubicBezTo>
                    <a:pt x="3824" y="4030"/>
                    <a:pt x="3368" y="3545"/>
                    <a:pt x="2797" y="3203"/>
                  </a:cubicBezTo>
                  <a:cubicBezTo>
                    <a:pt x="2226" y="2804"/>
                    <a:pt x="1770" y="2290"/>
                    <a:pt x="1370" y="1719"/>
                  </a:cubicBezTo>
                  <a:cubicBezTo>
                    <a:pt x="1000" y="1149"/>
                    <a:pt x="629" y="578"/>
                    <a:pt x="201" y="36"/>
                  </a:cubicBezTo>
                  <a:cubicBezTo>
                    <a:pt x="176" y="11"/>
                    <a:pt x="148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833375" y="1602900"/>
              <a:ext cx="281100" cy="550550"/>
            </a:xfrm>
            <a:custGeom>
              <a:avLst/>
              <a:gdLst/>
              <a:ahLst/>
              <a:cxnLst/>
              <a:rect l="l" t="t" r="r" b="b"/>
              <a:pathLst>
                <a:path w="11244" h="22022" extrusionOk="0">
                  <a:moveTo>
                    <a:pt x="7804" y="0"/>
                  </a:moveTo>
                  <a:cubicBezTo>
                    <a:pt x="7374" y="0"/>
                    <a:pt x="6946" y="58"/>
                    <a:pt x="6535" y="174"/>
                  </a:cubicBezTo>
                  <a:cubicBezTo>
                    <a:pt x="4880" y="687"/>
                    <a:pt x="4024" y="2285"/>
                    <a:pt x="3396" y="3740"/>
                  </a:cubicBezTo>
                  <a:cubicBezTo>
                    <a:pt x="2512" y="5738"/>
                    <a:pt x="1741" y="7763"/>
                    <a:pt x="1085" y="9846"/>
                  </a:cubicBezTo>
                  <a:cubicBezTo>
                    <a:pt x="486" y="11843"/>
                    <a:pt x="1" y="14069"/>
                    <a:pt x="571" y="16152"/>
                  </a:cubicBezTo>
                  <a:cubicBezTo>
                    <a:pt x="1142" y="18292"/>
                    <a:pt x="2997" y="19775"/>
                    <a:pt x="3767" y="21858"/>
                  </a:cubicBezTo>
                  <a:cubicBezTo>
                    <a:pt x="3812" y="21971"/>
                    <a:pt x="3916" y="22022"/>
                    <a:pt x="4019" y="22022"/>
                  </a:cubicBezTo>
                  <a:cubicBezTo>
                    <a:pt x="4176" y="22022"/>
                    <a:pt x="4332" y="21905"/>
                    <a:pt x="4281" y="21716"/>
                  </a:cubicBezTo>
                  <a:cubicBezTo>
                    <a:pt x="3739" y="20089"/>
                    <a:pt x="2540" y="18891"/>
                    <a:pt x="1713" y="17464"/>
                  </a:cubicBezTo>
                  <a:cubicBezTo>
                    <a:pt x="686" y="15638"/>
                    <a:pt x="771" y="13584"/>
                    <a:pt x="1199" y="11587"/>
                  </a:cubicBezTo>
                  <a:cubicBezTo>
                    <a:pt x="1656" y="9675"/>
                    <a:pt x="2283" y="7792"/>
                    <a:pt x="3082" y="5994"/>
                  </a:cubicBezTo>
                  <a:cubicBezTo>
                    <a:pt x="3710" y="4482"/>
                    <a:pt x="4224" y="2685"/>
                    <a:pt x="5422" y="1486"/>
                  </a:cubicBezTo>
                  <a:cubicBezTo>
                    <a:pt x="6045" y="888"/>
                    <a:pt x="6885" y="552"/>
                    <a:pt x="7753" y="552"/>
                  </a:cubicBezTo>
                  <a:cubicBezTo>
                    <a:pt x="7879" y="552"/>
                    <a:pt x="8006" y="559"/>
                    <a:pt x="8132" y="573"/>
                  </a:cubicBezTo>
                  <a:cubicBezTo>
                    <a:pt x="9103" y="659"/>
                    <a:pt x="10301" y="887"/>
                    <a:pt x="10843" y="1772"/>
                  </a:cubicBezTo>
                  <a:cubicBezTo>
                    <a:pt x="10888" y="1844"/>
                    <a:pt x="10948" y="1873"/>
                    <a:pt x="11005" y="1873"/>
                  </a:cubicBezTo>
                  <a:cubicBezTo>
                    <a:pt x="11129" y="1873"/>
                    <a:pt x="11244" y="1737"/>
                    <a:pt x="11185" y="1600"/>
                  </a:cubicBezTo>
                  <a:cubicBezTo>
                    <a:pt x="10843" y="859"/>
                    <a:pt x="10101" y="488"/>
                    <a:pt x="9359" y="259"/>
                  </a:cubicBezTo>
                  <a:cubicBezTo>
                    <a:pt x="8857" y="87"/>
                    <a:pt x="8329" y="0"/>
                    <a:pt x="7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8106850" y="1620600"/>
              <a:ext cx="198050" cy="537125"/>
            </a:xfrm>
            <a:custGeom>
              <a:avLst/>
              <a:gdLst/>
              <a:ahLst/>
              <a:cxnLst/>
              <a:rect l="l" t="t" r="r" b="b"/>
              <a:pathLst>
                <a:path w="7922" h="21485" extrusionOk="0">
                  <a:moveTo>
                    <a:pt x="1647" y="1"/>
                  </a:moveTo>
                  <a:cubicBezTo>
                    <a:pt x="1100" y="1"/>
                    <a:pt x="568" y="209"/>
                    <a:pt x="132" y="721"/>
                  </a:cubicBezTo>
                  <a:cubicBezTo>
                    <a:pt x="0" y="875"/>
                    <a:pt x="122" y="1063"/>
                    <a:pt x="264" y="1063"/>
                  </a:cubicBezTo>
                  <a:cubicBezTo>
                    <a:pt x="306" y="1063"/>
                    <a:pt x="350" y="1046"/>
                    <a:pt x="389" y="1006"/>
                  </a:cubicBezTo>
                  <a:cubicBezTo>
                    <a:pt x="745" y="634"/>
                    <a:pt x="1121" y="462"/>
                    <a:pt x="1529" y="462"/>
                  </a:cubicBezTo>
                  <a:cubicBezTo>
                    <a:pt x="1808" y="462"/>
                    <a:pt x="2102" y="542"/>
                    <a:pt x="2415" y="693"/>
                  </a:cubicBezTo>
                  <a:cubicBezTo>
                    <a:pt x="3100" y="1006"/>
                    <a:pt x="3670" y="1492"/>
                    <a:pt x="4070" y="2119"/>
                  </a:cubicBezTo>
                  <a:cubicBezTo>
                    <a:pt x="4498" y="2804"/>
                    <a:pt x="4840" y="3546"/>
                    <a:pt x="5097" y="4345"/>
                  </a:cubicBezTo>
                  <a:cubicBezTo>
                    <a:pt x="5382" y="5172"/>
                    <a:pt x="5696" y="5971"/>
                    <a:pt x="5953" y="6799"/>
                  </a:cubicBezTo>
                  <a:cubicBezTo>
                    <a:pt x="6495" y="8482"/>
                    <a:pt x="7123" y="10279"/>
                    <a:pt x="7265" y="12048"/>
                  </a:cubicBezTo>
                  <a:cubicBezTo>
                    <a:pt x="7351" y="13646"/>
                    <a:pt x="7037" y="15216"/>
                    <a:pt x="6409" y="16671"/>
                  </a:cubicBezTo>
                  <a:cubicBezTo>
                    <a:pt x="6038" y="17498"/>
                    <a:pt x="5639" y="18268"/>
                    <a:pt x="5154" y="19010"/>
                  </a:cubicBezTo>
                  <a:cubicBezTo>
                    <a:pt x="4640" y="19752"/>
                    <a:pt x="4070" y="20465"/>
                    <a:pt x="3585" y="21207"/>
                  </a:cubicBezTo>
                  <a:cubicBezTo>
                    <a:pt x="3498" y="21337"/>
                    <a:pt x="3626" y="21484"/>
                    <a:pt x="3767" y="21484"/>
                  </a:cubicBezTo>
                  <a:cubicBezTo>
                    <a:pt x="3812" y="21484"/>
                    <a:pt x="3858" y="21470"/>
                    <a:pt x="3899" y="21436"/>
                  </a:cubicBezTo>
                  <a:cubicBezTo>
                    <a:pt x="5154" y="20180"/>
                    <a:pt x="6181" y="18668"/>
                    <a:pt x="6866" y="17013"/>
                  </a:cubicBezTo>
                  <a:cubicBezTo>
                    <a:pt x="7579" y="15415"/>
                    <a:pt x="7922" y="13675"/>
                    <a:pt x="7807" y="11934"/>
                  </a:cubicBezTo>
                  <a:cubicBezTo>
                    <a:pt x="7636" y="9966"/>
                    <a:pt x="6980" y="8025"/>
                    <a:pt x="6381" y="6171"/>
                  </a:cubicBezTo>
                  <a:cubicBezTo>
                    <a:pt x="6038" y="5201"/>
                    <a:pt x="5696" y="4231"/>
                    <a:pt x="5297" y="3261"/>
                  </a:cubicBezTo>
                  <a:cubicBezTo>
                    <a:pt x="5040" y="2519"/>
                    <a:pt x="4640" y="1834"/>
                    <a:pt x="4098" y="1235"/>
                  </a:cubicBezTo>
                  <a:cubicBezTo>
                    <a:pt x="3463" y="547"/>
                    <a:pt x="2534" y="1"/>
                    <a:pt x="1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956075" y="2138775"/>
              <a:ext cx="245225" cy="239175"/>
            </a:xfrm>
            <a:custGeom>
              <a:avLst/>
              <a:gdLst/>
              <a:ahLst/>
              <a:cxnLst/>
              <a:rect l="l" t="t" r="r" b="b"/>
              <a:pathLst>
                <a:path w="9809" h="9567" extrusionOk="0">
                  <a:moveTo>
                    <a:pt x="89" y="1"/>
                  </a:moveTo>
                  <a:cubicBezTo>
                    <a:pt x="49" y="1"/>
                    <a:pt x="0" y="31"/>
                    <a:pt x="0" y="81"/>
                  </a:cubicBezTo>
                  <a:cubicBezTo>
                    <a:pt x="0" y="1850"/>
                    <a:pt x="771" y="3505"/>
                    <a:pt x="1741" y="4988"/>
                  </a:cubicBezTo>
                  <a:cubicBezTo>
                    <a:pt x="2825" y="6558"/>
                    <a:pt x="4023" y="8070"/>
                    <a:pt x="5307" y="9496"/>
                  </a:cubicBezTo>
                  <a:cubicBezTo>
                    <a:pt x="5355" y="9544"/>
                    <a:pt x="5423" y="9567"/>
                    <a:pt x="5493" y="9567"/>
                  </a:cubicBezTo>
                  <a:cubicBezTo>
                    <a:pt x="5592" y="9567"/>
                    <a:pt x="5697" y="9523"/>
                    <a:pt x="5764" y="9439"/>
                  </a:cubicBezTo>
                  <a:cubicBezTo>
                    <a:pt x="7533" y="6929"/>
                    <a:pt x="8874" y="4161"/>
                    <a:pt x="9758" y="1222"/>
                  </a:cubicBezTo>
                  <a:cubicBezTo>
                    <a:pt x="9809" y="1054"/>
                    <a:pt x="9681" y="955"/>
                    <a:pt x="9549" y="955"/>
                  </a:cubicBezTo>
                  <a:cubicBezTo>
                    <a:pt x="9458" y="955"/>
                    <a:pt x="9365" y="1003"/>
                    <a:pt x="9330" y="1108"/>
                  </a:cubicBezTo>
                  <a:cubicBezTo>
                    <a:pt x="8403" y="3836"/>
                    <a:pt x="7110" y="6407"/>
                    <a:pt x="5478" y="8797"/>
                  </a:cubicBezTo>
                  <a:lnTo>
                    <a:pt x="5478" y="8797"/>
                  </a:lnTo>
                  <a:cubicBezTo>
                    <a:pt x="3239" y="6149"/>
                    <a:pt x="971" y="3501"/>
                    <a:pt x="143" y="52"/>
                  </a:cubicBezTo>
                  <a:cubicBezTo>
                    <a:pt x="143" y="16"/>
                    <a:pt x="118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7952500" y="2095000"/>
              <a:ext cx="59950" cy="57525"/>
            </a:xfrm>
            <a:custGeom>
              <a:avLst/>
              <a:gdLst/>
              <a:ahLst/>
              <a:cxnLst/>
              <a:rect l="l" t="t" r="r" b="b"/>
              <a:pathLst>
                <a:path w="2398" h="2301" extrusionOk="0">
                  <a:moveTo>
                    <a:pt x="2063" y="0"/>
                  </a:moveTo>
                  <a:cubicBezTo>
                    <a:pt x="2042" y="0"/>
                    <a:pt x="2020" y="2"/>
                    <a:pt x="1998" y="6"/>
                  </a:cubicBezTo>
                  <a:cubicBezTo>
                    <a:pt x="1484" y="120"/>
                    <a:pt x="999" y="405"/>
                    <a:pt x="628" y="805"/>
                  </a:cubicBezTo>
                  <a:cubicBezTo>
                    <a:pt x="457" y="1004"/>
                    <a:pt x="286" y="1233"/>
                    <a:pt x="172" y="1461"/>
                  </a:cubicBezTo>
                  <a:cubicBezTo>
                    <a:pt x="115" y="1575"/>
                    <a:pt x="58" y="1718"/>
                    <a:pt x="29" y="1860"/>
                  </a:cubicBezTo>
                  <a:cubicBezTo>
                    <a:pt x="29" y="1917"/>
                    <a:pt x="1" y="2003"/>
                    <a:pt x="1" y="2060"/>
                  </a:cubicBezTo>
                  <a:cubicBezTo>
                    <a:pt x="1" y="2146"/>
                    <a:pt x="29" y="2231"/>
                    <a:pt x="115" y="2260"/>
                  </a:cubicBezTo>
                  <a:cubicBezTo>
                    <a:pt x="135" y="2280"/>
                    <a:pt x="169" y="2300"/>
                    <a:pt x="198" y="2300"/>
                  </a:cubicBezTo>
                  <a:cubicBezTo>
                    <a:pt x="210" y="2300"/>
                    <a:pt x="221" y="2297"/>
                    <a:pt x="229" y="2288"/>
                  </a:cubicBezTo>
                  <a:lnTo>
                    <a:pt x="286" y="2260"/>
                  </a:lnTo>
                  <a:cubicBezTo>
                    <a:pt x="343" y="2260"/>
                    <a:pt x="372" y="2203"/>
                    <a:pt x="400" y="2174"/>
                  </a:cubicBezTo>
                  <a:cubicBezTo>
                    <a:pt x="429" y="2117"/>
                    <a:pt x="429" y="2060"/>
                    <a:pt x="457" y="2003"/>
                  </a:cubicBezTo>
                  <a:cubicBezTo>
                    <a:pt x="514" y="1917"/>
                    <a:pt x="571" y="1803"/>
                    <a:pt x="628" y="1718"/>
                  </a:cubicBezTo>
                  <a:cubicBezTo>
                    <a:pt x="714" y="1518"/>
                    <a:pt x="857" y="1347"/>
                    <a:pt x="999" y="1176"/>
                  </a:cubicBezTo>
                  <a:lnTo>
                    <a:pt x="1142" y="1061"/>
                  </a:lnTo>
                  <a:lnTo>
                    <a:pt x="1199" y="1004"/>
                  </a:lnTo>
                  <a:cubicBezTo>
                    <a:pt x="1199" y="1004"/>
                    <a:pt x="1217" y="987"/>
                    <a:pt x="1228" y="976"/>
                  </a:cubicBezTo>
                  <a:lnTo>
                    <a:pt x="1228" y="976"/>
                  </a:lnTo>
                  <a:cubicBezTo>
                    <a:pt x="1313" y="919"/>
                    <a:pt x="1427" y="862"/>
                    <a:pt x="1513" y="805"/>
                  </a:cubicBezTo>
                  <a:lnTo>
                    <a:pt x="1684" y="719"/>
                  </a:lnTo>
                  <a:lnTo>
                    <a:pt x="1713" y="691"/>
                  </a:lnTo>
                  <a:lnTo>
                    <a:pt x="1798" y="662"/>
                  </a:lnTo>
                  <a:cubicBezTo>
                    <a:pt x="1912" y="633"/>
                    <a:pt x="2055" y="576"/>
                    <a:pt x="2169" y="576"/>
                  </a:cubicBezTo>
                  <a:cubicBezTo>
                    <a:pt x="2312" y="519"/>
                    <a:pt x="2397" y="377"/>
                    <a:pt x="2369" y="205"/>
                  </a:cubicBezTo>
                  <a:cubicBezTo>
                    <a:pt x="2319" y="81"/>
                    <a:pt x="2205" y="0"/>
                    <a:pt x="2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8156400" y="2111250"/>
              <a:ext cx="46500" cy="63725"/>
            </a:xfrm>
            <a:custGeom>
              <a:avLst/>
              <a:gdLst/>
              <a:ahLst/>
              <a:cxnLst/>
              <a:rect l="l" t="t" r="r" b="b"/>
              <a:pathLst>
                <a:path w="1860" h="2549" extrusionOk="0">
                  <a:moveTo>
                    <a:pt x="333" y="0"/>
                  </a:moveTo>
                  <a:cubicBezTo>
                    <a:pt x="119" y="0"/>
                    <a:pt x="1" y="337"/>
                    <a:pt x="233" y="440"/>
                  </a:cubicBezTo>
                  <a:cubicBezTo>
                    <a:pt x="604" y="640"/>
                    <a:pt x="918" y="897"/>
                    <a:pt x="1175" y="1239"/>
                  </a:cubicBezTo>
                  <a:cubicBezTo>
                    <a:pt x="1260" y="1410"/>
                    <a:pt x="1346" y="1610"/>
                    <a:pt x="1403" y="1810"/>
                  </a:cubicBezTo>
                  <a:cubicBezTo>
                    <a:pt x="1489" y="2009"/>
                    <a:pt x="1517" y="2238"/>
                    <a:pt x="1546" y="2437"/>
                  </a:cubicBezTo>
                  <a:cubicBezTo>
                    <a:pt x="1546" y="2513"/>
                    <a:pt x="1593" y="2548"/>
                    <a:pt x="1647" y="2548"/>
                  </a:cubicBezTo>
                  <a:cubicBezTo>
                    <a:pt x="1695" y="2548"/>
                    <a:pt x="1747" y="2520"/>
                    <a:pt x="1774" y="2466"/>
                  </a:cubicBezTo>
                  <a:cubicBezTo>
                    <a:pt x="1831" y="2238"/>
                    <a:pt x="1859" y="1981"/>
                    <a:pt x="1831" y="1724"/>
                  </a:cubicBezTo>
                  <a:cubicBezTo>
                    <a:pt x="1774" y="1467"/>
                    <a:pt x="1688" y="1239"/>
                    <a:pt x="1574" y="1011"/>
                  </a:cubicBezTo>
                  <a:cubicBezTo>
                    <a:pt x="1346" y="526"/>
                    <a:pt x="918" y="183"/>
                    <a:pt x="404" y="12"/>
                  </a:cubicBezTo>
                  <a:cubicBezTo>
                    <a:pt x="380" y="4"/>
                    <a:pt x="356" y="0"/>
                    <a:pt x="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182850" y="1960225"/>
              <a:ext cx="86925" cy="1999075"/>
            </a:xfrm>
            <a:custGeom>
              <a:avLst/>
              <a:gdLst/>
              <a:ahLst/>
              <a:cxnLst/>
              <a:rect l="l" t="t" r="r" b="b"/>
              <a:pathLst>
                <a:path w="3477" h="79963" extrusionOk="0">
                  <a:moveTo>
                    <a:pt x="1720" y="0"/>
                  </a:moveTo>
                  <a:cubicBezTo>
                    <a:pt x="1661" y="0"/>
                    <a:pt x="1598" y="44"/>
                    <a:pt x="1598" y="118"/>
                  </a:cubicBezTo>
                  <a:cubicBezTo>
                    <a:pt x="913" y="5254"/>
                    <a:pt x="685" y="10475"/>
                    <a:pt x="457" y="15668"/>
                  </a:cubicBezTo>
                  <a:cubicBezTo>
                    <a:pt x="229" y="20861"/>
                    <a:pt x="86" y="26083"/>
                    <a:pt x="58" y="31275"/>
                  </a:cubicBezTo>
                  <a:cubicBezTo>
                    <a:pt x="0" y="41690"/>
                    <a:pt x="286" y="52075"/>
                    <a:pt x="971" y="62461"/>
                  </a:cubicBezTo>
                  <a:cubicBezTo>
                    <a:pt x="1370" y="68225"/>
                    <a:pt x="1627" y="74074"/>
                    <a:pt x="2797" y="79723"/>
                  </a:cubicBezTo>
                  <a:cubicBezTo>
                    <a:pt x="2830" y="79892"/>
                    <a:pt x="2948" y="79963"/>
                    <a:pt x="3073" y="79963"/>
                  </a:cubicBezTo>
                  <a:cubicBezTo>
                    <a:pt x="3266" y="79963"/>
                    <a:pt x="3476" y="79794"/>
                    <a:pt x="3424" y="79552"/>
                  </a:cubicBezTo>
                  <a:cubicBezTo>
                    <a:pt x="2397" y="74445"/>
                    <a:pt x="2140" y="69195"/>
                    <a:pt x="1798" y="64030"/>
                  </a:cubicBezTo>
                  <a:cubicBezTo>
                    <a:pt x="1427" y="58895"/>
                    <a:pt x="1170" y="53730"/>
                    <a:pt x="999" y="48566"/>
                  </a:cubicBezTo>
                  <a:cubicBezTo>
                    <a:pt x="657" y="38237"/>
                    <a:pt x="657" y="27909"/>
                    <a:pt x="1028" y="17551"/>
                  </a:cubicBezTo>
                  <a:cubicBezTo>
                    <a:pt x="1227" y="11731"/>
                    <a:pt x="1684" y="5939"/>
                    <a:pt x="1827" y="118"/>
                  </a:cubicBezTo>
                  <a:cubicBezTo>
                    <a:pt x="1827" y="37"/>
                    <a:pt x="1774" y="0"/>
                    <a:pt x="17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365400" y="2430900"/>
              <a:ext cx="316025" cy="23250"/>
            </a:xfrm>
            <a:custGeom>
              <a:avLst/>
              <a:gdLst/>
              <a:ahLst/>
              <a:cxnLst/>
              <a:rect l="l" t="t" r="r" b="b"/>
              <a:pathLst>
                <a:path w="12641" h="930" extrusionOk="0">
                  <a:moveTo>
                    <a:pt x="9180" y="1"/>
                  </a:moveTo>
                  <a:cubicBezTo>
                    <a:pt x="8179" y="1"/>
                    <a:pt x="7173" y="52"/>
                    <a:pt x="6192" y="65"/>
                  </a:cubicBezTo>
                  <a:lnTo>
                    <a:pt x="3053" y="123"/>
                  </a:lnTo>
                  <a:cubicBezTo>
                    <a:pt x="2483" y="123"/>
                    <a:pt x="1941" y="151"/>
                    <a:pt x="1370" y="180"/>
                  </a:cubicBezTo>
                  <a:cubicBezTo>
                    <a:pt x="1315" y="176"/>
                    <a:pt x="1259" y="174"/>
                    <a:pt x="1203" y="174"/>
                  </a:cubicBezTo>
                  <a:cubicBezTo>
                    <a:pt x="825" y="174"/>
                    <a:pt x="430" y="255"/>
                    <a:pt x="58" y="379"/>
                  </a:cubicBezTo>
                  <a:cubicBezTo>
                    <a:pt x="1" y="436"/>
                    <a:pt x="1" y="522"/>
                    <a:pt x="58" y="551"/>
                  </a:cubicBezTo>
                  <a:cubicBezTo>
                    <a:pt x="457" y="693"/>
                    <a:pt x="857" y="779"/>
                    <a:pt x="1284" y="779"/>
                  </a:cubicBezTo>
                  <a:cubicBezTo>
                    <a:pt x="1827" y="779"/>
                    <a:pt x="2397" y="807"/>
                    <a:pt x="2939" y="836"/>
                  </a:cubicBezTo>
                  <a:lnTo>
                    <a:pt x="6192" y="864"/>
                  </a:lnTo>
                  <a:cubicBezTo>
                    <a:pt x="7173" y="878"/>
                    <a:pt x="8179" y="929"/>
                    <a:pt x="9180" y="929"/>
                  </a:cubicBezTo>
                  <a:cubicBezTo>
                    <a:pt x="10306" y="929"/>
                    <a:pt x="11426" y="864"/>
                    <a:pt x="12498" y="608"/>
                  </a:cubicBezTo>
                  <a:cubicBezTo>
                    <a:pt x="12640" y="551"/>
                    <a:pt x="12640" y="379"/>
                    <a:pt x="12498" y="322"/>
                  </a:cubicBezTo>
                  <a:cubicBezTo>
                    <a:pt x="11426" y="66"/>
                    <a:pt x="10306" y="1"/>
                    <a:pt x="9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355425" y="2791325"/>
              <a:ext cx="24275" cy="1030575"/>
            </a:xfrm>
            <a:custGeom>
              <a:avLst/>
              <a:gdLst/>
              <a:ahLst/>
              <a:cxnLst/>
              <a:rect l="l" t="t" r="r" b="b"/>
              <a:pathLst>
                <a:path w="971" h="41223" extrusionOk="0">
                  <a:moveTo>
                    <a:pt x="114" y="0"/>
                  </a:moveTo>
                  <a:lnTo>
                    <a:pt x="114" y="7533"/>
                  </a:lnTo>
                  <a:lnTo>
                    <a:pt x="143" y="28647"/>
                  </a:lnTo>
                  <a:cubicBezTo>
                    <a:pt x="143" y="32755"/>
                    <a:pt x="0" y="36864"/>
                    <a:pt x="200" y="40944"/>
                  </a:cubicBezTo>
                  <a:cubicBezTo>
                    <a:pt x="214" y="41129"/>
                    <a:pt x="357" y="41222"/>
                    <a:pt x="499" y="41222"/>
                  </a:cubicBezTo>
                  <a:cubicBezTo>
                    <a:pt x="642" y="41222"/>
                    <a:pt x="785" y="41129"/>
                    <a:pt x="799" y="40944"/>
                  </a:cubicBezTo>
                  <a:cubicBezTo>
                    <a:pt x="970" y="37320"/>
                    <a:pt x="856" y="33697"/>
                    <a:pt x="856" y="30102"/>
                  </a:cubicBezTo>
                  <a:lnTo>
                    <a:pt x="856" y="19402"/>
                  </a:lnTo>
                  <a:cubicBezTo>
                    <a:pt x="885" y="13068"/>
                    <a:pt x="885" y="6734"/>
                    <a:pt x="913" y="371"/>
                  </a:cubicBezTo>
                  <a:cubicBezTo>
                    <a:pt x="599" y="343"/>
                    <a:pt x="342" y="20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354700" y="2442150"/>
              <a:ext cx="23575" cy="168725"/>
            </a:xfrm>
            <a:custGeom>
              <a:avLst/>
              <a:gdLst/>
              <a:ahLst/>
              <a:cxnLst/>
              <a:rect l="l" t="t" r="r" b="b"/>
              <a:pathLst>
                <a:path w="943" h="6749" extrusionOk="0">
                  <a:moveTo>
                    <a:pt x="543" y="1"/>
                  </a:moveTo>
                  <a:cubicBezTo>
                    <a:pt x="471" y="1"/>
                    <a:pt x="400" y="43"/>
                    <a:pt x="371" y="129"/>
                  </a:cubicBezTo>
                  <a:cubicBezTo>
                    <a:pt x="1" y="1841"/>
                    <a:pt x="143" y="3696"/>
                    <a:pt x="143" y="5436"/>
                  </a:cubicBezTo>
                  <a:lnTo>
                    <a:pt x="143" y="6749"/>
                  </a:lnTo>
                  <a:cubicBezTo>
                    <a:pt x="429" y="6691"/>
                    <a:pt x="714" y="6577"/>
                    <a:pt x="942" y="6378"/>
                  </a:cubicBezTo>
                  <a:lnTo>
                    <a:pt x="942" y="6206"/>
                  </a:lnTo>
                  <a:cubicBezTo>
                    <a:pt x="942" y="5208"/>
                    <a:pt x="914" y="4181"/>
                    <a:pt x="914" y="3153"/>
                  </a:cubicBezTo>
                  <a:cubicBezTo>
                    <a:pt x="942" y="2155"/>
                    <a:pt x="885" y="1128"/>
                    <a:pt x="714" y="129"/>
                  </a:cubicBezTo>
                  <a:cubicBezTo>
                    <a:pt x="685" y="43"/>
                    <a:pt x="614" y="1"/>
                    <a:pt x="54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663575" y="2442950"/>
              <a:ext cx="24975" cy="1378225"/>
            </a:xfrm>
            <a:custGeom>
              <a:avLst/>
              <a:gdLst/>
              <a:ahLst/>
              <a:cxnLst/>
              <a:rect l="l" t="t" r="r" b="b"/>
              <a:pathLst>
                <a:path w="999" h="55129" extrusionOk="0">
                  <a:moveTo>
                    <a:pt x="527" y="0"/>
                  </a:moveTo>
                  <a:cubicBezTo>
                    <a:pt x="463" y="0"/>
                    <a:pt x="401" y="37"/>
                    <a:pt x="371" y="97"/>
                  </a:cubicBezTo>
                  <a:cubicBezTo>
                    <a:pt x="0" y="1809"/>
                    <a:pt x="171" y="3664"/>
                    <a:pt x="143" y="5404"/>
                  </a:cubicBezTo>
                  <a:cubicBezTo>
                    <a:pt x="114" y="7145"/>
                    <a:pt x="143" y="8971"/>
                    <a:pt x="143" y="10768"/>
                  </a:cubicBezTo>
                  <a:lnTo>
                    <a:pt x="143" y="21468"/>
                  </a:lnTo>
                  <a:lnTo>
                    <a:pt x="171" y="42582"/>
                  </a:lnTo>
                  <a:cubicBezTo>
                    <a:pt x="171" y="46662"/>
                    <a:pt x="57" y="50799"/>
                    <a:pt x="228" y="54850"/>
                  </a:cubicBezTo>
                  <a:cubicBezTo>
                    <a:pt x="243" y="55036"/>
                    <a:pt x="385" y="55129"/>
                    <a:pt x="531" y="55129"/>
                  </a:cubicBezTo>
                  <a:cubicBezTo>
                    <a:pt x="678" y="55129"/>
                    <a:pt x="827" y="55036"/>
                    <a:pt x="856" y="54850"/>
                  </a:cubicBezTo>
                  <a:cubicBezTo>
                    <a:pt x="999" y="51255"/>
                    <a:pt x="885" y="47632"/>
                    <a:pt x="885" y="44037"/>
                  </a:cubicBezTo>
                  <a:lnTo>
                    <a:pt x="885" y="33337"/>
                  </a:lnTo>
                  <a:lnTo>
                    <a:pt x="913" y="12223"/>
                  </a:lnTo>
                  <a:lnTo>
                    <a:pt x="913" y="6174"/>
                  </a:lnTo>
                  <a:cubicBezTo>
                    <a:pt x="913" y="5147"/>
                    <a:pt x="913" y="4149"/>
                    <a:pt x="885" y="3121"/>
                  </a:cubicBezTo>
                  <a:cubicBezTo>
                    <a:pt x="913" y="2094"/>
                    <a:pt x="856" y="1096"/>
                    <a:pt x="685" y="97"/>
                  </a:cubicBezTo>
                  <a:cubicBezTo>
                    <a:pt x="644" y="30"/>
                    <a:pt x="585" y="0"/>
                    <a:pt x="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410350" y="2349600"/>
              <a:ext cx="16425" cy="99350"/>
            </a:xfrm>
            <a:custGeom>
              <a:avLst/>
              <a:gdLst/>
              <a:ahLst/>
              <a:cxnLst/>
              <a:rect l="l" t="t" r="r" b="b"/>
              <a:pathLst>
                <a:path w="657" h="3974" extrusionOk="0">
                  <a:moveTo>
                    <a:pt x="328" y="1"/>
                  </a:moveTo>
                  <a:cubicBezTo>
                    <a:pt x="164" y="1"/>
                    <a:pt x="0" y="108"/>
                    <a:pt x="0" y="322"/>
                  </a:cubicBezTo>
                  <a:cubicBezTo>
                    <a:pt x="29" y="1463"/>
                    <a:pt x="57" y="2576"/>
                    <a:pt x="86" y="3717"/>
                  </a:cubicBezTo>
                  <a:cubicBezTo>
                    <a:pt x="86" y="3888"/>
                    <a:pt x="214" y="3974"/>
                    <a:pt x="342" y="3974"/>
                  </a:cubicBezTo>
                  <a:cubicBezTo>
                    <a:pt x="471" y="3974"/>
                    <a:pt x="599" y="3888"/>
                    <a:pt x="599" y="3717"/>
                  </a:cubicBezTo>
                  <a:cubicBezTo>
                    <a:pt x="628" y="2576"/>
                    <a:pt x="656" y="1463"/>
                    <a:pt x="656" y="322"/>
                  </a:cubicBezTo>
                  <a:cubicBezTo>
                    <a:pt x="656" y="108"/>
                    <a:pt x="492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606500" y="2350150"/>
              <a:ext cx="16425" cy="98800"/>
            </a:xfrm>
            <a:custGeom>
              <a:avLst/>
              <a:gdLst/>
              <a:ahLst/>
              <a:cxnLst/>
              <a:rect l="l" t="t" r="r" b="b"/>
              <a:pathLst>
                <a:path w="657" h="3952" extrusionOk="0">
                  <a:moveTo>
                    <a:pt x="318" y="0"/>
                  </a:moveTo>
                  <a:cubicBezTo>
                    <a:pt x="164" y="0"/>
                    <a:pt x="15" y="100"/>
                    <a:pt x="0" y="300"/>
                  </a:cubicBezTo>
                  <a:cubicBezTo>
                    <a:pt x="29" y="1441"/>
                    <a:pt x="29" y="2554"/>
                    <a:pt x="57" y="3695"/>
                  </a:cubicBezTo>
                  <a:cubicBezTo>
                    <a:pt x="57" y="3866"/>
                    <a:pt x="186" y="3952"/>
                    <a:pt x="314" y="3952"/>
                  </a:cubicBezTo>
                  <a:cubicBezTo>
                    <a:pt x="443" y="3952"/>
                    <a:pt x="571" y="3866"/>
                    <a:pt x="571" y="3695"/>
                  </a:cubicBezTo>
                  <a:cubicBezTo>
                    <a:pt x="600" y="2554"/>
                    <a:pt x="628" y="1441"/>
                    <a:pt x="657" y="300"/>
                  </a:cubicBezTo>
                  <a:cubicBezTo>
                    <a:pt x="628" y="100"/>
                    <a:pt x="471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414625" y="2348350"/>
              <a:ext cx="198325" cy="18125"/>
            </a:xfrm>
            <a:custGeom>
              <a:avLst/>
              <a:gdLst/>
              <a:ahLst/>
              <a:cxnLst/>
              <a:rect l="l" t="t" r="r" b="b"/>
              <a:pathLst>
                <a:path w="7933" h="725" extrusionOk="0">
                  <a:moveTo>
                    <a:pt x="7190" y="29"/>
                  </a:moveTo>
                  <a:cubicBezTo>
                    <a:pt x="7095" y="29"/>
                    <a:pt x="7000" y="39"/>
                    <a:pt x="6905" y="58"/>
                  </a:cubicBezTo>
                  <a:lnTo>
                    <a:pt x="3966" y="58"/>
                  </a:lnTo>
                  <a:cubicBezTo>
                    <a:pt x="2711" y="86"/>
                    <a:pt x="1398" y="1"/>
                    <a:pt x="143" y="257"/>
                  </a:cubicBezTo>
                  <a:cubicBezTo>
                    <a:pt x="0" y="257"/>
                    <a:pt x="0" y="486"/>
                    <a:pt x="143" y="486"/>
                  </a:cubicBezTo>
                  <a:cubicBezTo>
                    <a:pt x="1084" y="678"/>
                    <a:pt x="2058" y="678"/>
                    <a:pt x="3016" y="678"/>
                  </a:cubicBezTo>
                  <a:lnTo>
                    <a:pt x="3016" y="678"/>
                  </a:lnTo>
                  <a:cubicBezTo>
                    <a:pt x="3335" y="678"/>
                    <a:pt x="3652" y="678"/>
                    <a:pt x="3966" y="685"/>
                  </a:cubicBezTo>
                  <a:cubicBezTo>
                    <a:pt x="4594" y="685"/>
                    <a:pt x="5250" y="685"/>
                    <a:pt x="5878" y="714"/>
                  </a:cubicBezTo>
                  <a:lnTo>
                    <a:pt x="6905" y="714"/>
                  </a:lnTo>
                  <a:cubicBezTo>
                    <a:pt x="6972" y="721"/>
                    <a:pt x="7040" y="724"/>
                    <a:pt x="7107" y="724"/>
                  </a:cubicBezTo>
                  <a:cubicBezTo>
                    <a:pt x="7325" y="724"/>
                    <a:pt x="7543" y="687"/>
                    <a:pt x="7761" y="600"/>
                  </a:cubicBezTo>
                  <a:cubicBezTo>
                    <a:pt x="7932" y="514"/>
                    <a:pt x="7932" y="257"/>
                    <a:pt x="7761" y="143"/>
                  </a:cubicBezTo>
                  <a:cubicBezTo>
                    <a:pt x="7571" y="67"/>
                    <a:pt x="7381" y="29"/>
                    <a:pt x="7190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6500925" y="1734025"/>
              <a:ext cx="22150" cy="631650"/>
            </a:xfrm>
            <a:custGeom>
              <a:avLst/>
              <a:gdLst/>
              <a:ahLst/>
              <a:cxnLst/>
              <a:rect l="l" t="t" r="r" b="b"/>
              <a:pathLst>
                <a:path w="886" h="25266" extrusionOk="0">
                  <a:moveTo>
                    <a:pt x="443" y="0"/>
                  </a:moveTo>
                  <a:cubicBezTo>
                    <a:pt x="422" y="0"/>
                    <a:pt x="400" y="22"/>
                    <a:pt x="400" y="65"/>
                  </a:cubicBezTo>
                  <a:cubicBezTo>
                    <a:pt x="229" y="2090"/>
                    <a:pt x="200" y="4173"/>
                    <a:pt x="172" y="6227"/>
                  </a:cubicBezTo>
                  <a:cubicBezTo>
                    <a:pt x="115" y="8282"/>
                    <a:pt x="143" y="10422"/>
                    <a:pt x="115" y="12505"/>
                  </a:cubicBezTo>
                  <a:cubicBezTo>
                    <a:pt x="86" y="14587"/>
                    <a:pt x="86" y="16613"/>
                    <a:pt x="86" y="18696"/>
                  </a:cubicBezTo>
                  <a:cubicBezTo>
                    <a:pt x="86" y="20750"/>
                    <a:pt x="1" y="22862"/>
                    <a:pt x="143" y="24945"/>
                  </a:cubicBezTo>
                  <a:cubicBezTo>
                    <a:pt x="143" y="25159"/>
                    <a:pt x="293" y="25266"/>
                    <a:pt x="443" y="25266"/>
                  </a:cubicBezTo>
                  <a:cubicBezTo>
                    <a:pt x="593" y="25266"/>
                    <a:pt x="742" y="25159"/>
                    <a:pt x="742" y="24945"/>
                  </a:cubicBezTo>
                  <a:cubicBezTo>
                    <a:pt x="885" y="22919"/>
                    <a:pt x="800" y="20836"/>
                    <a:pt x="800" y="18782"/>
                  </a:cubicBezTo>
                  <a:cubicBezTo>
                    <a:pt x="800" y="16727"/>
                    <a:pt x="800" y="14587"/>
                    <a:pt x="771" y="12505"/>
                  </a:cubicBezTo>
                  <a:cubicBezTo>
                    <a:pt x="742" y="10422"/>
                    <a:pt x="771" y="8396"/>
                    <a:pt x="714" y="6342"/>
                  </a:cubicBezTo>
                  <a:cubicBezTo>
                    <a:pt x="685" y="4259"/>
                    <a:pt x="685" y="2119"/>
                    <a:pt x="486" y="65"/>
                  </a:cubicBezTo>
                  <a:cubicBezTo>
                    <a:pt x="486" y="22"/>
                    <a:pt x="464" y="0"/>
                    <a:pt x="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6267675" y="3813875"/>
              <a:ext cx="527875" cy="18175"/>
            </a:xfrm>
            <a:custGeom>
              <a:avLst/>
              <a:gdLst/>
              <a:ahLst/>
              <a:cxnLst/>
              <a:rect l="l" t="t" r="r" b="b"/>
              <a:pathLst>
                <a:path w="21115" h="727" extrusionOk="0">
                  <a:moveTo>
                    <a:pt x="13833" y="1"/>
                  </a:moveTo>
                  <a:cubicBezTo>
                    <a:pt x="12663" y="1"/>
                    <a:pt x="11509" y="13"/>
                    <a:pt x="10329" y="13"/>
                  </a:cubicBezTo>
                  <a:lnTo>
                    <a:pt x="2511" y="13"/>
                  </a:lnTo>
                  <a:cubicBezTo>
                    <a:pt x="2245" y="13"/>
                    <a:pt x="1966" y="4"/>
                    <a:pt x="1686" y="4"/>
                  </a:cubicBezTo>
                  <a:cubicBezTo>
                    <a:pt x="1126" y="4"/>
                    <a:pt x="562" y="42"/>
                    <a:pt x="86" y="270"/>
                  </a:cubicBezTo>
                  <a:cubicBezTo>
                    <a:pt x="1" y="299"/>
                    <a:pt x="1" y="413"/>
                    <a:pt x="86" y="441"/>
                  </a:cubicBezTo>
                  <a:cubicBezTo>
                    <a:pt x="562" y="670"/>
                    <a:pt x="1126" y="695"/>
                    <a:pt x="1686" y="695"/>
                  </a:cubicBezTo>
                  <a:cubicBezTo>
                    <a:pt x="1846" y="695"/>
                    <a:pt x="2006" y="693"/>
                    <a:pt x="2163" y="693"/>
                  </a:cubicBezTo>
                  <a:cubicBezTo>
                    <a:pt x="2281" y="693"/>
                    <a:pt x="2397" y="694"/>
                    <a:pt x="2511" y="698"/>
                  </a:cubicBezTo>
                  <a:cubicBezTo>
                    <a:pt x="3367" y="727"/>
                    <a:pt x="4223" y="727"/>
                    <a:pt x="5079" y="727"/>
                  </a:cubicBezTo>
                  <a:lnTo>
                    <a:pt x="15608" y="727"/>
                  </a:lnTo>
                  <a:cubicBezTo>
                    <a:pt x="17348" y="698"/>
                    <a:pt x="19174" y="698"/>
                    <a:pt x="20943" y="498"/>
                  </a:cubicBezTo>
                  <a:cubicBezTo>
                    <a:pt x="21114" y="470"/>
                    <a:pt x="21114" y="242"/>
                    <a:pt x="20943" y="213"/>
                  </a:cubicBezTo>
                  <a:cubicBezTo>
                    <a:pt x="19174" y="42"/>
                    <a:pt x="17377" y="13"/>
                    <a:pt x="15608" y="13"/>
                  </a:cubicBezTo>
                  <a:cubicBezTo>
                    <a:pt x="15009" y="4"/>
                    <a:pt x="14419" y="1"/>
                    <a:pt x="138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6267675" y="3855975"/>
              <a:ext cx="527875" cy="18475"/>
            </a:xfrm>
            <a:custGeom>
              <a:avLst/>
              <a:gdLst/>
              <a:ahLst/>
              <a:cxnLst/>
              <a:rect l="l" t="t" r="r" b="b"/>
              <a:pathLst>
                <a:path w="21115" h="739" extrusionOk="0">
                  <a:moveTo>
                    <a:pt x="13833" y="0"/>
                  </a:moveTo>
                  <a:cubicBezTo>
                    <a:pt x="12663" y="0"/>
                    <a:pt x="11509" y="13"/>
                    <a:pt x="10329" y="13"/>
                  </a:cubicBezTo>
                  <a:lnTo>
                    <a:pt x="5079" y="13"/>
                  </a:lnTo>
                  <a:cubicBezTo>
                    <a:pt x="4223" y="13"/>
                    <a:pt x="3367" y="13"/>
                    <a:pt x="2511" y="41"/>
                  </a:cubicBezTo>
                  <a:cubicBezTo>
                    <a:pt x="2207" y="41"/>
                    <a:pt x="1886" y="25"/>
                    <a:pt x="1566" y="25"/>
                  </a:cubicBezTo>
                  <a:cubicBezTo>
                    <a:pt x="1046" y="25"/>
                    <a:pt x="528" y="68"/>
                    <a:pt x="86" y="298"/>
                  </a:cubicBezTo>
                  <a:cubicBezTo>
                    <a:pt x="1" y="327"/>
                    <a:pt x="1" y="412"/>
                    <a:pt x="86" y="441"/>
                  </a:cubicBezTo>
                  <a:cubicBezTo>
                    <a:pt x="528" y="670"/>
                    <a:pt x="1046" y="714"/>
                    <a:pt x="1566" y="714"/>
                  </a:cubicBezTo>
                  <a:cubicBezTo>
                    <a:pt x="1886" y="714"/>
                    <a:pt x="2207" y="698"/>
                    <a:pt x="2511" y="698"/>
                  </a:cubicBezTo>
                  <a:cubicBezTo>
                    <a:pt x="3367" y="726"/>
                    <a:pt x="4223" y="726"/>
                    <a:pt x="5079" y="726"/>
                  </a:cubicBezTo>
                  <a:lnTo>
                    <a:pt x="10329" y="726"/>
                  </a:lnTo>
                  <a:cubicBezTo>
                    <a:pt x="11509" y="726"/>
                    <a:pt x="12675" y="739"/>
                    <a:pt x="13846" y="739"/>
                  </a:cubicBezTo>
                  <a:cubicBezTo>
                    <a:pt x="14432" y="739"/>
                    <a:pt x="15018" y="736"/>
                    <a:pt x="15608" y="726"/>
                  </a:cubicBezTo>
                  <a:cubicBezTo>
                    <a:pt x="17348" y="698"/>
                    <a:pt x="19174" y="698"/>
                    <a:pt x="20943" y="526"/>
                  </a:cubicBezTo>
                  <a:cubicBezTo>
                    <a:pt x="21114" y="498"/>
                    <a:pt x="21114" y="241"/>
                    <a:pt x="20943" y="212"/>
                  </a:cubicBezTo>
                  <a:cubicBezTo>
                    <a:pt x="19174" y="41"/>
                    <a:pt x="17377" y="13"/>
                    <a:pt x="15608" y="13"/>
                  </a:cubicBezTo>
                  <a:cubicBezTo>
                    <a:pt x="15009" y="3"/>
                    <a:pt x="14419" y="0"/>
                    <a:pt x="13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784100" y="3824725"/>
              <a:ext cx="15025" cy="47975"/>
            </a:xfrm>
            <a:custGeom>
              <a:avLst/>
              <a:gdLst/>
              <a:ahLst/>
              <a:cxnLst/>
              <a:rect l="l" t="t" r="r" b="b"/>
              <a:pathLst>
                <a:path w="601" h="1919" extrusionOk="0">
                  <a:moveTo>
                    <a:pt x="290" y="0"/>
                  </a:moveTo>
                  <a:cubicBezTo>
                    <a:pt x="251" y="0"/>
                    <a:pt x="215" y="22"/>
                    <a:pt x="201" y="64"/>
                  </a:cubicBezTo>
                  <a:cubicBezTo>
                    <a:pt x="201" y="150"/>
                    <a:pt x="201" y="207"/>
                    <a:pt x="172" y="293"/>
                  </a:cubicBezTo>
                  <a:cubicBezTo>
                    <a:pt x="172" y="321"/>
                    <a:pt x="144" y="378"/>
                    <a:pt x="115" y="435"/>
                  </a:cubicBezTo>
                  <a:cubicBezTo>
                    <a:pt x="87" y="492"/>
                    <a:pt x="58" y="578"/>
                    <a:pt x="58" y="635"/>
                  </a:cubicBezTo>
                  <a:cubicBezTo>
                    <a:pt x="58" y="721"/>
                    <a:pt x="58" y="778"/>
                    <a:pt x="29" y="863"/>
                  </a:cubicBezTo>
                  <a:cubicBezTo>
                    <a:pt x="1" y="1120"/>
                    <a:pt x="1" y="1377"/>
                    <a:pt x="1" y="1634"/>
                  </a:cubicBezTo>
                  <a:cubicBezTo>
                    <a:pt x="1" y="1776"/>
                    <a:pt x="144" y="1919"/>
                    <a:pt x="286" y="1919"/>
                  </a:cubicBezTo>
                  <a:cubicBezTo>
                    <a:pt x="457" y="1919"/>
                    <a:pt x="600" y="1776"/>
                    <a:pt x="600" y="1634"/>
                  </a:cubicBezTo>
                  <a:cubicBezTo>
                    <a:pt x="600" y="1377"/>
                    <a:pt x="600" y="1120"/>
                    <a:pt x="572" y="863"/>
                  </a:cubicBezTo>
                  <a:lnTo>
                    <a:pt x="543" y="664"/>
                  </a:lnTo>
                  <a:cubicBezTo>
                    <a:pt x="515" y="578"/>
                    <a:pt x="486" y="521"/>
                    <a:pt x="457" y="435"/>
                  </a:cubicBezTo>
                  <a:cubicBezTo>
                    <a:pt x="457" y="378"/>
                    <a:pt x="429" y="321"/>
                    <a:pt x="400" y="293"/>
                  </a:cubicBezTo>
                  <a:cubicBezTo>
                    <a:pt x="400" y="236"/>
                    <a:pt x="400" y="150"/>
                    <a:pt x="400" y="64"/>
                  </a:cubicBezTo>
                  <a:cubicBezTo>
                    <a:pt x="372" y="22"/>
                    <a:pt x="329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356125" y="3145475"/>
              <a:ext cx="71350" cy="1530250"/>
            </a:xfrm>
            <a:custGeom>
              <a:avLst/>
              <a:gdLst/>
              <a:ahLst/>
              <a:cxnLst/>
              <a:rect l="l" t="t" r="r" b="b"/>
              <a:pathLst>
                <a:path w="2854" h="61210" extrusionOk="0">
                  <a:moveTo>
                    <a:pt x="461" y="0"/>
                  </a:moveTo>
                  <a:cubicBezTo>
                    <a:pt x="379" y="0"/>
                    <a:pt x="300" y="43"/>
                    <a:pt x="286" y="129"/>
                  </a:cubicBezTo>
                  <a:cubicBezTo>
                    <a:pt x="1" y="2098"/>
                    <a:pt x="229" y="4152"/>
                    <a:pt x="286" y="6121"/>
                  </a:cubicBezTo>
                  <a:cubicBezTo>
                    <a:pt x="314" y="8089"/>
                    <a:pt x="400" y="10087"/>
                    <a:pt x="486" y="12055"/>
                  </a:cubicBezTo>
                  <a:lnTo>
                    <a:pt x="885" y="23896"/>
                  </a:lnTo>
                  <a:cubicBezTo>
                    <a:pt x="1142" y="31743"/>
                    <a:pt x="1427" y="39589"/>
                    <a:pt x="1684" y="47435"/>
                  </a:cubicBezTo>
                  <a:cubicBezTo>
                    <a:pt x="1855" y="51915"/>
                    <a:pt x="1884" y="56451"/>
                    <a:pt x="2198" y="60931"/>
                  </a:cubicBezTo>
                  <a:cubicBezTo>
                    <a:pt x="2212" y="61116"/>
                    <a:pt x="2355" y="61209"/>
                    <a:pt x="2501" y="61209"/>
                  </a:cubicBezTo>
                  <a:cubicBezTo>
                    <a:pt x="2647" y="61209"/>
                    <a:pt x="2797" y="61116"/>
                    <a:pt x="2825" y="60931"/>
                  </a:cubicBezTo>
                  <a:cubicBezTo>
                    <a:pt x="2854" y="56936"/>
                    <a:pt x="2597" y="52885"/>
                    <a:pt x="2454" y="48890"/>
                  </a:cubicBezTo>
                  <a:lnTo>
                    <a:pt x="2083" y="37049"/>
                  </a:lnTo>
                  <a:cubicBezTo>
                    <a:pt x="1827" y="29203"/>
                    <a:pt x="1570" y="21357"/>
                    <a:pt x="1313" y="13510"/>
                  </a:cubicBezTo>
                  <a:lnTo>
                    <a:pt x="1113" y="6891"/>
                  </a:lnTo>
                  <a:cubicBezTo>
                    <a:pt x="1056" y="5750"/>
                    <a:pt x="999" y="4608"/>
                    <a:pt x="971" y="3467"/>
                  </a:cubicBezTo>
                  <a:cubicBezTo>
                    <a:pt x="942" y="2326"/>
                    <a:pt x="857" y="1242"/>
                    <a:pt x="657" y="129"/>
                  </a:cubicBezTo>
                  <a:cubicBezTo>
                    <a:pt x="628" y="43"/>
                    <a:pt x="543" y="0"/>
                    <a:pt x="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617900" y="3145475"/>
              <a:ext cx="67800" cy="1530250"/>
            </a:xfrm>
            <a:custGeom>
              <a:avLst/>
              <a:gdLst/>
              <a:ahLst/>
              <a:cxnLst/>
              <a:rect l="l" t="t" r="r" b="b"/>
              <a:pathLst>
                <a:path w="2712" h="61210" extrusionOk="0">
                  <a:moveTo>
                    <a:pt x="2373" y="0"/>
                  </a:moveTo>
                  <a:cubicBezTo>
                    <a:pt x="2291" y="0"/>
                    <a:pt x="2212" y="43"/>
                    <a:pt x="2198" y="129"/>
                  </a:cubicBezTo>
                  <a:cubicBezTo>
                    <a:pt x="1770" y="2069"/>
                    <a:pt x="1827" y="4152"/>
                    <a:pt x="1770" y="6121"/>
                  </a:cubicBezTo>
                  <a:cubicBezTo>
                    <a:pt x="1713" y="8089"/>
                    <a:pt x="1627" y="10087"/>
                    <a:pt x="1570" y="12055"/>
                  </a:cubicBezTo>
                  <a:lnTo>
                    <a:pt x="1199" y="23896"/>
                  </a:lnTo>
                  <a:cubicBezTo>
                    <a:pt x="943" y="31743"/>
                    <a:pt x="686" y="39589"/>
                    <a:pt x="429" y="47435"/>
                  </a:cubicBezTo>
                  <a:cubicBezTo>
                    <a:pt x="286" y="51915"/>
                    <a:pt x="1" y="56451"/>
                    <a:pt x="29" y="60931"/>
                  </a:cubicBezTo>
                  <a:cubicBezTo>
                    <a:pt x="44" y="61116"/>
                    <a:pt x="186" y="61209"/>
                    <a:pt x="333" y="61209"/>
                  </a:cubicBezTo>
                  <a:cubicBezTo>
                    <a:pt x="479" y="61209"/>
                    <a:pt x="629" y="61116"/>
                    <a:pt x="657" y="60931"/>
                  </a:cubicBezTo>
                  <a:cubicBezTo>
                    <a:pt x="943" y="56936"/>
                    <a:pt x="971" y="52885"/>
                    <a:pt x="1114" y="48890"/>
                  </a:cubicBezTo>
                  <a:cubicBezTo>
                    <a:pt x="1256" y="44924"/>
                    <a:pt x="1370" y="40987"/>
                    <a:pt x="1513" y="37049"/>
                  </a:cubicBezTo>
                  <a:cubicBezTo>
                    <a:pt x="1798" y="29203"/>
                    <a:pt x="2055" y="21357"/>
                    <a:pt x="2341" y="13510"/>
                  </a:cubicBezTo>
                  <a:cubicBezTo>
                    <a:pt x="2398" y="11313"/>
                    <a:pt x="2483" y="9088"/>
                    <a:pt x="2569" y="6891"/>
                  </a:cubicBezTo>
                  <a:cubicBezTo>
                    <a:pt x="2597" y="5750"/>
                    <a:pt x="2626" y="4608"/>
                    <a:pt x="2654" y="3439"/>
                  </a:cubicBezTo>
                  <a:cubicBezTo>
                    <a:pt x="2712" y="2354"/>
                    <a:pt x="2683" y="1242"/>
                    <a:pt x="2569" y="129"/>
                  </a:cubicBezTo>
                  <a:cubicBezTo>
                    <a:pt x="2540" y="43"/>
                    <a:pt x="2455" y="0"/>
                    <a:pt x="2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365400" y="3135000"/>
              <a:ext cx="316025" cy="27000"/>
            </a:xfrm>
            <a:custGeom>
              <a:avLst/>
              <a:gdLst/>
              <a:ahLst/>
              <a:cxnLst/>
              <a:rect l="l" t="t" r="r" b="b"/>
              <a:pathLst>
                <a:path w="12641" h="1080" extrusionOk="0">
                  <a:moveTo>
                    <a:pt x="6995" y="0"/>
                  </a:moveTo>
                  <a:cubicBezTo>
                    <a:pt x="4807" y="0"/>
                    <a:pt x="2614" y="63"/>
                    <a:pt x="457" y="63"/>
                  </a:cubicBezTo>
                  <a:cubicBezTo>
                    <a:pt x="1" y="63"/>
                    <a:pt x="1" y="719"/>
                    <a:pt x="457" y="719"/>
                  </a:cubicBezTo>
                  <a:cubicBezTo>
                    <a:pt x="3147" y="878"/>
                    <a:pt x="5906" y="1080"/>
                    <a:pt x="8628" y="1080"/>
                  </a:cubicBezTo>
                  <a:cubicBezTo>
                    <a:pt x="9804" y="1080"/>
                    <a:pt x="10973" y="1042"/>
                    <a:pt x="12127" y="947"/>
                  </a:cubicBezTo>
                  <a:cubicBezTo>
                    <a:pt x="12640" y="947"/>
                    <a:pt x="12640" y="177"/>
                    <a:pt x="12127" y="177"/>
                  </a:cubicBezTo>
                  <a:cubicBezTo>
                    <a:pt x="10432" y="39"/>
                    <a:pt x="8715" y="0"/>
                    <a:pt x="6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365400" y="3058675"/>
              <a:ext cx="315300" cy="27000"/>
            </a:xfrm>
            <a:custGeom>
              <a:avLst/>
              <a:gdLst/>
              <a:ahLst/>
              <a:cxnLst/>
              <a:rect l="l" t="t" r="r" b="b"/>
              <a:pathLst>
                <a:path w="12612" h="1080" extrusionOk="0">
                  <a:moveTo>
                    <a:pt x="6995" y="0"/>
                  </a:moveTo>
                  <a:cubicBezTo>
                    <a:pt x="4807" y="0"/>
                    <a:pt x="2614" y="63"/>
                    <a:pt x="457" y="63"/>
                  </a:cubicBezTo>
                  <a:cubicBezTo>
                    <a:pt x="1" y="63"/>
                    <a:pt x="1" y="719"/>
                    <a:pt x="457" y="719"/>
                  </a:cubicBezTo>
                  <a:cubicBezTo>
                    <a:pt x="3147" y="878"/>
                    <a:pt x="5906" y="1080"/>
                    <a:pt x="8628" y="1080"/>
                  </a:cubicBezTo>
                  <a:cubicBezTo>
                    <a:pt x="9804" y="1080"/>
                    <a:pt x="10973" y="1042"/>
                    <a:pt x="12127" y="947"/>
                  </a:cubicBezTo>
                  <a:cubicBezTo>
                    <a:pt x="12612" y="919"/>
                    <a:pt x="12612" y="234"/>
                    <a:pt x="12127" y="177"/>
                  </a:cubicBezTo>
                  <a:cubicBezTo>
                    <a:pt x="10432" y="39"/>
                    <a:pt x="8715" y="0"/>
                    <a:pt x="6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339000" y="4669125"/>
              <a:ext cx="368800" cy="18500"/>
            </a:xfrm>
            <a:custGeom>
              <a:avLst/>
              <a:gdLst/>
              <a:ahLst/>
              <a:cxnLst/>
              <a:rect l="l" t="t" r="r" b="b"/>
              <a:pathLst>
                <a:path w="14752" h="740" extrusionOk="0">
                  <a:moveTo>
                    <a:pt x="9759" y="1"/>
                  </a:moveTo>
                  <a:cubicBezTo>
                    <a:pt x="8922" y="1"/>
                    <a:pt x="8085" y="13"/>
                    <a:pt x="7248" y="13"/>
                  </a:cubicBezTo>
                  <a:lnTo>
                    <a:pt x="3596" y="13"/>
                  </a:lnTo>
                  <a:cubicBezTo>
                    <a:pt x="2968" y="13"/>
                    <a:pt x="2340" y="13"/>
                    <a:pt x="1713" y="42"/>
                  </a:cubicBezTo>
                  <a:cubicBezTo>
                    <a:pt x="1532" y="42"/>
                    <a:pt x="1342" y="32"/>
                    <a:pt x="1152" y="32"/>
                  </a:cubicBezTo>
                  <a:cubicBezTo>
                    <a:pt x="771" y="32"/>
                    <a:pt x="391" y="71"/>
                    <a:pt x="86" y="299"/>
                  </a:cubicBezTo>
                  <a:cubicBezTo>
                    <a:pt x="1" y="327"/>
                    <a:pt x="1" y="413"/>
                    <a:pt x="86" y="441"/>
                  </a:cubicBezTo>
                  <a:cubicBezTo>
                    <a:pt x="400" y="672"/>
                    <a:pt x="806" y="702"/>
                    <a:pt x="1192" y="702"/>
                  </a:cubicBezTo>
                  <a:cubicBezTo>
                    <a:pt x="1332" y="702"/>
                    <a:pt x="1469" y="698"/>
                    <a:pt x="1599" y="698"/>
                  </a:cubicBezTo>
                  <a:cubicBezTo>
                    <a:pt x="2226" y="727"/>
                    <a:pt x="2854" y="727"/>
                    <a:pt x="3482" y="727"/>
                  </a:cubicBezTo>
                  <a:lnTo>
                    <a:pt x="7248" y="727"/>
                  </a:lnTo>
                  <a:cubicBezTo>
                    <a:pt x="8066" y="727"/>
                    <a:pt x="8871" y="739"/>
                    <a:pt x="9681" y="739"/>
                  </a:cubicBezTo>
                  <a:cubicBezTo>
                    <a:pt x="10085" y="739"/>
                    <a:pt x="10491" y="736"/>
                    <a:pt x="10900" y="727"/>
                  </a:cubicBezTo>
                  <a:cubicBezTo>
                    <a:pt x="12127" y="727"/>
                    <a:pt x="13382" y="670"/>
                    <a:pt x="14609" y="527"/>
                  </a:cubicBezTo>
                  <a:cubicBezTo>
                    <a:pt x="14752" y="470"/>
                    <a:pt x="14752" y="270"/>
                    <a:pt x="14609" y="242"/>
                  </a:cubicBezTo>
                  <a:cubicBezTo>
                    <a:pt x="13411" y="71"/>
                    <a:pt x="12213" y="13"/>
                    <a:pt x="11014" y="13"/>
                  </a:cubicBezTo>
                  <a:cubicBezTo>
                    <a:pt x="10596" y="4"/>
                    <a:pt x="10177" y="1"/>
                    <a:pt x="9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338300" y="4703700"/>
              <a:ext cx="369500" cy="19600"/>
            </a:xfrm>
            <a:custGeom>
              <a:avLst/>
              <a:gdLst/>
              <a:ahLst/>
              <a:cxnLst/>
              <a:rect l="l" t="t" r="r" b="b"/>
              <a:pathLst>
                <a:path w="14780" h="784" extrusionOk="0">
                  <a:moveTo>
                    <a:pt x="9787" y="44"/>
                  </a:moveTo>
                  <a:cubicBezTo>
                    <a:pt x="8950" y="44"/>
                    <a:pt x="8113" y="57"/>
                    <a:pt x="7276" y="57"/>
                  </a:cubicBezTo>
                  <a:lnTo>
                    <a:pt x="1741" y="57"/>
                  </a:lnTo>
                  <a:cubicBezTo>
                    <a:pt x="1199" y="86"/>
                    <a:pt x="571" y="0"/>
                    <a:pt x="114" y="314"/>
                  </a:cubicBezTo>
                  <a:cubicBezTo>
                    <a:pt x="0" y="314"/>
                    <a:pt x="0" y="485"/>
                    <a:pt x="114" y="485"/>
                  </a:cubicBezTo>
                  <a:cubicBezTo>
                    <a:pt x="428" y="715"/>
                    <a:pt x="834" y="746"/>
                    <a:pt x="1220" y="746"/>
                  </a:cubicBezTo>
                  <a:cubicBezTo>
                    <a:pt x="1360" y="746"/>
                    <a:pt x="1497" y="742"/>
                    <a:pt x="1627" y="742"/>
                  </a:cubicBezTo>
                  <a:cubicBezTo>
                    <a:pt x="2254" y="770"/>
                    <a:pt x="2882" y="770"/>
                    <a:pt x="3510" y="770"/>
                  </a:cubicBezTo>
                  <a:lnTo>
                    <a:pt x="7276" y="770"/>
                  </a:lnTo>
                  <a:cubicBezTo>
                    <a:pt x="8094" y="770"/>
                    <a:pt x="8899" y="783"/>
                    <a:pt x="9709" y="783"/>
                  </a:cubicBezTo>
                  <a:cubicBezTo>
                    <a:pt x="10113" y="783"/>
                    <a:pt x="10519" y="780"/>
                    <a:pt x="10928" y="770"/>
                  </a:cubicBezTo>
                  <a:cubicBezTo>
                    <a:pt x="12155" y="770"/>
                    <a:pt x="13410" y="713"/>
                    <a:pt x="14637" y="542"/>
                  </a:cubicBezTo>
                  <a:cubicBezTo>
                    <a:pt x="14780" y="542"/>
                    <a:pt x="14780" y="285"/>
                    <a:pt x="14637" y="257"/>
                  </a:cubicBezTo>
                  <a:cubicBezTo>
                    <a:pt x="13439" y="114"/>
                    <a:pt x="12241" y="57"/>
                    <a:pt x="11042" y="57"/>
                  </a:cubicBezTo>
                  <a:cubicBezTo>
                    <a:pt x="10624" y="48"/>
                    <a:pt x="10205" y="44"/>
                    <a:pt x="9787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696375" y="4679975"/>
              <a:ext cx="14300" cy="42275"/>
            </a:xfrm>
            <a:custGeom>
              <a:avLst/>
              <a:gdLst/>
              <a:ahLst/>
              <a:cxnLst/>
              <a:rect l="l" t="t" r="r" b="b"/>
              <a:pathLst>
                <a:path w="572" h="1691" extrusionOk="0">
                  <a:moveTo>
                    <a:pt x="286" y="0"/>
                  </a:moveTo>
                  <a:cubicBezTo>
                    <a:pt x="250" y="0"/>
                    <a:pt x="214" y="22"/>
                    <a:pt x="200" y="65"/>
                  </a:cubicBezTo>
                  <a:cubicBezTo>
                    <a:pt x="200" y="122"/>
                    <a:pt x="172" y="179"/>
                    <a:pt x="172" y="236"/>
                  </a:cubicBezTo>
                  <a:cubicBezTo>
                    <a:pt x="143" y="293"/>
                    <a:pt x="143" y="321"/>
                    <a:pt x="115" y="350"/>
                  </a:cubicBezTo>
                  <a:cubicBezTo>
                    <a:pt x="86" y="407"/>
                    <a:pt x="58" y="464"/>
                    <a:pt x="58" y="521"/>
                  </a:cubicBezTo>
                  <a:cubicBezTo>
                    <a:pt x="29" y="578"/>
                    <a:pt x="29" y="635"/>
                    <a:pt x="29" y="692"/>
                  </a:cubicBezTo>
                  <a:cubicBezTo>
                    <a:pt x="0" y="920"/>
                    <a:pt x="0" y="1149"/>
                    <a:pt x="0" y="1406"/>
                  </a:cubicBezTo>
                  <a:cubicBezTo>
                    <a:pt x="0" y="1548"/>
                    <a:pt x="115" y="1691"/>
                    <a:pt x="286" y="1691"/>
                  </a:cubicBezTo>
                  <a:cubicBezTo>
                    <a:pt x="457" y="1691"/>
                    <a:pt x="571" y="1548"/>
                    <a:pt x="571" y="1406"/>
                  </a:cubicBezTo>
                  <a:cubicBezTo>
                    <a:pt x="571" y="1149"/>
                    <a:pt x="571" y="920"/>
                    <a:pt x="543" y="692"/>
                  </a:cubicBezTo>
                  <a:cubicBezTo>
                    <a:pt x="543" y="635"/>
                    <a:pt x="543" y="578"/>
                    <a:pt x="514" y="550"/>
                  </a:cubicBezTo>
                  <a:cubicBezTo>
                    <a:pt x="514" y="464"/>
                    <a:pt x="486" y="407"/>
                    <a:pt x="457" y="350"/>
                  </a:cubicBezTo>
                  <a:cubicBezTo>
                    <a:pt x="428" y="321"/>
                    <a:pt x="400" y="293"/>
                    <a:pt x="400" y="236"/>
                  </a:cubicBezTo>
                  <a:cubicBezTo>
                    <a:pt x="400" y="179"/>
                    <a:pt x="371" y="122"/>
                    <a:pt x="371" y="65"/>
                  </a:cubicBezTo>
                  <a:cubicBezTo>
                    <a:pt x="357" y="22"/>
                    <a:pt x="32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522325" y="3150100"/>
              <a:ext cx="22850" cy="676775"/>
            </a:xfrm>
            <a:custGeom>
              <a:avLst/>
              <a:gdLst/>
              <a:ahLst/>
              <a:cxnLst/>
              <a:rect l="l" t="t" r="r" b="b"/>
              <a:pathLst>
                <a:path w="914" h="27071" extrusionOk="0">
                  <a:moveTo>
                    <a:pt x="471" y="1"/>
                  </a:moveTo>
                  <a:cubicBezTo>
                    <a:pt x="421" y="1"/>
                    <a:pt x="372" y="29"/>
                    <a:pt x="372" y="86"/>
                  </a:cubicBezTo>
                  <a:cubicBezTo>
                    <a:pt x="229" y="429"/>
                    <a:pt x="143" y="828"/>
                    <a:pt x="143" y="1199"/>
                  </a:cubicBezTo>
                  <a:cubicBezTo>
                    <a:pt x="143" y="1627"/>
                    <a:pt x="115" y="2055"/>
                    <a:pt x="86" y="2483"/>
                  </a:cubicBezTo>
                  <a:cubicBezTo>
                    <a:pt x="58" y="3368"/>
                    <a:pt x="86" y="4281"/>
                    <a:pt x="86" y="5165"/>
                  </a:cubicBezTo>
                  <a:lnTo>
                    <a:pt x="86" y="10415"/>
                  </a:lnTo>
                  <a:lnTo>
                    <a:pt x="86" y="20915"/>
                  </a:lnTo>
                  <a:cubicBezTo>
                    <a:pt x="86" y="22884"/>
                    <a:pt x="1" y="24910"/>
                    <a:pt x="257" y="26878"/>
                  </a:cubicBezTo>
                  <a:cubicBezTo>
                    <a:pt x="257" y="27007"/>
                    <a:pt x="364" y="27071"/>
                    <a:pt x="471" y="27071"/>
                  </a:cubicBezTo>
                  <a:cubicBezTo>
                    <a:pt x="578" y="27071"/>
                    <a:pt x="685" y="27007"/>
                    <a:pt x="685" y="26878"/>
                  </a:cubicBezTo>
                  <a:cubicBezTo>
                    <a:pt x="914" y="25138"/>
                    <a:pt x="857" y="23369"/>
                    <a:pt x="857" y="21628"/>
                  </a:cubicBezTo>
                  <a:cubicBezTo>
                    <a:pt x="857" y="19859"/>
                    <a:pt x="857" y="18119"/>
                    <a:pt x="857" y="16350"/>
                  </a:cubicBezTo>
                  <a:lnTo>
                    <a:pt x="857" y="5850"/>
                  </a:lnTo>
                  <a:lnTo>
                    <a:pt x="857" y="2968"/>
                  </a:lnTo>
                  <a:cubicBezTo>
                    <a:pt x="857" y="2027"/>
                    <a:pt x="885" y="1028"/>
                    <a:pt x="571" y="86"/>
                  </a:cubicBezTo>
                  <a:cubicBezTo>
                    <a:pt x="571" y="29"/>
                    <a:pt x="521" y="1"/>
                    <a:pt x="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6510925" y="3854500"/>
              <a:ext cx="32125" cy="832800"/>
            </a:xfrm>
            <a:custGeom>
              <a:avLst/>
              <a:gdLst/>
              <a:ahLst/>
              <a:cxnLst/>
              <a:rect l="l" t="t" r="r" b="b"/>
              <a:pathLst>
                <a:path w="1285" h="33312" extrusionOk="0">
                  <a:moveTo>
                    <a:pt x="942" y="0"/>
                  </a:moveTo>
                  <a:cubicBezTo>
                    <a:pt x="858" y="0"/>
                    <a:pt x="783" y="47"/>
                    <a:pt x="770" y="157"/>
                  </a:cubicBezTo>
                  <a:cubicBezTo>
                    <a:pt x="628" y="1213"/>
                    <a:pt x="571" y="2240"/>
                    <a:pt x="599" y="3296"/>
                  </a:cubicBezTo>
                  <a:cubicBezTo>
                    <a:pt x="571" y="4380"/>
                    <a:pt x="542" y="5436"/>
                    <a:pt x="514" y="6492"/>
                  </a:cubicBezTo>
                  <a:cubicBezTo>
                    <a:pt x="457" y="8660"/>
                    <a:pt x="371" y="10800"/>
                    <a:pt x="342" y="12968"/>
                  </a:cubicBezTo>
                  <a:cubicBezTo>
                    <a:pt x="257" y="17277"/>
                    <a:pt x="143" y="21585"/>
                    <a:pt x="114" y="25893"/>
                  </a:cubicBezTo>
                  <a:cubicBezTo>
                    <a:pt x="114" y="27092"/>
                    <a:pt x="86" y="28290"/>
                    <a:pt x="57" y="29488"/>
                  </a:cubicBezTo>
                  <a:cubicBezTo>
                    <a:pt x="57" y="30116"/>
                    <a:pt x="57" y="30744"/>
                    <a:pt x="57" y="31372"/>
                  </a:cubicBezTo>
                  <a:cubicBezTo>
                    <a:pt x="0" y="31971"/>
                    <a:pt x="0" y="32541"/>
                    <a:pt x="86" y="33141"/>
                  </a:cubicBezTo>
                  <a:cubicBezTo>
                    <a:pt x="129" y="33255"/>
                    <a:pt x="236" y="33312"/>
                    <a:pt x="339" y="33312"/>
                  </a:cubicBezTo>
                  <a:cubicBezTo>
                    <a:pt x="442" y="33312"/>
                    <a:pt x="542" y="33255"/>
                    <a:pt x="571" y="33141"/>
                  </a:cubicBezTo>
                  <a:cubicBezTo>
                    <a:pt x="828" y="32170"/>
                    <a:pt x="685" y="31058"/>
                    <a:pt x="713" y="30088"/>
                  </a:cubicBezTo>
                  <a:cubicBezTo>
                    <a:pt x="742" y="29003"/>
                    <a:pt x="770" y="27891"/>
                    <a:pt x="828" y="26806"/>
                  </a:cubicBezTo>
                  <a:cubicBezTo>
                    <a:pt x="885" y="24667"/>
                    <a:pt x="942" y="22498"/>
                    <a:pt x="999" y="20330"/>
                  </a:cubicBezTo>
                  <a:cubicBezTo>
                    <a:pt x="1056" y="16050"/>
                    <a:pt x="1141" y="11770"/>
                    <a:pt x="1170" y="7490"/>
                  </a:cubicBezTo>
                  <a:lnTo>
                    <a:pt x="1227" y="3895"/>
                  </a:lnTo>
                  <a:cubicBezTo>
                    <a:pt x="1284" y="2668"/>
                    <a:pt x="1284" y="1441"/>
                    <a:pt x="1198" y="214"/>
                  </a:cubicBezTo>
                  <a:cubicBezTo>
                    <a:pt x="1182" y="84"/>
                    <a:pt x="1054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455275" y="2513100"/>
              <a:ext cx="163375" cy="25725"/>
            </a:xfrm>
            <a:custGeom>
              <a:avLst/>
              <a:gdLst/>
              <a:ahLst/>
              <a:cxnLst/>
              <a:rect l="l" t="t" r="r" b="b"/>
              <a:pathLst>
                <a:path w="6535" h="1029" extrusionOk="0">
                  <a:moveTo>
                    <a:pt x="4049" y="1"/>
                  </a:moveTo>
                  <a:cubicBezTo>
                    <a:pt x="2859" y="1"/>
                    <a:pt x="1666" y="70"/>
                    <a:pt x="486" y="201"/>
                  </a:cubicBezTo>
                  <a:cubicBezTo>
                    <a:pt x="1" y="201"/>
                    <a:pt x="1" y="943"/>
                    <a:pt x="486" y="943"/>
                  </a:cubicBezTo>
                  <a:cubicBezTo>
                    <a:pt x="1399" y="986"/>
                    <a:pt x="2305" y="986"/>
                    <a:pt x="3207" y="986"/>
                  </a:cubicBezTo>
                  <a:cubicBezTo>
                    <a:pt x="4109" y="986"/>
                    <a:pt x="5008" y="986"/>
                    <a:pt x="5907" y="1029"/>
                  </a:cubicBezTo>
                  <a:cubicBezTo>
                    <a:pt x="6534" y="1029"/>
                    <a:pt x="6534" y="59"/>
                    <a:pt x="5907" y="59"/>
                  </a:cubicBezTo>
                  <a:cubicBezTo>
                    <a:pt x="5290" y="20"/>
                    <a:pt x="4670" y="1"/>
                    <a:pt x="4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522325" y="2579925"/>
              <a:ext cx="96300" cy="25300"/>
            </a:xfrm>
            <a:custGeom>
              <a:avLst/>
              <a:gdLst/>
              <a:ahLst/>
              <a:cxnLst/>
              <a:rect l="l" t="t" r="r" b="b"/>
              <a:pathLst>
                <a:path w="3852" h="1012" extrusionOk="0">
                  <a:moveTo>
                    <a:pt x="2378" y="1"/>
                  </a:moveTo>
                  <a:cubicBezTo>
                    <a:pt x="1721" y="1"/>
                    <a:pt x="1068" y="71"/>
                    <a:pt x="429" y="210"/>
                  </a:cubicBezTo>
                  <a:cubicBezTo>
                    <a:pt x="1" y="325"/>
                    <a:pt x="86" y="952"/>
                    <a:pt x="514" y="952"/>
                  </a:cubicBezTo>
                  <a:cubicBezTo>
                    <a:pt x="971" y="995"/>
                    <a:pt x="1427" y="1002"/>
                    <a:pt x="1880" y="1002"/>
                  </a:cubicBezTo>
                  <a:cubicBezTo>
                    <a:pt x="2107" y="1002"/>
                    <a:pt x="2332" y="1000"/>
                    <a:pt x="2556" y="1000"/>
                  </a:cubicBezTo>
                  <a:cubicBezTo>
                    <a:pt x="2781" y="1000"/>
                    <a:pt x="3004" y="1002"/>
                    <a:pt x="3225" y="1009"/>
                  </a:cubicBezTo>
                  <a:cubicBezTo>
                    <a:pt x="3243" y="1011"/>
                    <a:pt x="3260" y="1012"/>
                    <a:pt x="3277" y="1012"/>
                  </a:cubicBezTo>
                  <a:cubicBezTo>
                    <a:pt x="3852" y="1012"/>
                    <a:pt x="3835" y="95"/>
                    <a:pt x="3225" y="39"/>
                  </a:cubicBezTo>
                  <a:cubicBezTo>
                    <a:pt x="2942" y="14"/>
                    <a:pt x="2660" y="1"/>
                    <a:pt x="2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522325" y="2647200"/>
              <a:ext cx="96325" cy="25750"/>
            </a:xfrm>
            <a:custGeom>
              <a:avLst/>
              <a:gdLst/>
              <a:ahLst/>
              <a:cxnLst/>
              <a:rect l="l" t="t" r="r" b="b"/>
              <a:pathLst>
                <a:path w="3853" h="1030" extrusionOk="0">
                  <a:moveTo>
                    <a:pt x="2257" y="1"/>
                  </a:moveTo>
                  <a:cubicBezTo>
                    <a:pt x="1640" y="1"/>
                    <a:pt x="1028" y="70"/>
                    <a:pt x="429" y="201"/>
                  </a:cubicBezTo>
                  <a:cubicBezTo>
                    <a:pt x="1" y="316"/>
                    <a:pt x="86" y="943"/>
                    <a:pt x="514" y="943"/>
                  </a:cubicBezTo>
                  <a:cubicBezTo>
                    <a:pt x="971" y="986"/>
                    <a:pt x="1427" y="986"/>
                    <a:pt x="1880" y="986"/>
                  </a:cubicBezTo>
                  <a:cubicBezTo>
                    <a:pt x="2333" y="986"/>
                    <a:pt x="2783" y="986"/>
                    <a:pt x="3225" y="1029"/>
                  </a:cubicBezTo>
                  <a:cubicBezTo>
                    <a:pt x="3234" y="1029"/>
                    <a:pt x="3243" y="1029"/>
                    <a:pt x="3252" y="1029"/>
                  </a:cubicBezTo>
                  <a:cubicBezTo>
                    <a:pt x="3852" y="1029"/>
                    <a:pt x="3843" y="87"/>
                    <a:pt x="3225" y="59"/>
                  </a:cubicBezTo>
                  <a:cubicBezTo>
                    <a:pt x="2902" y="20"/>
                    <a:pt x="2579" y="1"/>
                    <a:pt x="2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521375" y="2714025"/>
              <a:ext cx="97275" cy="25975"/>
            </a:xfrm>
            <a:custGeom>
              <a:avLst/>
              <a:gdLst/>
              <a:ahLst/>
              <a:cxnLst/>
              <a:rect l="l" t="t" r="r" b="b"/>
              <a:pathLst>
                <a:path w="3891" h="1039" extrusionOk="0">
                  <a:moveTo>
                    <a:pt x="2416" y="1"/>
                  </a:moveTo>
                  <a:cubicBezTo>
                    <a:pt x="1759" y="1"/>
                    <a:pt x="1106" y="71"/>
                    <a:pt x="467" y="210"/>
                  </a:cubicBezTo>
                  <a:cubicBezTo>
                    <a:pt x="0" y="293"/>
                    <a:pt x="61" y="956"/>
                    <a:pt x="498" y="956"/>
                  </a:cubicBezTo>
                  <a:cubicBezTo>
                    <a:pt x="516" y="956"/>
                    <a:pt x="534" y="954"/>
                    <a:pt x="552" y="952"/>
                  </a:cubicBezTo>
                  <a:cubicBezTo>
                    <a:pt x="1465" y="1038"/>
                    <a:pt x="2378" y="981"/>
                    <a:pt x="3263" y="1038"/>
                  </a:cubicBezTo>
                  <a:cubicBezTo>
                    <a:pt x="3272" y="1038"/>
                    <a:pt x="3281" y="1038"/>
                    <a:pt x="3290" y="1038"/>
                  </a:cubicBezTo>
                  <a:cubicBezTo>
                    <a:pt x="3890" y="1038"/>
                    <a:pt x="3881" y="95"/>
                    <a:pt x="3263" y="39"/>
                  </a:cubicBezTo>
                  <a:cubicBezTo>
                    <a:pt x="2980" y="14"/>
                    <a:pt x="2698" y="1"/>
                    <a:pt x="2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522325" y="2781075"/>
              <a:ext cx="96325" cy="25975"/>
            </a:xfrm>
            <a:custGeom>
              <a:avLst/>
              <a:gdLst/>
              <a:ahLst/>
              <a:cxnLst/>
              <a:rect l="l" t="t" r="r" b="b"/>
              <a:pathLst>
                <a:path w="3853" h="1039" extrusionOk="0">
                  <a:moveTo>
                    <a:pt x="2378" y="1"/>
                  </a:moveTo>
                  <a:cubicBezTo>
                    <a:pt x="1721" y="1"/>
                    <a:pt x="1068" y="71"/>
                    <a:pt x="429" y="210"/>
                  </a:cubicBezTo>
                  <a:cubicBezTo>
                    <a:pt x="1" y="325"/>
                    <a:pt x="86" y="952"/>
                    <a:pt x="514" y="952"/>
                  </a:cubicBezTo>
                  <a:cubicBezTo>
                    <a:pt x="971" y="995"/>
                    <a:pt x="1427" y="995"/>
                    <a:pt x="1880" y="995"/>
                  </a:cubicBezTo>
                  <a:cubicBezTo>
                    <a:pt x="2333" y="995"/>
                    <a:pt x="2783" y="995"/>
                    <a:pt x="3225" y="1038"/>
                  </a:cubicBezTo>
                  <a:cubicBezTo>
                    <a:pt x="3234" y="1038"/>
                    <a:pt x="3243" y="1039"/>
                    <a:pt x="3252" y="1039"/>
                  </a:cubicBezTo>
                  <a:cubicBezTo>
                    <a:pt x="3852" y="1039"/>
                    <a:pt x="3843" y="96"/>
                    <a:pt x="3225" y="39"/>
                  </a:cubicBezTo>
                  <a:cubicBezTo>
                    <a:pt x="2942" y="14"/>
                    <a:pt x="2660" y="1"/>
                    <a:pt x="2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6455275" y="2848125"/>
              <a:ext cx="163375" cy="25950"/>
            </a:xfrm>
            <a:custGeom>
              <a:avLst/>
              <a:gdLst/>
              <a:ahLst/>
              <a:cxnLst/>
              <a:rect l="l" t="t" r="r" b="b"/>
              <a:pathLst>
                <a:path w="6535" h="1038" extrusionOk="0">
                  <a:moveTo>
                    <a:pt x="4283" y="1"/>
                  </a:moveTo>
                  <a:cubicBezTo>
                    <a:pt x="3016" y="1"/>
                    <a:pt x="1744" y="71"/>
                    <a:pt x="486" y="210"/>
                  </a:cubicBezTo>
                  <a:cubicBezTo>
                    <a:pt x="1" y="210"/>
                    <a:pt x="1" y="952"/>
                    <a:pt x="486" y="952"/>
                  </a:cubicBezTo>
                  <a:cubicBezTo>
                    <a:pt x="2312" y="1038"/>
                    <a:pt x="4109" y="981"/>
                    <a:pt x="5907" y="1038"/>
                  </a:cubicBezTo>
                  <a:cubicBezTo>
                    <a:pt x="6534" y="1038"/>
                    <a:pt x="6534" y="68"/>
                    <a:pt x="5907" y="39"/>
                  </a:cubicBezTo>
                  <a:cubicBezTo>
                    <a:pt x="5368" y="14"/>
                    <a:pt x="4826" y="1"/>
                    <a:pt x="4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522325" y="2915175"/>
              <a:ext cx="96300" cy="25300"/>
            </a:xfrm>
            <a:custGeom>
              <a:avLst/>
              <a:gdLst/>
              <a:ahLst/>
              <a:cxnLst/>
              <a:rect l="l" t="t" r="r" b="b"/>
              <a:pathLst>
                <a:path w="3852" h="1012" extrusionOk="0">
                  <a:moveTo>
                    <a:pt x="2378" y="1"/>
                  </a:moveTo>
                  <a:cubicBezTo>
                    <a:pt x="1721" y="1"/>
                    <a:pt x="1068" y="71"/>
                    <a:pt x="429" y="211"/>
                  </a:cubicBezTo>
                  <a:cubicBezTo>
                    <a:pt x="1" y="325"/>
                    <a:pt x="86" y="952"/>
                    <a:pt x="514" y="952"/>
                  </a:cubicBezTo>
                  <a:cubicBezTo>
                    <a:pt x="971" y="995"/>
                    <a:pt x="1427" y="1002"/>
                    <a:pt x="1880" y="1002"/>
                  </a:cubicBezTo>
                  <a:cubicBezTo>
                    <a:pt x="2107" y="1002"/>
                    <a:pt x="2332" y="1001"/>
                    <a:pt x="2556" y="1001"/>
                  </a:cubicBezTo>
                  <a:cubicBezTo>
                    <a:pt x="2781" y="1001"/>
                    <a:pt x="3004" y="1002"/>
                    <a:pt x="3225" y="1009"/>
                  </a:cubicBezTo>
                  <a:cubicBezTo>
                    <a:pt x="3242" y="1011"/>
                    <a:pt x="3259" y="1012"/>
                    <a:pt x="3276" y="1012"/>
                  </a:cubicBezTo>
                  <a:cubicBezTo>
                    <a:pt x="3852" y="1012"/>
                    <a:pt x="3835" y="67"/>
                    <a:pt x="3225" y="39"/>
                  </a:cubicBezTo>
                  <a:cubicBezTo>
                    <a:pt x="2942" y="14"/>
                    <a:pt x="2660" y="1"/>
                    <a:pt x="2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522325" y="2982225"/>
              <a:ext cx="96300" cy="25300"/>
            </a:xfrm>
            <a:custGeom>
              <a:avLst/>
              <a:gdLst/>
              <a:ahLst/>
              <a:cxnLst/>
              <a:rect l="l" t="t" r="r" b="b"/>
              <a:pathLst>
                <a:path w="3852" h="1012" extrusionOk="0">
                  <a:moveTo>
                    <a:pt x="2378" y="1"/>
                  </a:moveTo>
                  <a:cubicBezTo>
                    <a:pt x="1721" y="1"/>
                    <a:pt x="1068" y="71"/>
                    <a:pt x="429" y="211"/>
                  </a:cubicBezTo>
                  <a:cubicBezTo>
                    <a:pt x="1" y="325"/>
                    <a:pt x="86" y="952"/>
                    <a:pt x="514" y="952"/>
                  </a:cubicBezTo>
                  <a:cubicBezTo>
                    <a:pt x="868" y="986"/>
                    <a:pt x="1223" y="993"/>
                    <a:pt x="1575" y="993"/>
                  </a:cubicBezTo>
                  <a:cubicBezTo>
                    <a:pt x="1861" y="993"/>
                    <a:pt x="2147" y="988"/>
                    <a:pt x="2430" y="988"/>
                  </a:cubicBezTo>
                  <a:cubicBezTo>
                    <a:pt x="2697" y="988"/>
                    <a:pt x="2962" y="992"/>
                    <a:pt x="3225" y="1009"/>
                  </a:cubicBezTo>
                  <a:cubicBezTo>
                    <a:pt x="3242" y="1011"/>
                    <a:pt x="3259" y="1012"/>
                    <a:pt x="3276" y="1012"/>
                  </a:cubicBezTo>
                  <a:cubicBezTo>
                    <a:pt x="3852" y="1012"/>
                    <a:pt x="3835" y="67"/>
                    <a:pt x="3225" y="39"/>
                  </a:cubicBezTo>
                  <a:cubicBezTo>
                    <a:pt x="2942" y="14"/>
                    <a:pt x="2660" y="1"/>
                    <a:pt x="2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521350" y="3116325"/>
              <a:ext cx="97275" cy="25300"/>
            </a:xfrm>
            <a:custGeom>
              <a:avLst/>
              <a:gdLst/>
              <a:ahLst/>
              <a:cxnLst/>
              <a:rect l="l" t="t" r="r" b="b"/>
              <a:pathLst>
                <a:path w="3891" h="1012" extrusionOk="0">
                  <a:moveTo>
                    <a:pt x="2417" y="1"/>
                  </a:moveTo>
                  <a:cubicBezTo>
                    <a:pt x="1760" y="1"/>
                    <a:pt x="1107" y="71"/>
                    <a:pt x="468" y="211"/>
                  </a:cubicBezTo>
                  <a:cubicBezTo>
                    <a:pt x="1" y="266"/>
                    <a:pt x="63" y="956"/>
                    <a:pt x="501" y="956"/>
                  </a:cubicBezTo>
                  <a:cubicBezTo>
                    <a:pt x="518" y="956"/>
                    <a:pt x="535" y="955"/>
                    <a:pt x="553" y="952"/>
                  </a:cubicBezTo>
                  <a:cubicBezTo>
                    <a:pt x="907" y="986"/>
                    <a:pt x="1262" y="993"/>
                    <a:pt x="1614" y="993"/>
                  </a:cubicBezTo>
                  <a:cubicBezTo>
                    <a:pt x="1900" y="993"/>
                    <a:pt x="2186" y="988"/>
                    <a:pt x="2469" y="988"/>
                  </a:cubicBezTo>
                  <a:cubicBezTo>
                    <a:pt x="2736" y="988"/>
                    <a:pt x="3001" y="993"/>
                    <a:pt x="3264" y="1010"/>
                  </a:cubicBezTo>
                  <a:cubicBezTo>
                    <a:pt x="3281" y="1011"/>
                    <a:pt x="3298" y="1012"/>
                    <a:pt x="3315" y="1012"/>
                  </a:cubicBezTo>
                  <a:cubicBezTo>
                    <a:pt x="3891" y="1012"/>
                    <a:pt x="3874" y="67"/>
                    <a:pt x="3264" y="39"/>
                  </a:cubicBezTo>
                  <a:cubicBezTo>
                    <a:pt x="2981" y="14"/>
                    <a:pt x="2699" y="1"/>
                    <a:pt x="2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455275" y="3183375"/>
              <a:ext cx="163375" cy="25250"/>
            </a:xfrm>
            <a:custGeom>
              <a:avLst/>
              <a:gdLst/>
              <a:ahLst/>
              <a:cxnLst/>
              <a:rect l="l" t="t" r="r" b="b"/>
              <a:pathLst>
                <a:path w="6535" h="1010" extrusionOk="0">
                  <a:moveTo>
                    <a:pt x="4283" y="1"/>
                  </a:moveTo>
                  <a:cubicBezTo>
                    <a:pt x="3016" y="1"/>
                    <a:pt x="1744" y="71"/>
                    <a:pt x="486" y="211"/>
                  </a:cubicBezTo>
                  <a:cubicBezTo>
                    <a:pt x="1" y="211"/>
                    <a:pt x="1" y="952"/>
                    <a:pt x="486" y="952"/>
                  </a:cubicBezTo>
                  <a:cubicBezTo>
                    <a:pt x="1194" y="986"/>
                    <a:pt x="1898" y="993"/>
                    <a:pt x="2600" y="993"/>
                  </a:cubicBezTo>
                  <a:cubicBezTo>
                    <a:pt x="3169" y="993"/>
                    <a:pt x="3737" y="988"/>
                    <a:pt x="4304" y="988"/>
                  </a:cubicBezTo>
                  <a:cubicBezTo>
                    <a:pt x="4839" y="988"/>
                    <a:pt x="5373" y="993"/>
                    <a:pt x="5907" y="1010"/>
                  </a:cubicBezTo>
                  <a:cubicBezTo>
                    <a:pt x="6534" y="1010"/>
                    <a:pt x="6534" y="68"/>
                    <a:pt x="5907" y="39"/>
                  </a:cubicBezTo>
                  <a:cubicBezTo>
                    <a:pt x="5368" y="14"/>
                    <a:pt x="4826" y="1"/>
                    <a:pt x="4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522325" y="3250425"/>
              <a:ext cx="96300" cy="25300"/>
            </a:xfrm>
            <a:custGeom>
              <a:avLst/>
              <a:gdLst/>
              <a:ahLst/>
              <a:cxnLst/>
              <a:rect l="l" t="t" r="r" b="b"/>
              <a:pathLst>
                <a:path w="3852" h="1012" extrusionOk="0">
                  <a:moveTo>
                    <a:pt x="2378" y="1"/>
                  </a:moveTo>
                  <a:cubicBezTo>
                    <a:pt x="1721" y="1"/>
                    <a:pt x="1068" y="71"/>
                    <a:pt x="429" y="211"/>
                  </a:cubicBezTo>
                  <a:cubicBezTo>
                    <a:pt x="1" y="325"/>
                    <a:pt x="86" y="952"/>
                    <a:pt x="514" y="952"/>
                  </a:cubicBezTo>
                  <a:cubicBezTo>
                    <a:pt x="868" y="986"/>
                    <a:pt x="1223" y="993"/>
                    <a:pt x="1575" y="993"/>
                  </a:cubicBezTo>
                  <a:cubicBezTo>
                    <a:pt x="1861" y="993"/>
                    <a:pt x="2147" y="988"/>
                    <a:pt x="2430" y="988"/>
                  </a:cubicBezTo>
                  <a:cubicBezTo>
                    <a:pt x="2697" y="988"/>
                    <a:pt x="2962" y="993"/>
                    <a:pt x="3225" y="1010"/>
                  </a:cubicBezTo>
                  <a:cubicBezTo>
                    <a:pt x="3242" y="1011"/>
                    <a:pt x="3259" y="1012"/>
                    <a:pt x="3276" y="1012"/>
                  </a:cubicBezTo>
                  <a:cubicBezTo>
                    <a:pt x="3852" y="1012"/>
                    <a:pt x="3835" y="67"/>
                    <a:pt x="3225" y="39"/>
                  </a:cubicBezTo>
                  <a:cubicBezTo>
                    <a:pt x="2942" y="14"/>
                    <a:pt x="2660" y="1"/>
                    <a:pt x="237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522325" y="3317475"/>
              <a:ext cx="96300" cy="25300"/>
            </a:xfrm>
            <a:custGeom>
              <a:avLst/>
              <a:gdLst/>
              <a:ahLst/>
              <a:cxnLst/>
              <a:rect l="l" t="t" r="r" b="b"/>
              <a:pathLst>
                <a:path w="3852" h="1012" extrusionOk="0">
                  <a:moveTo>
                    <a:pt x="2378" y="1"/>
                  </a:moveTo>
                  <a:cubicBezTo>
                    <a:pt x="1721" y="1"/>
                    <a:pt x="1068" y="71"/>
                    <a:pt x="429" y="211"/>
                  </a:cubicBezTo>
                  <a:cubicBezTo>
                    <a:pt x="1" y="325"/>
                    <a:pt x="86" y="953"/>
                    <a:pt x="514" y="953"/>
                  </a:cubicBezTo>
                  <a:cubicBezTo>
                    <a:pt x="868" y="986"/>
                    <a:pt x="1223" y="993"/>
                    <a:pt x="1575" y="993"/>
                  </a:cubicBezTo>
                  <a:cubicBezTo>
                    <a:pt x="1861" y="993"/>
                    <a:pt x="2147" y="988"/>
                    <a:pt x="2430" y="988"/>
                  </a:cubicBezTo>
                  <a:cubicBezTo>
                    <a:pt x="2697" y="988"/>
                    <a:pt x="2962" y="993"/>
                    <a:pt x="3225" y="1010"/>
                  </a:cubicBezTo>
                  <a:cubicBezTo>
                    <a:pt x="3242" y="1011"/>
                    <a:pt x="3259" y="1012"/>
                    <a:pt x="3276" y="1012"/>
                  </a:cubicBezTo>
                  <a:cubicBezTo>
                    <a:pt x="3852" y="1012"/>
                    <a:pt x="3835" y="67"/>
                    <a:pt x="3225" y="39"/>
                  </a:cubicBezTo>
                  <a:cubicBezTo>
                    <a:pt x="2942" y="14"/>
                    <a:pt x="2660" y="1"/>
                    <a:pt x="237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522325" y="3384550"/>
              <a:ext cx="96300" cy="25275"/>
            </a:xfrm>
            <a:custGeom>
              <a:avLst/>
              <a:gdLst/>
              <a:ahLst/>
              <a:cxnLst/>
              <a:rect l="l" t="t" r="r" b="b"/>
              <a:pathLst>
                <a:path w="3852" h="1011" extrusionOk="0">
                  <a:moveTo>
                    <a:pt x="2378" y="0"/>
                  </a:moveTo>
                  <a:cubicBezTo>
                    <a:pt x="1721" y="0"/>
                    <a:pt x="1068" y="70"/>
                    <a:pt x="429" y="210"/>
                  </a:cubicBezTo>
                  <a:cubicBezTo>
                    <a:pt x="1" y="324"/>
                    <a:pt x="86" y="952"/>
                    <a:pt x="514" y="952"/>
                  </a:cubicBezTo>
                  <a:cubicBezTo>
                    <a:pt x="868" y="985"/>
                    <a:pt x="1223" y="992"/>
                    <a:pt x="1575" y="992"/>
                  </a:cubicBezTo>
                  <a:cubicBezTo>
                    <a:pt x="1861" y="992"/>
                    <a:pt x="2147" y="987"/>
                    <a:pt x="2430" y="987"/>
                  </a:cubicBezTo>
                  <a:cubicBezTo>
                    <a:pt x="2697" y="987"/>
                    <a:pt x="2962" y="992"/>
                    <a:pt x="3225" y="1009"/>
                  </a:cubicBezTo>
                  <a:cubicBezTo>
                    <a:pt x="3242" y="1010"/>
                    <a:pt x="3259" y="1011"/>
                    <a:pt x="3276" y="1011"/>
                  </a:cubicBezTo>
                  <a:cubicBezTo>
                    <a:pt x="3852" y="1011"/>
                    <a:pt x="3835" y="66"/>
                    <a:pt x="3225" y="39"/>
                  </a:cubicBezTo>
                  <a:cubicBezTo>
                    <a:pt x="2942" y="13"/>
                    <a:pt x="2660" y="0"/>
                    <a:pt x="2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522325" y="3451600"/>
              <a:ext cx="96300" cy="25275"/>
            </a:xfrm>
            <a:custGeom>
              <a:avLst/>
              <a:gdLst/>
              <a:ahLst/>
              <a:cxnLst/>
              <a:rect l="l" t="t" r="r" b="b"/>
              <a:pathLst>
                <a:path w="3852" h="1011" extrusionOk="0">
                  <a:moveTo>
                    <a:pt x="2378" y="0"/>
                  </a:moveTo>
                  <a:cubicBezTo>
                    <a:pt x="1721" y="0"/>
                    <a:pt x="1068" y="70"/>
                    <a:pt x="429" y="210"/>
                  </a:cubicBezTo>
                  <a:cubicBezTo>
                    <a:pt x="1" y="324"/>
                    <a:pt x="86" y="952"/>
                    <a:pt x="514" y="952"/>
                  </a:cubicBezTo>
                  <a:cubicBezTo>
                    <a:pt x="868" y="985"/>
                    <a:pt x="1223" y="992"/>
                    <a:pt x="1575" y="992"/>
                  </a:cubicBezTo>
                  <a:cubicBezTo>
                    <a:pt x="1861" y="992"/>
                    <a:pt x="2147" y="987"/>
                    <a:pt x="2430" y="987"/>
                  </a:cubicBezTo>
                  <a:cubicBezTo>
                    <a:pt x="2697" y="987"/>
                    <a:pt x="2962" y="992"/>
                    <a:pt x="3225" y="1009"/>
                  </a:cubicBezTo>
                  <a:cubicBezTo>
                    <a:pt x="3242" y="1010"/>
                    <a:pt x="3259" y="1011"/>
                    <a:pt x="3276" y="1011"/>
                  </a:cubicBezTo>
                  <a:cubicBezTo>
                    <a:pt x="3852" y="1011"/>
                    <a:pt x="3835" y="66"/>
                    <a:pt x="3225" y="39"/>
                  </a:cubicBezTo>
                  <a:cubicBezTo>
                    <a:pt x="2942" y="13"/>
                    <a:pt x="2660" y="0"/>
                    <a:pt x="2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455275" y="3518650"/>
              <a:ext cx="163375" cy="25250"/>
            </a:xfrm>
            <a:custGeom>
              <a:avLst/>
              <a:gdLst/>
              <a:ahLst/>
              <a:cxnLst/>
              <a:rect l="l" t="t" r="r" b="b"/>
              <a:pathLst>
                <a:path w="6535" h="1010" extrusionOk="0">
                  <a:moveTo>
                    <a:pt x="4283" y="0"/>
                  </a:moveTo>
                  <a:cubicBezTo>
                    <a:pt x="3016" y="0"/>
                    <a:pt x="1744" y="70"/>
                    <a:pt x="486" y="210"/>
                  </a:cubicBezTo>
                  <a:cubicBezTo>
                    <a:pt x="1" y="210"/>
                    <a:pt x="1" y="952"/>
                    <a:pt x="486" y="952"/>
                  </a:cubicBezTo>
                  <a:cubicBezTo>
                    <a:pt x="1194" y="985"/>
                    <a:pt x="1898" y="992"/>
                    <a:pt x="2600" y="992"/>
                  </a:cubicBezTo>
                  <a:cubicBezTo>
                    <a:pt x="3169" y="992"/>
                    <a:pt x="3737" y="987"/>
                    <a:pt x="4304" y="987"/>
                  </a:cubicBezTo>
                  <a:cubicBezTo>
                    <a:pt x="4839" y="987"/>
                    <a:pt x="5373" y="992"/>
                    <a:pt x="5907" y="1009"/>
                  </a:cubicBezTo>
                  <a:cubicBezTo>
                    <a:pt x="5916" y="1009"/>
                    <a:pt x="5925" y="1009"/>
                    <a:pt x="5934" y="1009"/>
                  </a:cubicBezTo>
                  <a:cubicBezTo>
                    <a:pt x="6534" y="1009"/>
                    <a:pt x="6525" y="67"/>
                    <a:pt x="5907" y="39"/>
                  </a:cubicBezTo>
                  <a:cubicBezTo>
                    <a:pt x="5368" y="13"/>
                    <a:pt x="4826" y="0"/>
                    <a:pt x="4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848300" y="1963825"/>
              <a:ext cx="377175" cy="540475"/>
            </a:xfrm>
            <a:custGeom>
              <a:avLst/>
              <a:gdLst/>
              <a:ahLst/>
              <a:cxnLst/>
              <a:rect l="l" t="t" r="r" b="b"/>
              <a:pathLst>
                <a:path w="15087" h="21619" extrusionOk="0">
                  <a:moveTo>
                    <a:pt x="14890" y="0"/>
                  </a:moveTo>
                  <a:cubicBezTo>
                    <a:pt x="14883" y="0"/>
                    <a:pt x="14874" y="1"/>
                    <a:pt x="14866" y="3"/>
                  </a:cubicBezTo>
                  <a:cubicBezTo>
                    <a:pt x="13097" y="402"/>
                    <a:pt x="11357" y="1001"/>
                    <a:pt x="9702" y="1772"/>
                  </a:cubicBezTo>
                  <a:cubicBezTo>
                    <a:pt x="8247" y="2457"/>
                    <a:pt x="7048" y="3626"/>
                    <a:pt x="6306" y="5082"/>
                  </a:cubicBezTo>
                  <a:cubicBezTo>
                    <a:pt x="4652" y="8391"/>
                    <a:pt x="3196" y="11844"/>
                    <a:pt x="1970" y="15353"/>
                  </a:cubicBezTo>
                  <a:cubicBezTo>
                    <a:pt x="1599" y="16323"/>
                    <a:pt x="1256" y="17322"/>
                    <a:pt x="942" y="18292"/>
                  </a:cubicBezTo>
                  <a:cubicBezTo>
                    <a:pt x="600" y="19291"/>
                    <a:pt x="115" y="20318"/>
                    <a:pt x="1" y="21345"/>
                  </a:cubicBezTo>
                  <a:cubicBezTo>
                    <a:pt x="1" y="21519"/>
                    <a:pt x="149" y="21618"/>
                    <a:pt x="290" y="21618"/>
                  </a:cubicBezTo>
                  <a:cubicBezTo>
                    <a:pt x="381" y="21618"/>
                    <a:pt x="470" y="21577"/>
                    <a:pt x="514" y="21488"/>
                  </a:cubicBezTo>
                  <a:cubicBezTo>
                    <a:pt x="942" y="20746"/>
                    <a:pt x="1114" y="19833"/>
                    <a:pt x="1370" y="19005"/>
                  </a:cubicBezTo>
                  <a:cubicBezTo>
                    <a:pt x="1656" y="18178"/>
                    <a:pt x="1941" y="17322"/>
                    <a:pt x="2255" y="16494"/>
                  </a:cubicBezTo>
                  <a:cubicBezTo>
                    <a:pt x="2854" y="14811"/>
                    <a:pt x="3482" y="13128"/>
                    <a:pt x="4167" y="11473"/>
                  </a:cubicBezTo>
                  <a:cubicBezTo>
                    <a:pt x="4880" y="9789"/>
                    <a:pt x="5593" y="8077"/>
                    <a:pt x="6392" y="6394"/>
                  </a:cubicBezTo>
                  <a:cubicBezTo>
                    <a:pt x="7105" y="4853"/>
                    <a:pt x="7847" y="3484"/>
                    <a:pt x="9359" y="2599"/>
                  </a:cubicBezTo>
                  <a:cubicBezTo>
                    <a:pt x="10215" y="2114"/>
                    <a:pt x="11071" y="1715"/>
                    <a:pt x="11984" y="1372"/>
                  </a:cubicBezTo>
                  <a:cubicBezTo>
                    <a:pt x="12983" y="1001"/>
                    <a:pt x="13953" y="602"/>
                    <a:pt x="14952" y="288"/>
                  </a:cubicBezTo>
                  <a:cubicBezTo>
                    <a:pt x="15086" y="208"/>
                    <a:pt x="15018" y="0"/>
                    <a:pt x="148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656775" y="2496000"/>
              <a:ext cx="198700" cy="78950"/>
            </a:xfrm>
            <a:custGeom>
              <a:avLst/>
              <a:gdLst/>
              <a:ahLst/>
              <a:cxnLst/>
              <a:rect l="l" t="t" r="r" b="b"/>
              <a:pathLst>
                <a:path w="7948" h="3158" extrusionOk="0">
                  <a:moveTo>
                    <a:pt x="7719" y="1"/>
                  </a:moveTo>
                  <a:cubicBezTo>
                    <a:pt x="7405" y="1"/>
                    <a:pt x="7148" y="86"/>
                    <a:pt x="6891" y="229"/>
                  </a:cubicBezTo>
                  <a:cubicBezTo>
                    <a:pt x="6578" y="343"/>
                    <a:pt x="6292" y="457"/>
                    <a:pt x="6007" y="600"/>
                  </a:cubicBezTo>
                  <a:cubicBezTo>
                    <a:pt x="5379" y="828"/>
                    <a:pt x="4752" y="1028"/>
                    <a:pt x="4152" y="1256"/>
                  </a:cubicBezTo>
                  <a:cubicBezTo>
                    <a:pt x="2925" y="1656"/>
                    <a:pt x="1699" y="2055"/>
                    <a:pt x="443" y="2426"/>
                  </a:cubicBezTo>
                  <a:cubicBezTo>
                    <a:pt x="0" y="2530"/>
                    <a:pt x="128" y="3158"/>
                    <a:pt x="523" y="3158"/>
                  </a:cubicBezTo>
                  <a:cubicBezTo>
                    <a:pt x="561" y="3158"/>
                    <a:pt x="601" y="3152"/>
                    <a:pt x="643" y="3139"/>
                  </a:cubicBezTo>
                  <a:cubicBezTo>
                    <a:pt x="1927" y="2768"/>
                    <a:pt x="3211" y="2341"/>
                    <a:pt x="4438" y="1855"/>
                  </a:cubicBezTo>
                  <a:cubicBezTo>
                    <a:pt x="5037" y="1627"/>
                    <a:pt x="5636" y="1370"/>
                    <a:pt x="6235" y="1114"/>
                  </a:cubicBezTo>
                  <a:cubicBezTo>
                    <a:pt x="6521" y="999"/>
                    <a:pt x="6806" y="857"/>
                    <a:pt x="7091" y="743"/>
                  </a:cubicBezTo>
                  <a:cubicBezTo>
                    <a:pt x="7405" y="657"/>
                    <a:pt x="7662" y="486"/>
                    <a:pt x="7862" y="258"/>
                  </a:cubicBezTo>
                  <a:cubicBezTo>
                    <a:pt x="7947" y="115"/>
                    <a:pt x="7833" y="1"/>
                    <a:pt x="7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314050" y="2599375"/>
              <a:ext cx="121825" cy="60850"/>
            </a:xfrm>
            <a:custGeom>
              <a:avLst/>
              <a:gdLst/>
              <a:ahLst/>
              <a:cxnLst/>
              <a:rect l="l" t="t" r="r" b="b"/>
              <a:pathLst>
                <a:path w="4873" h="2434" extrusionOk="0">
                  <a:moveTo>
                    <a:pt x="3424" y="631"/>
                  </a:moveTo>
                  <a:cubicBezTo>
                    <a:pt x="3624" y="631"/>
                    <a:pt x="3824" y="688"/>
                    <a:pt x="4023" y="830"/>
                  </a:cubicBezTo>
                  <a:lnTo>
                    <a:pt x="4080" y="916"/>
                  </a:lnTo>
                  <a:cubicBezTo>
                    <a:pt x="4080" y="945"/>
                    <a:pt x="4023" y="1002"/>
                    <a:pt x="3966" y="1030"/>
                  </a:cubicBezTo>
                  <a:cubicBezTo>
                    <a:pt x="3681" y="1173"/>
                    <a:pt x="3396" y="1258"/>
                    <a:pt x="3110" y="1316"/>
                  </a:cubicBezTo>
                  <a:cubicBezTo>
                    <a:pt x="2768" y="1430"/>
                    <a:pt x="2397" y="1544"/>
                    <a:pt x="2055" y="1629"/>
                  </a:cubicBezTo>
                  <a:cubicBezTo>
                    <a:pt x="1769" y="1743"/>
                    <a:pt x="1484" y="1801"/>
                    <a:pt x="1170" y="1801"/>
                  </a:cubicBezTo>
                  <a:cubicBezTo>
                    <a:pt x="942" y="1801"/>
                    <a:pt x="742" y="1658"/>
                    <a:pt x="685" y="1430"/>
                  </a:cubicBezTo>
                  <a:cubicBezTo>
                    <a:pt x="599" y="1230"/>
                    <a:pt x="685" y="1144"/>
                    <a:pt x="828" y="1002"/>
                  </a:cubicBezTo>
                  <a:cubicBezTo>
                    <a:pt x="857" y="968"/>
                    <a:pt x="878" y="933"/>
                    <a:pt x="891" y="898"/>
                  </a:cubicBezTo>
                  <a:lnTo>
                    <a:pt x="891" y="898"/>
                  </a:lnTo>
                  <a:cubicBezTo>
                    <a:pt x="1031" y="878"/>
                    <a:pt x="1174" y="843"/>
                    <a:pt x="1313" y="830"/>
                  </a:cubicBezTo>
                  <a:cubicBezTo>
                    <a:pt x="1655" y="802"/>
                    <a:pt x="2026" y="716"/>
                    <a:pt x="2368" y="688"/>
                  </a:cubicBezTo>
                  <a:cubicBezTo>
                    <a:pt x="2711" y="659"/>
                    <a:pt x="3082" y="631"/>
                    <a:pt x="3424" y="631"/>
                  </a:cubicBezTo>
                  <a:close/>
                  <a:moveTo>
                    <a:pt x="3344" y="1"/>
                  </a:moveTo>
                  <a:cubicBezTo>
                    <a:pt x="3313" y="1"/>
                    <a:pt x="3282" y="2"/>
                    <a:pt x="3253" y="3"/>
                  </a:cubicBezTo>
                  <a:cubicBezTo>
                    <a:pt x="2739" y="32"/>
                    <a:pt x="2226" y="89"/>
                    <a:pt x="1712" y="174"/>
                  </a:cubicBezTo>
                  <a:cubicBezTo>
                    <a:pt x="1455" y="231"/>
                    <a:pt x="1199" y="288"/>
                    <a:pt x="942" y="374"/>
                  </a:cubicBezTo>
                  <a:cubicBezTo>
                    <a:pt x="810" y="423"/>
                    <a:pt x="678" y="454"/>
                    <a:pt x="568" y="515"/>
                  </a:cubicBezTo>
                  <a:lnTo>
                    <a:pt x="568" y="515"/>
                  </a:lnTo>
                  <a:cubicBezTo>
                    <a:pt x="559" y="515"/>
                    <a:pt x="551" y="516"/>
                    <a:pt x="542" y="517"/>
                  </a:cubicBezTo>
                  <a:cubicBezTo>
                    <a:pt x="228" y="602"/>
                    <a:pt x="0" y="916"/>
                    <a:pt x="29" y="1230"/>
                  </a:cubicBezTo>
                  <a:cubicBezTo>
                    <a:pt x="0" y="1544"/>
                    <a:pt x="143" y="1858"/>
                    <a:pt x="343" y="2086"/>
                  </a:cubicBezTo>
                  <a:cubicBezTo>
                    <a:pt x="600" y="2344"/>
                    <a:pt x="926" y="2433"/>
                    <a:pt x="1269" y="2433"/>
                  </a:cubicBezTo>
                  <a:cubicBezTo>
                    <a:pt x="1761" y="2433"/>
                    <a:pt x="2290" y="2249"/>
                    <a:pt x="2711" y="2114"/>
                  </a:cubicBezTo>
                  <a:cubicBezTo>
                    <a:pt x="3139" y="2000"/>
                    <a:pt x="3595" y="1886"/>
                    <a:pt x="4023" y="1715"/>
                  </a:cubicBezTo>
                  <a:cubicBezTo>
                    <a:pt x="4366" y="1629"/>
                    <a:pt x="4651" y="1373"/>
                    <a:pt x="4737" y="1030"/>
                  </a:cubicBezTo>
                  <a:cubicBezTo>
                    <a:pt x="4872" y="270"/>
                    <a:pt x="3950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05475" y="2654850"/>
              <a:ext cx="128425" cy="57800"/>
            </a:xfrm>
            <a:custGeom>
              <a:avLst/>
              <a:gdLst/>
              <a:ahLst/>
              <a:cxnLst/>
              <a:rect l="l" t="t" r="r" b="b"/>
              <a:pathLst>
                <a:path w="5137" h="2312" extrusionOk="0">
                  <a:moveTo>
                    <a:pt x="2281" y="512"/>
                  </a:moveTo>
                  <a:cubicBezTo>
                    <a:pt x="2442" y="512"/>
                    <a:pt x="2604" y="516"/>
                    <a:pt x="2768" y="523"/>
                  </a:cubicBezTo>
                  <a:cubicBezTo>
                    <a:pt x="3082" y="580"/>
                    <a:pt x="3396" y="637"/>
                    <a:pt x="3710" y="723"/>
                  </a:cubicBezTo>
                  <a:cubicBezTo>
                    <a:pt x="3853" y="780"/>
                    <a:pt x="3995" y="837"/>
                    <a:pt x="4138" y="894"/>
                  </a:cubicBezTo>
                  <a:cubicBezTo>
                    <a:pt x="4224" y="923"/>
                    <a:pt x="4395" y="951"/>
                    <a:pt x="4423" y="1008"/>
                  </a:cubicBezTo>
                  <a:lnTo>
                    <a:pt x="4338" y="1094"/>
                  </a:lnTo>
                  <a:cubicBezTo>
                    <a:pt x="4224" y="1151"/>
                    <a:pt x="4109" y="1208"/>
                    <a:pt x="3995" y="1236"/>
                  </a:cubicBezTo>
                  <a:lnTo>
                    <a:pt x="2940" y="1465"/>
                  </a:lnTo>
                  <a:cubicBezTo>
                    <a:pt x="2559" y="1541"/>
                    <a:pt x="2115" y="1693"/>
                    <a:pt x="1693" y="1693"/>
                  </a:cubicBezTo>
                  <a:cubicBezTo>
                    <a:pt x="1481" y="1693"/>
                    <a:pt x="1275" y="1655"/>
                    <a:pt x="1085" y="1550"/>
                  </a:cubicBezTo>
                  <a:cubicBezTo>
                    <a:pt x="914" y="1436"/>
                    <a:pt x="686" y="1208"/>
                    <a:pt x="743" y="980"/>
                  </a:cubicBezTo>
                  <a:cubicBezTo>
                    <a:pt x="800" y="751"/>
                    <a:pt x="999" y="609"/>
                    <a:pt x="1228" y="580"/>
                  </a:cubicBezTo>
                  <a:cubicBezTo>
                    <a:pt x="1256" y="577"/>
                    <a:pt x="1280" y="569"/>
                    <a:pt x="1302" y="558"/>
                  </a:cubicBezTo>
                  <a:lnTo>
                    <a:pt x="1302" y="558"/>
                  </a:lnTo>
                  <a:cubicBezTo>
                    <a:pt x="1625" y="527"/>
                    <a:pt x="1950" y="512"/>
                    <a:pt x="2281" y="512"/>
                  </a:cubicBezTo>
                  <a:close/>
                  <a:moveTo>
                    <a:pt x="2377" y="0"/>
                  </a:moveTo>
                  <a:cubicBezTo>
                    <a:pt x="1997" y="0"/>
                    <a:pt x="1618" y="41"/>
                    <a:pt x="1263" y="140"/>
                  </a:cubicBezTo>
                  <a:lnTo>
                    <a:pt x="1263" y="140"/>
                  </a:lnTo>
                  <a:cubicBezTo>
                    <a:pt x="1154" y="82"/>
                    <a:pt x="1036" y="54"/>
                    <a:pt x="918" y="54"/>
                  </a:cubicBezTo>
                  <a:cubicBezTo>
                    <a:pt x="667" y="54"/>
                    <a:pt x="419" y="181"/>
                    <a:pt x="286" y="409"/>
                  </a:cubicBezTo>
                  <a:cubicBezTo>
                    <a:pt x="58" y="694"/>
                    <a:pt x="1" y="1065"/>
                    <a:pt x="143" y="1408"/>
                  </a:cubicBezTo>
                  <a:cubicBezTo>
                    <a:pt x="412" y="2079"/>
                    <a:pt x="1067" y="2312"/>
                    <a:pt x="1723" y="2312"/>
                  </a:cubicBezTo>
                  <a:cubicBezTo>
                    <a:pt x="1903" y="2312"/>
                    <a:pt x="2083" y="2294"/>
                    <a:pt x="2255" y="2264"/>
                  </a:cubicBezTo>
                  <a:cubicBezTo>
                    <a:pt x="2740" y="2178"/>
                    <a:pt x="3225" y="2064"/>
                    <a:pt x="3710" y="1950"/>
                  </a:cubicBezTo>
                  <a:cubicBezTo>
                    <a:pt x="4109" y="1893"/>
                    <a:pt x="4452" y="1750"/>
                    <a:pt x="4794" y="1522"/>
                  </a:cubicBezTo>
                  <a:cubicBezTo>
                    <a:pt x="5080" y="1293"/>
                    <a:pt x="5137" y="866"/>
                    <a:pt x="4851" y="580"/>
                  </a:cubicBezTo>
                  <a:cubicBezTo>
                    <a:pt x="4537" y="323"/>
                    <a:pt x="4138" y="181"/>
                    <a:pt x="3739" y="152"/>
                  </a:cubicBezTo>
                  <a:cubicBezTo>
                    <a:pt x="3312" y="62"/>
                    <a:pt x="2844" y="0"/>
                    <a:pt x="2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19025" y="2700725"/>
              <a:ext cx="129850" cy="59050"/>
            </a:xfrm>
            <a:custGeom>
              <a:avLst/>
              <a:gdLst/>
              <a:ahLst/>
              <a:cxnLst/>
              <a:rect l="l" t="t" r="r" b="b"/>
              <a:pathLst>
                <a:path w="5194" h="2362" extrusionOk="0">
                  <a:moveTo>
                    <a:pt x="2376" y="507"/>
                  </a:moveTo>
                  <a:cubicBezTo>
                    <a:pt x="2441" y="507"/>
                    <a:pt x="2505" y="509"/>
                    <a:pt x="2569" y="514"/>
                  </a:cubicBezTo>
                  <a:cubicBezTo>
                    <a:pt x="3188" y="560"/>
                    <a:pt x="3788" y="790"/>
                    <a:pt x="4267" y="1175"/>
                  </a:cubicBezTo>
                  <a:lnTo>
                    <a:pt x="4267" y="1175"/>
                  </a:lnTo>
                  <a:cubicBezTo>
                    <a:pt x="3637" y="1457"/>
                    <a:pt x="2960" y="1637"/>
                    <a:pt x="2284" y="1684"/>
                  </a:cubicBezTo>
                  <a:cubicBezTo>
                    <a:pt x="2098" y="1713"/>
                    <a:pt x="1905" y="1727"/>
                    <a:pt x="1713" y="1727"/>
                  </a:cubicBezTo>
                  <a:cubicBezTo>
                    <a:pt x="1520" y="1727"/>
                    <a:pt x="1328" y="1713"/>
                    <a:pt x="1142" y="1684"/>
                  </a:cubicBezTo>
                  <a:cubicBezTo>
                    <a:pt x="943" y="1655"/>
                    <a:pt x="629" y="1570"/>
                    <a:pt x="657" y="1285"/>
                  </a:cubicBezTo>
                  <a:cubicBezTo>
                    <a:pt x="643" y="1194"/>
                    <a:pt x="600" y="1125"/>
                    <a:pt x="543" y="1079"/>
                  </a:cubicBezTo>
                  <a:lnTo>
                    <a:pt x="543" y="1079"/>
                  </a:lnTo>
                  <a:cubicBezTo>
                    <a:pt x="843" y="951"/>
                    <a:pt x="1115" y="753"/>
                    <a:pt x="1428" y="657"/>
                  </a:cubicBezTo>
                  <a:cubicBezTo>
                    <a:pt x="1735" y="562"/>
                    <a:pt x="2062" y="507"/>
                    <a:pt x="2376" y="507"/>
                  </a:cubicBezTo>
                  <a:close/>
                  <a:moveTo>
                    <a:pt x="2597" y="1"/>
                  </a:moveTo>
                  <a:cubicBezTo>
                    <a:pt x="2169" y="1"/>
                    <a:pt x="1713" y="86"/>
                    <a:pt x="1313" y="229"/>
                  </a:cubicBezTo>
                  <a:cubicBezTo>
                    <a:pt x="914" y="372"/>
                    <a:pt x="429" y="600"/>
                    <a:pt x="229" y="999"/>
                  </a:cubicBezTo>
                  <a:cubicBezTo>
                    <a:pt x="229" y="1007"/>
                    <a:pt x="230" y="1015"/>
                    <a:pt x="231" y="1022"/>
                  </a:cubicBezTo>
                  <a:lnTo>
                    <a:pt x="231" y="1022"/>
                  </a:lnTo>
                  <a:cubicBezTo>
                    <a:pt x="126" y="1056"/>
                    <a:pt x="40" y="1143"/>
                    <a:pt x="29" y="1285"/>
                  </a:cubicBezTo>
                  <a:cubicBezTo>
                    <a:pt x="1" y="1684"/>
                    <a:pt x="258" y="2055"/>
                    <a:pt x="629" y="2169"/>
                  </a:cubicBezTo>
                  <a:cubicBezTo>
                    <a:pt x="950" y="2297"/>
                    <a:pt x="1287" y="2362"/>
                    <a:pt x="1628" y="2362"/>
                  </a:cubicBezTo>
                  <a:cubicBezTo>
                    <a:pt x="1741" y="2362"/>
                    <a:pt x="1856" y="2355"/>
                    <a:pt x="1970" y="2340"/>
                  </a:cubicBezTo>
                  <a:cubicBezTo>
                    <a:pt x="3025" y="2283"/>
                    <a:pt x="4053" y="1998"/>
                    <a:pt x="4994" y="1513"/>
                  </a:cubicBezTo>
                  <a:cubicBezTo>
                    <a:pt x="5165" y="1399"/>
                    <a:pt x="5194" y="1170"/>
                    <a:pt x="5051" y="1028"/>
                  </a:cubicBezTo>
                  <a:cubicBezTo>
                    <a:pt x="4395" y="372"/>
                    <a:pt x="3510" y="1"/>
                    <a:pt x="2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21450" y="2739000"/>
              <a:ext cx="106025" cy="73400"/>
            </a:xfrm>
            <a:custGeom>
              <a:avLst/>
              <a:gdLst/>
              <a:ahLst/>
              <a:cxnLst/>
              <a:rect l="l" t="t" r="r" b="b"/>
              <a:pathLst>
                <a:path w="4241" h="2936" extrusionOk="0">
                  <a:moveTo>
                    <a:pt x="757" y="690"/>
                  </a:moveTo>
                  <a:lnTo>
                    <a:pt x="757" y="690"/>
                  </a:lnTo>
                  <a:cubicBezTo>
                    <a:pt x="759" y="746"/>
                    <a:pt x="789" y="798"/>
                    <a:pt x="846" y="809"/>
                  </a:cubicBezTo>
                  <a:cubicBezTo>
                    <a:pt x="1834" y="1026"/>
                    <a:pt x="2700" y="1569"/>
                    <a:pt x="3324" y="2335"/>
                  </a:cubicBezTo>
                  <a:lnTo>
                    <a:pt x="3324" y="2335"/>
                  </a:lnTo>
                  <a:cubicBezTo>
                    <a:pt x="2768" y="2282"/>
                    <a:pt x="2225" y="2116"/>
                    <a:pt x="1730" y="1836"/>
                  </a:cubicBezTo>
                  <a:cubicBezTo>
                    <a:pt x="1416" y="1637"/>
                    <a:pt x="1131" y="1408"/>
                    <a:pt x="874" y="1152"/>
                  </a:cubicBezTo>
                  <a:cubicBezTo>
                    <a:pt x="788" y="1038"/>
                    <a:pt x="731" y="923"/>
                    <a:pt x="703" y="781"/>
                  </a:cubicBezTo>
                  <a:cubicBezTo>
                    <a:pt x="713" y="749"/>
                    <a:pt x="732" y="717"/>
                    <a:pt x="757" y="690"/>
                  </a:cubicBezTo>
                  <a:close/>
                  <a:moveTo>
                    <a:pt x="800" y="1"/>
                  </a:moveTo>
                  <a:cubicBezTo>
                    <a:pt x="336" y="1"/>
                    <a:pt x="1" y="534"/>
                    <a:pt x="75" y="980"/>
                  </a:cubicBezTo>
                  <a:cubicBezTo>
                    <a:pt x="161" y="1465"/>
                    <a:pt x="617" y="1836"/>
                    <a:pt x="988" y="2122"/>
                  </a:cubicBezTo>
                  <a:cubicBezTo>
                    <a:pt x="1744" y="2651"/>
                    <a:pt x="2634" y="2936"/>
                    <a:pt x="3540" y="2936"/>
                  </a:cubicBezTo>
                  <a:cubicBezTo>
                    <a:pt x="3659" y="2936"/>
                    <a:pt x="3779" y="2931"/>
                    <a:pt x="3898" y="2921"/>
                  </a:cubicBezTo>
                  <a:cubicBezTo>
                    <a:pt x="4098" y="2921"/>
                    <a:pt x="4241" y="2692"/>
                    <a:pt x="4127" y="2493"/>
                  </a:cubicBezTo>
                  <a:cubicBezTo>
                    <a:pt x="3418" y="1457"/>
                    <a:pt x="2319" y="734"/>
                    <a:pt x="1103" y="547"/>
                  </a:cubicBezTo>
                  <a:lnTo>
                    <a:pt x="1103" y="547"/>
                  </a:lnTo>
                  <a:cubicBezTo>
                    <a:pt x="1160" y="500"/>
                    <a:pt x="1201" y="430"/>
                    <a:pt x="1216" y="353"/>
                  </a:cubicBezTo>
                  <a:cubicBezTo>
                    <a:pt x="1245" y="210"/>
                    <a:pt x="1131" y="67"/>
                    <a:pt x="1017" y="39"/>
                  </a:cubicBezTo>
                  <a:cubicBezTo>
                    <a:pt x="942" y="13"/>
                    <a:pt x="870" y="1"/>
                    <a:pt x="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936750" y="2310100"/>
              <a:ext cx="78500" cy="1624050"/>
            </a:xfrm>
            <a:custGeom>
              <a:avLst/>
              <a:gdLst/>
              <a:ahLst/>
              <a:cxnLst/>
              <a:rect l="l" t="t" r="r" b="b"/>
              <a:pathLst>
                <a:path w="3140" h="64962" extrusionOk="0">
                  <a:moveTo>
                    <a:pt x="2946" y="1"/>
                  </a:moveTo>
                  <a:cubicBezTo>
                    <a:pt x="2889" y="1"/>
                    <a:pt x="2837" y="32"/>
                    <a:pt x="2826" y="104"/>
                  </a:cubicBezTo>
                  <a:cubicBezTo>
                    <a:pt x="2455" y="2130"/>
                    <a:pt x="2340" y="4241"/>
                    <a:pt x="2198" y="6296"/>
                  </a:cubicBezTo>
                  <a:cubicBezTo>
                    <a:pt x="2027" y="8378"/>
                    <a:pt x="1855" y="10518"/>
                    <a:pt x="1684" y="12630"/>
                  </a:cubicBezTo>
                  <a:cubicBezTo>
                    <a:pt x="1370" y="16852"/>
                    <a:pt x="1057" y="21047"/>
                    <a:pt x="800" y="25241"/>
                  </a:cubicBezTo>
                  <a:cubicBezTo>
                    <a:pt x="315" y="33658"/>
                    <a:pt x="1" y="42075"/>
                    <a:pt x="201" y="50492"/>
                  </a:cubicBezTo>
                  <a:cubicBezTo>
                    <a:pt x="286" y="55228"/>
                    <a:pt x="457" y="59993"/>
                    <a:pt x="1085" y="64672"/>
                  </a:cubicBezTo>
                  <a:cubicBezTo>
                    <a:pt x="1114" y="64861"/>
                    <a:pt x="1284" y="64961"/>
                    <a:pt x="1440" y="64961"/>
                  </a:cubicBezTo>
                  <a:cubicBezTo>
                    <a:pt x="1590" y="64961"/>
                    <a:pt x="1727" y="64868"/>
                    <a:pt x="1713" y="64672"/>
                  </a:cubicBezTo>
                  <a:cubicBezTo>
                    <a:pt x="1399" y="60478"/>
                    <a:pt x="1057" y="56284"/>
                    <a:pt x="942" y="52061"/>
                  </a:cubicBezTo>
                  <a:cubicBezTo>
                    <a:pt x="828" y="47867"/>
                    <a:pt x="828" y="43730"/>
                    <a:pt x="914" y="39564"/>
                  </a:cubicBezTo>
                  <a:cubicBezTo>
                    <a:pt x="1114" y="31147"/>
                    <a:pt x="1656" y="22787"/>
                    <a:pt x="2226" y="14399"/>
                  </a:cubicBezTo>
                  <a:cubicBezTo>
                    <a:pt x="2398" y="12031"/>
                    <a:pt x="2569" y="9662"/>
                    <a:pt x="2740" y="7294"/>
                  </a:cubicBezTo>
                  <a:cubicBezTo>
                    <a:pt x="2826" y="6153"/>
                    <a:pt x="2883" y="4983"/>
                    <a:pt x="2940" y="3813"/>
                  </a:cubicBezTo>
                  <a:cubicBezTo>
                    <a:pt x="3025" y="2615"/>
                    <a:pt x="3139" y="1360"/>
                    <a:pt x="3111" y="161"/>
                  </a:cubicBezTo>
                  <a:cubicBezTo>
                    <a:pt x="3111" y="62"/>
                    <a:pt x="3024" y="1"/>
                    <a:pt x="2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962625" y="3921875"/>
              <a:ext cx="303700" cy="40175"/>
            </a:xfrm>
            <a:custGeom>
              <a:avLst/>
              <a:gdLst/>
              <a:ahLst/>
              <a:cxnLst/>
              <a:rect l="l" t="t" r="r" b="b"/>
              <a:pathLst>
                <a:path w="12148" h="1607" extrusionOk="0">
                  <a:moveTo>
                    <a:pt x="285" y="1"/>
                  </a:moveTo>
                  <a:cubicBezTo>
                    <a:pt x="47" y="1"/>
                    <a:pt x="0" y="459"/>
                    <a:pt x="250" y="487"/>
                  </a:cubicBezTo>
                  <a:cubicBezTo>
                    <a:pt x="2161" y="801"/>
                    <a:pt x="4102" y="1029"/>
                    <a:pt x="6070" y="1200"/>
                  </a:cubicBezTo>
                  <a:cubicBezTo>
                    <a:pt x="7040" y="1286"/>
                    <a:pt x="8011" y="1371"/>
                    <a:pt x="8981" y="1457"/>
                  </a:cubicBezTo>
                  <a:cubicBezTo>
                    <a:pt x="9494" y="1485"/>
                    <a:pt x="9979" y="1514"/>
                    <a:pt x="10464" y="1542"/>
                  </a:cubicBezTo>
                  <a:cubicBezTo>
                    <a:pt x="10693" y="1585"/>
                    <a:pt x="10928" y="1607"/>
                    <a:pt x="11167" y="1607"/>
                  </a:cubicBezTo>
                  <a:cubicBezTo>
                    <a:pt x="11406" y="1607"/>
                    <a:pt x="11648" y="1585"/>
                    <a:pt x="11891" y="1542"/>
                  </a:cubicBezTo>
                  <a:cubicBezTo>
                    <a:pt x="12062" y="1485"/>
                    <a:pt x="12148" y="1200"/>
                    <a:pt x="11948" y="1114"/>
                  </a:cubicBezTo>
                  <a:cubicBezTo>
                    <a:pt x="11591" y="996"/>
                    <a:pt x="11235" y="936"/>
                    <a:pt x="10862" y="936"/>
                  </a:cubicBezTo>
                  <a:cubicBezTo>
                    <a:pt x="10787" y="936"/>
                    <a:pt x="10712" y="939"/>
                    <a:pt x="10636" y="943"/>
                  </a:cubicBezTo>
                  <a:cubicBezTo>
                    <a:pt x="10208" y="915"/>
                    <a:pt x="9751" y="915"/>
                    <a:pt x="9266" y="858"/>
                  </a:cubicBezTo>
                  <a:cubicBezTo>
                    <a:pt x="8267" y="801"/>
                    <a:pt x="7269" y="715"/>
                    <a:pt x="6242" y="629"/>
                  </a:cubicBezTo>
                  <a:cubicBezTo>
                    <a:pt x="4273" y="458"/>
                    <a:pt x="2276" y="259"/>
                    <a:pt x="307" y="2"/>
                  </a:cubicBezTo>
                  <a:cubicBezTo>
                    <a:pt x="300" y="1"/>
                    <a:pt x="292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670025" y="2683300"/>
              <a:ext cx="327650" cy="69550"/>
            </a:xfrm>
            <a:custGeom>
              <a:avLst/>
              <a:gdLst/>
              <a:ahLst/>
              <a:cxnLst/>
              <a:rect l="l" t="t" r="r" b="b"/>
              <a:pathLst>
                <a:path w="13106" h="2782" extrusionOk="0">
                  <a:moveTo>
                    <a:pt x="12551" y="0"/>
                  </a:moveTo>
                  <a:cubicBezTo>
                    <a:pt x="12466" y="0"/>
                    <a:pt x="12378" y="30"/>
                    <a:pt x="12296" y="98"/>
                  </a:cubicBezTo>
                  <a:cubicBezTo>
                    <a:pt x="10812" y="1297"/>
                    <a:pt x="8701" y="1325"/>
                    <a:pt x="6875" y="1525"/>
                  </a:cubicBezTo>
                  <a:cubicBezTo>
                    <a:pt x="4707" y="1753"/>
                    <a:pt x="2510" y="1982"/>
                    <a:pt x="341" y="2267"/>
                  </a:cubicBezTo>
                  <a:cubicBezTo>
                    <a:pt x="36" y="2322"/>
                    <a:pt x="1" y="2782"/>
                    <a:pt x="313" y="2782"/>
                  </a:cubicBezTo>
                  <a:cubicBezTo>
                    <a:pt x="322" y="2782"/>
                    <a:pt x="331" y="2781"/>
                    <a:pt x="341" y="2780"/>
                  </a:cubicBezTo>
                  <a:cubicBezTo>
                    <a:pt x="2709" y="2609"/>
                    <a:pt x="5078" y="2381"/>
                    <a:pt x="7474" y="2153"/>
                  </a:cubicBezTo>
                  <a:cubicBezTo>
                    <a:pt x="9357" y="1953"/>
                    <a:pt x="11298" y="1810"/>
                    <a:pt x="12838" y="612"/>
                  </a:cubicBezTo>
                  <a:cubicBezTo>
                    <a:pt x="13105" y="367"/>
                    <a:pt x="12851" y="0"/>
                    <a:pt x="12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7510250" y="1985925"/>
              <a:ext cx="252425" cy="263425"/>
            </a:xfrm>
            <a:custGeom>
              <a:avLst/>
              <a:gdLst/>
              <a:ahLst/>
              <a:cxnLst/>
              <a:rect l="l" t="t" r="r" b="b"/>
              <a:pathLst>
                <a:path w="10097" h="10537" extrusionOk="0">
                  <a:moveTo>
                    <a:pt x="333" y="0"/>
                  </a:moveTo>
                  <a:cubicBezTo>
                    <a:pt x="235" y="0"/>
                    <a:pt x="142" y="18"/>
                    <a:pt x="58" y="60"/>
                  </a:cubicBezTo>
                  <a:cubicBezTo>
                    <a:pt x="1" y="89"/>
                    <a:pt x="1" y="175"/>
                    <a:pt x="29" y="203"/>
                  </a:cubicBezTo>
                  <a:cubicBezTo>
                    <a:pt x="172" y="317"/>
                    <a:pt x="343" y="403"/>
                    <a:pt x="514" y="431"/>
                  </a:cubicBezTo>
                  <a:cubicBezTo>
                    <a:pt x="828" y="545"/>
                    <a:pt x="1142" y="717"/>
                    <a:pt x="1427" y="916"/>
                  </a:cubicBezTo>
                  <a:cubicBezTo>
                    <a:pt x="1912" y="1259"/>
                    <a:pt x="2426" y="1658"/>
                    <a:pt x="2911" y="2029"/>
                  </a:cubicBezTo>
                  <a:cubicBezTo>
                    <a:pt x="3938" y="2771"/>
                    <a:pt x="4908" y="3598"/>
                    <a:pt x="5850" y="4483"/>
                  </a:cubicBezTo>
                  <a:cubicBezTo>
                    <a:pt x="7562" y="6081"/>
                    <a:pt x="8988" y="8049"/>
                    <a:pt x="9559" y="10361"/>
                  </a:cubicBezTo>
                  <a:cubicBezTo>
                    <a:pt x="9593" y="10483"/>
                    <a:pt x="9687" y="10536"/>
                    <a:pt x="9785" y="10536"/>
                  </a:cubicBezTo>
                  <a:cubicBezTo>
                    <a:pt x="9937" y="10536"/>
                    <a:pt x="10096" y="10409"/>
                    <a:pt x="10044" y="10218"/>
                  </a:cubicBezTo>
                  <a:cubicBezTo>
                    <a:pt x="9473" y="7793"/>
                    <a:pt x="7961" y="5738"/>
                    <a:pt x="6164" y="4055"/>
                  </a:cubicBezTo>
                  <a:cubicBezTo>
                    <a:pt x="5165" y="3142"/>
                    <a:pt x="4109" y="2286"/>
                    <a:pt x="2997" y="1516"/>
                  </a:cubicBezTo>
                  <a:cubicBezTo>
                    <a:pt x="2483" y="1173"/>
                    <a:pt x="1969" y="745"/>
                    <a:pt x="1399" y="431"/>
                  </a:cubicBezTo>
                  <a:cubicBezTo>
                    <a:pt x="1129" y="251"/>
                    <a:pt x="699" y="0"/>
                    <a:pt x="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7503125" y="1990100"/>
              <a:ext cx="20700" cy="778425"/>
            </a:xfrm>
            <a:custGeom>
              <a:avLst/>
              <a:gdLst/>
              <a:ahLst/>
              <a:cxnLst/>
              <a:rect l="l" t="t" r="r" b="b"/>
              <a:pathLst>
                <a:path w="828" h="31137" extrusionOk="0">
                  <a:moveTo>
                    <a:pt x="585" y="0"/>
                  </a:moveTo>
                  <a:cubicBezTo>
                    <a:pt x="550" y="0"/>
                    <a:pt x="514" y="22"/>
                    <a:pt x="514" y="65"/>
                  </a:cubicBezTo>
                  <a:cubicBezTo>
                    <a:pt x="257" y="978"/>
                    <a:pt x="371" y="2062"/>
                    <a:pt x="343" y="2975"/>
                  </a:cubicBezTo>
                  <a:cubicBezTo>
                    <a:pt x="343" y="3974"/>
                    <a:pt x="343" y="4972"/>
                    <a:pt x="314" y="5971"/>
                  </a:cubicBezTo>
                  <a:cubicBezTo>
                    <a:pt x="286" y="7997"/>
                    <a:pt x="257" y="9994"/>
                    <a:pt x="229" y="12020"/>
                  </a:cubicBezTo>
                  <a:cubicBezTo>
                    <a:pt x="172" y="16071"/>
                    <a:pt x="172" y="20123"/>
                    <a:pt x="143" y="24146"/>
                  </a:cubicBezTo>
                  <a:lnTo>
                    <a:pt x="143" y="27627"/>
                  </a:lnTo>
                  <a:cubicBezTo>
                    <a:pt x="143" y="28739"/>
                    <a:pt x="0" y="29881"/>
                    <a:pt x="172" y="30965"/>
                  </a:cubicBezTo>
                  <a:cubicBezTo>
                    <a:pt x="214" y="31079"/>
                    <a:pt x="307" y="31136"/>
                    <a:pt x="400" y="31136"/>
                  </a:cubicBezTo>
                  <a:cubicBezTo>
                    <a:pt x="493" y="31136"/>
                    <a:pt x="585" y="31079"/>
                    <a:pt x="628" y="30965"/>
                  </a:cubicBezTo>
                  <a:cubicBezTo>
                    <a:pt x="714" y="29995"/>
                    <a:pt x="742" y="29025"/>
                    <a:pt x="685" y="28026"/>
                  </a:cubicBezTo>
                  <a:lnTo>
                    <a:pt x="714" y="25059"/>
                  </a:lnTo>
                  <a:cubicBezTo>
                    <a:pt x="742" y="23033"/>
                    <a:pt x="742" y="21007"/>
                    <a:pt x="742" y="18981"/>
                  </a:cubicBezTo>
                  <a:cubicBezTo>
                    <a:pt x="771" y="14930"/>
                    <a:pt x="799" y="10907"/>
                    <a:pt x="799" y="6855"/>
                  </a:cubicBezTo>
                  <a:lnTo>
                    <a:pt x="799" y="3374"/>
                  </a:lnTo>
                  <a:lnTo>
                    <a:pt x="799" y="1691"/>
                  </a:lnTo>
                  <a:cubicBezTo>
                    <a:pt x="828" y="1149"/>
                    <a:pt x="771" y="607"/>
                    <a:pt x="657" y="65"/>
                  </a:cubicBezTo>
                  <a:cubicBezTo>
                    <a:pt x="657" y="22"/>
                    <a:pt x="621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7496000" y="2991750"/>
              <a:ext cx="16425" cy="168200"/>
            </a:xfrm>
            <a:custGeom>
              <a:avLst/>
              <a:gdLst/>
              <a:ahLst/>
              <a:cxnLst/>
              <a:rect l="l" t="t" r="r" b="b"/>
              <a:pathLst>
                <a:path w="657" h="6728" extrusionOk="0">
                  <a:moveTo>
                    <a:pt x="342" y="1"/>
                  </a:moveTo>
                  <a:cubicBezTo>
                    <a:pt x="257" y="1"/>
                    <a:pt x="171" y="58"/>
                    <a:pt x="171" y="172"/>
                  </a:cubicBezTo>
                  <a:cubicBezTo>
                    <a:pt x="29" y="2255"/>
                    <a:pt x="0" y="4338"/>
                    <a:pt x="29" y="6449"/>
                  </a:cubicBezTo>
                  <a:cubicBezTo>
                    <a:pt x="43" y="6634"/>
                    <a:pt x="186" y="6727"/>
                    <a:pt x="332" y="6727"/>
                  </a:cubicBezTo>
                  <a:cubicBezTo>
                    <a:pt x="478" y="6727"/>
                    <a:pt x="628" y="6634"/>
                    <a:pt x="656" y="6449"/>
                  </a:cubicBezTo>
                  <a:cubicBezTo>
                    <a:pt x="656" y="4338"/>
                    <a:pt x="656" y="2255"/>
                    <a:pt x="514" y="172"/>
                  </a:cubicBezTo>
                  <a:cubicBezTo>
                    <a:pt x="514" y="58"/>
                    <a:pt x="428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7226075" y="1968400"/>
              <a:ext cx="296225" cy="225200"/>
            </a:xfrm>
            <a:custGeom>
              <a:avLst/>
              <a:gdLst/>
              <a:ahLst/>
              <a:cxnLst/>
              <a:rect l="l" t="t" r="r" b="b"/>
              <a:pathLst>
                <a:path w="11849" h="9008" extrusionOk="0">
                  <a:moveTo>
                    <a:pt x="151" y="1"/>
                  </a:moveTo>
                  <a:cubicBezTo>
                    <a:pt x="74" y="1"/>
                    <a:pt x="0" y="82"/>
                    <a:pt x="40" y="162"/>
                  </a:cubicBezTo>
                  <a:cubicBezTo>
                    <a:pt x="1496" y="3500"/>
                    <a:pt x="3664" y="6496"/>
                    <a:pt x="6375" y="8922"/>
                  </a:cubicBezTo>
                  <a:cubicBezTo>
                    <a:pt x="6417" y="8979"/>
                    <a:pt x="6482" y="9007"/>
                    <a:pt x="6549" y="9007"/>
                  </a:cubicBezTo>
                  <a:cubicBezTo>
                    <a:pt x="6617" y="9007"/>
                    <a:pt x="6688" y="8979"/>
                    <a:pt x="6746" y="8922"/>
                  </a:cubicBezTo>
                  <a:cubicBezTo>
                    <a:pt x="8771" y="6582"/>
                    <a:pt x="9884" y="3615"/>
                    <a:pt x="11739" y="1161"/>
                  </a:cubicBezTo>
                  <a:cubicBezTo>
                    <a:pt x="11848" y="1007"/>
                    <a:pt x="11671" y="819"/>
                    <a:pt x="11505" y="819"/>
                  </a:cubicBezTo>
                  <a:cubicBezTo>
                    <a:pt x="11456" y="819"/>
                    <a:pt x="11407" y="836"/>
                    <a:pt x="11368" y="876"/>
                  </a:cubicBezTo>
                  <a:cubicBezTo>
                    <a:pt x="9513" y="3201"/>
                    <a:pt x="8437" y="6063"/>
                    <a:pt x="6525" y="8342"/>
                  </a:cubicBezTo>
                  <a:lnTo>
                    <a:pt x="6525" y="8342"/>
                  </a:lnTo>
                  <a:cubicBezTo>
                    <a:pt x="3997" y="5934"/>
                    <a:pt x="1876" y="3126"/>
                    <a:pt x="240" y="48"/>
                  </a:cubicBezTo>
                  <a:cubicBezTo>
                    <a:pt x="215" y="15"/>
                    <a:pt x="183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7203525" y="3086900"/>
              <a:ext cx="308175" cy="33125"/>
            </a:xfrm>
            <a:custGeom>
              <a:avLst/>
              <a:gdLst/>
              <a:ahLst/>
              <a:cxnLst/>
              <a:rect l="l" t="t" r="r" b="b"/>
              <a:pathLst>
                <a:path w="12327" h="1325" extrusionOk="0">
                  <a:moveTo>
                    <a:pt x="625" y="1"/>
                  </a:moveTo>
                  <a:cubicBezTo>
                    <a:pt x="482" y="1"/>
                    <a:pt x="340" y="6"/>
                    <a:pt x="201" y="18"/>
                  </a:cubicBezTo>
                  <a:cubicBezTo>
                    <a:pt x="29" y="18"/>
                    <a:pt x="1" y="246"/>
                    <a:pt x="144" y="303"/>
                  </a:cubicBezTo>
                  <a:cubicBezTo>
                    <a:pt x="1057" y="646"/>
                    <a:pt x="2112" y="703"/>
                    <a:pt x="3082" y="817"/>
                  </a:cubicBezTo>
                  <a:cubicBezTo>
                    <a:pt x="4052" y="931"/>
                    <a:pt x="5080" y="1045"/>
                    <a:pt x="6078" y="1131"/>
                  </a:cubicBezTo>
                  <a:cubicBezTo>
                    <a:pt x="7105" y="1188"/>
                    <a:pt x="8104" y="1245"/>
                    <a:pt x="9103" y="1273"/>
                  </a:cubicBezTo>
                  <a:cubicBezTo>
                    <a:pt x="9616" y="1273"/>
                    <a:pt x="10158" y="1302"/>
                    <a:pt x="10672" y="1302"/>
                  </a:cubicBezTo>
                  <a:cubicBezTo>
                    <a:pt x="10807" y="1318"/>
                    <a:pt x="10943" y="1325"/>
                    <a:pt x="11078" y="1325"/>
                  </a:cubicBezTo>
                  <a:cubicBezTo>
                    <a:pt x="11426" y="1325"/>
                    <a:pt x="11769" y="1278"/>
                    <a:pt x="12099" y="1216"/>
                  </a:cubicBezTo>
                  <a:cubicBezTo>
                    <a:pt x="12327" y="1131"/>
                    <a:pt x="12327" y="817"/>
                    <a:pt x="12099" y="760"/>
                  </a:cubicBezTo>
                  <a:cubicBezTo>
                    <a:pt x="11728" y="673"/>
                    <a:pt x="11374" y="635"/>
                    <a:pt x="11011" y="635"/>
                  </a:cubicBezTo>
                  <a:cubicBezTo>
                    <a:pt x="10899" y="635"/>
                    <a:pt x="10786" y="639"/>
                    <a:pt x="10672" y="646"/>
                  </a:cubicBezTo>
                  <a:cubicBezTo>
                    <a:pt x="10158" y="646"/>
                    <a:pt x="9616" y="646"/>
                    <a:pt x="9103" y="617"/>
                  </a:cubicBezTo>
                  <a:cubicBezTo>
                    <a:pt x="8133" y="589"/>
                    <a:pt x="7162" y="532"/>
                    <a:pt x="6192" y="475"/>
                  </a:cubicBezTo>
                  <a:cubicBezTo>
                    <a:pt x="5222" y="418"/>
                    <a:pt x="4252" y="360"/>
                    <a:pt x="3282" y="275"/>
                  </a:cubicBezTo>
                  <a:cubicBezTo>
                    <a:pt x="2447" y="201"/>
                    <a:pt x="1507" y="1"/>
                    <a:pt x="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984550" y="3929225"/>
              <a:ext cx="229000" cy="634825"/>
            </a:xfrm>
            <a:custGeom>
              <a:avLst/>
              <a:gdLst/>
              <a:ahLst/>
              <a:cxnLst/>
              <a:rect l="l" t="t" r="r" b="b"/>
              <a:pathLst>
                <a:path w="9160" h="25393" extrusionOk="0">
                  <a:moveTo>
                    <a:pt x="428" y="0"/>
                  </a:moveTo>
                  <a:cubicBezTo>
                    <a:pt x="364" y="0"/>
                    <a:pt x="300" y="36"/>
                    <a:pt x="286" y="107"/>
                  </a:cubicBezTo>
                  <a:cubicBezTo>
                    <a:pt x="0" y="8410"/>
                    <a:pt x="143" y="16741"/>
                    <a:pt x="143" y="25073"/>
                  </a:cubicBezTo>
                  <a:cubicBezTo>
                    <a:pt x="143" y="25244"/>
                    <a:pt x="286" y="25387"/>
                    <a:pt x="457" y="25387"/>
                  </a:cubicBezTo>
                  <a:cubicBezTo>
                    <a:pt x="717" y="25390"/>
                    <a:pt x="977" y="25392"/>
                    <a:pt x="1237" y="25392"/>
                  </a:cubicBezTo>
                  <a:cubicBezTo>
                    <a:pt x="3054" y="25392"/>
                    <a:pt x="4855" y="25305"/>
                    <a:pt x="6677" y="25130"/>
                  </a:cubicBezTo>
                  <a:cubicBezTo>
                    <a:pt x="6820" y="25130"/>
                    <a:pt x="6962" y="25044"/>
                    <a:pt x="6991" y="24902"/>
                  </a:cubicBezTo>
                  <a:cubicBezTo>
                    <a:pt x="8132" y="17027"/>
                    <a:pt x="9017" y="9095"/>
                    <a:pt x="9159" y="1134"/>
                  </a:cubicBezTo>
                  <a:cubicBezTo>
                    <a:pt x="9159" y="1020"/>
                    <a:pt x="9074" y="963"/>
                    <a:pt x="8985" y="963"/>
                  </a:cubicBezTo>
                  <a:cubicBezTo>
                    <a:pt x="8895" y="963"/>
                    <a:pt x="8803" y="1020"/>
                    <a:pt x="8788" y="1134"/>
                  </a:cubicBezTo>
                  <a:cubicBezTo>
                    <a:pt x="8110" y="8941"/>
                    <a:pt x="7487" y="16747"/>
                    <a:pt x="6392" y="24525"/>
                  </a:cubicBezTo>
                  <a:lnTo>
                    <a:pt x="6392" y="24525"/>
                  </a:lnTo>
                  <a:cubicBezTo>
                    <a:pt x="4509" y="24673"/>
                    <a:pt x="2626" y="24751"/>
                    <a:pt x="742" y="24758"/>
                  </a:cubicBezTo>
                  <a:lnTo>
                    <a:pt x="742" y="24758"/>
                  </a:lnTo>
                  <a:cubicBezTo>
                    <a:pt x="745" y="16560"/>
                    <a:pt x="853" y="8333"/>
                    <a:pt x="571" y="107"/>
                  </a:cubicBezTo>
                  <a:cubicBezTo>
                    <a:pt x="557" y="36"/>
                    <a:pt x="493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7238475" y="3362150"/>
              <a:ext cx="175500" cy="1062550"/>
            </a:xfrm>
            <a:custGeom>
              <a:avLst/>
              <a:gdLst/>
              <a:ahLst/>
              <a:cxnLst/>
              <a:rect l="l" t="t" r="r" b="b"/>
              <a:pathLst>
                <a:path w="7020" h="42502" extrusionOk="0">
                  <a:moveTo>
                    <a:pt x="2030" y="0"/>
                  </a:moveTo>
                  <a:cubicBezTo>
                    <a:pt x="1891" y="0"/>
                    <a:pt x="1756" y="93"/>
                    <a:pt x="1741" y="278"/>
                  </a:cubicBezTo>
                  <a:lnTo>
                    <a:pt x="828" y="7896"/>
                  </a:lnTo>
                  <a:cubicBezTo>
                    <a:pt x="657" y="9152"/>
                    <a:pt x="515" y="10379"/>
                    <a:pt x="372" y="11663"/>
                  </a:cubicBezTo>
                  <a:cubicBezTo>
                    <a:pt x="229" y="12918"/>
                    <a:pt x="58" y="14231"/>
                    <a:pt x="1" y="15514"/>
                  </a:cubicBezTo>
                  <a:cubicBezTo>
                    <a:pt x="1" y="15621"/>
                    <a:pt x="83" y="15679"/>
                    <a:pt x="163" y="15679"/>
                  </a:cubicBezTo>
                  <a:cubicBezTo>
                    <a:pt x="233" y="15679"/>
                    <a:pt x="302" y="15636"/>
                    <a:pt x="315" y="15543"/>
                  </a:cubicBezTo>
                  <a:cubicBezTo>
                    <a:pt x="600" y="14288"/>
                    <a:pt x="714" y="13004"/>
                    <a:pt x="885" y="11720"/>
                  </a:cubicBezTo>
                  <a:cubicBezTo>
                    <a:pt x="1057" y="10436"/>
                    <a:pt x="1228" y="9237"/>
                    <a:pt x="1371" y="7982"/>
                  </a:cubicBezTo>
                  <a:cubicBezTo>
                    <a:pt x="1606" y="6215"/>
                    <a:pt x="1828" y="4449"/>
                    <a:pt x="2046" y="2682"/>
                  </a:cubicBezTo>
                  <a:lnTo>
                    <a:pt x="2046" y="2682"/>
                  </a:lnTo>
                  <a:cubicBezTo>
                    <a:pt x="3323" y="12837"/>
                    <a:pt x="4478" y="22994"/>
                    <a:pt x="5536" y="33176"/>
                  </a:cubicBezTo>
                  <a:cubicBezTo>
                    <a:pt x="5679" y="34688"/>
                    <a:pt x="5850" y="36200"/>
                    <a:pt x="5993" y="37713"/>
                  </a:cubicBezTo>
                  <a:cubicBezTo>
                    <a:pt x="6164" y="39253"/>
                    <a:pt x="6250" y="40823"/>
                    <a:pt x="6535" y="42335"/>
                  </a:cubicBezTo>
                  <a:cubicBezTo>
                    <a:pt x="6560" y="42449"/>
                    <a:pt x="6659" y="42501"/>
                    <a:pt x="6761" y="42501"/>
                  </a:cubicBezTo>
                  <a:cubicBezTo>
                    <a:pt x="6888" y="42501"/>
                    <a:pt x="7020" y="42420"/>
                    <a:pt x="7020" y="42278"/>
                  </a:cubicBezTo>
                  <a:cubicBezTo>
                    <a:pt x="6963" y="39510"/>
                    <a:pt x="6535" y="36714"/>
                    <a:pt x="6250" y="33975"/>
                  </a:cubicBezTo>
                  <a:cubicBezTo>
                    <a:pt x="5964" y="31236"/>
                    <a:pt x="5679" y="28582"/>
                    <a:pt x="5394" y="25900"/>
                  </a:cubicBezTo>
                  <a:cubicBezTo>
                    <a:pt x="4794" y="20422"/>
                    <a:pt x="4167" y="14972"/>
                    <a:pt x="3482" y="9523"/>
                  </a:cubicBezTo>
                  <a:cubicBezTo>
                    <a:pt x="3111" y="6441"/>
                    <a:pt x="2740" y="3360"/>
                    <a:pt x="2341" y="278"/>
                  </a:cubicBezTo>
                  <a:cubicBezTo>
                    <a:pt x="2312" y="93"/>
                    <a:pt x="2169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884675" y="4547450"/>
              <a:ext cx="285350" cy="178525"/>
            </a:xfrm>
            <a:custGeom>
              <a:avLst/>
              <a:gdLst/>
              <a:ahLst/>
              <a:cxnLst/>
              <a:rect l="l" t="t" r="r" b="b"/>
              <a:pathLst>
                <a:path w="11414" h="7141" extrusionOk="0">
                  <a:moveTo>
                    <a:pt x="9973" y="0"/>
                  </a:moveTo>
                  <a:cubicBezTo>
                    <a:pt x="9792" y="0"/>
                    <a:pt x="9616" y="142"/>
                    <a:pt x="9616" y="372"/>
                  </a:cubicBezTo>
                  <a:cubicBezTo>
                    <a:pt x="10016" y="1999"/>
                    <a:pt x="10330" y="3654"/>
                    <a:pt x="10558" y="5308"/>
                  </a:cubicBezTo>
                  <a:cubicBezTo>
                    <a:pt x="10586" y="5508"/>
                    <a:pt x="10615" y="5708"/>
                    <a:pt x="10615" y="5936"/>
                  </a:cubicBezTo>
                  <a:cubicBezTo>
                    <a:pt x="10558" y="6107"/>
                    <a:pt x="10643" y="6050"/>
                    <a:pt x="10472" y="6164"/>
                  </a:cubicBezTo>
                  <a:cubicBezTo>
                    <a:pt x="10358" y="6193"/>
                    <a:pt x="10273" y="6193"/>
                    <a:pt x="10158" y="6193"/>
                  </a:cubicBezTo>
                  <a:cubicBezTo>
                    <a:pt x="9730" y="6221"/>
                    <a:pt x="9302" y="6221"/>
                    <a:pt x="8875" y="6221"/>
                  </a:cubicBezTo>
                  <a:lnTo>
                    <a:pt x="6307" y="6307"/>
                  </a:lnTo>
                  <a:lnTo>
                    <a:pt x="3853" y="6364"/>
                  </a:lnTo>
                  <a:cubicBezTo>
                    <a:pt x="3203" y="6386"/>
                    <a:pt x="2553" y="6440"/>
                    <a:pt x="1902" y="6440"/>
                  </a:cubicBezTo>
                  <a:cubicBezTo>
                    <a:pt x="1697" y="6440"/>
                    <a:pt x="1491" y="6435"/>
                    <a:pt x="1285" y="6421"/>
                  </a:cubicBezTo>
                  <a:cubicBezTo>
                    <a:pt x="1057" y="6421"/>
                    <a:pt x="943" y="6421"/>
                    <a:pt x="914" y="6193"/>
                  </a:cubicBezTo>
                  <a:cubicBezTo>
                    <a:pt x="914" y="6050"/>
                    <a:pt x="943" y="5908"/>
                    <a:pt x="1000" y="5765"/>
                  </a:cubicBezTo>
                  <a:cubicBezTo>
                    <a:pt x="1142" y="5451"/>
                    <a:pt x="1342" y="5166"/>
                    <a:pt x="1599" y="4938"/>
                  </a:cubicBezTo>
                  <a:cubicBezTo>
                    <a:pt x="2055" y="4510"/>
                    <a:pt x="2540" y="4139"/>
                    <a:pt x="3025" y="3768"/>
                  </a:cubicBezTo>
                  <a:cubicBezTo>
                    <a:pt x="4167" y="2912"/>
                    <a:pt x="5165" y="1799"/>
                    <a:pt x="5451" y="372"/>
                  </a:cubicBezTo>
                  <a:cubicBezTo>
                    <a:pt x="5485" y="169"/>
                    <a:pt x="5327" y="46"/>
                    <a:pt x="5175" y="46"/>
                  </a:cubicBezTo>
                  <a:cubicBezTo>
                    <a:pt x="5072" y="46"/>
                    <a:pt x="4972" y="103"/>
                    <a:pt x="4937" y="230"/>
                  </a:cubicBezTo>
                  <a:cubicBezTo>
                    <a:pt x="4538" y="1913"/>
                    <a:pt x="3168" y="2855"/>
                    <a:pt x="1827" y="3825"/>
                  </a:cubicBezTo>
                  <a:cubicBezTo>
                    <a:pt x="1285" y="4196"/>
                    <a:pt x="828" y="4681"/>
                    <a:pt x="486" y="5251"/>
                  </a:cubicBezTo>
                  <a:cubicBezTo>
                    <a:pt x="229" y="5708"/>
                    <a:pt x="1" y="6564"/>
                    <a:pt x="486" y="6963"/>
                  </a:cubicBezTo>
                  <a:cubicBezTo>
                    <a:pt x="657" y="7115"/>
                    <a:pt x="905" y="7141"/>
                    <a:pt x="1152" y="7141"/>
                  </a:cubicBezTo>
                  <a:cubicBezTo>
                    <a:pt x="1275" y="7141"/>
                    <a:pt x="1399" y="7135"/>
                    <a:pt x="1513" y="7135"/>
                  </a:cubicBezTo>
                  <a:lnTo>
                    <a:pt x="3082" y="7077"/>
                  </a:lnTo>
                  <a:lnTo>
                    <a:pt x="6135" y="6992"/>
                  </a:lnTo>
                  <a:lnTo>
                    <a:pt x="9188" y="6935"/>
                  </a:lnTo>
                  <a:cubicBezTo>
                    <a:pt x="9403" y="6935"/>
                    <a:pt x="9685" y="6961"/>
                    <a:pt x="9973" y="6961"/>
                  </a:cubicBezTo>
                  <a:cubicBezTo>
                    <a:pt x="10487" y="6961"/>
                    <a:pt x="11023" y="6878"/>
                    <a:pt x="11243" y="6421"/>
                  </a:cubicBezTo>
                  <a:cubicBezTo>
                    <a:pt x="11414" y="6022"/>
                    <a:pt x="11300" y="5537"/>
                    <a:pt x="11243" y="5109"/>
                  </a:cubicBezTo>
                  <a:cubicBezTo>
                    <a:pt x="11186" y="4595"/>
                    <a:pt x="11100" y="4082"/>
                    <a:pt x="11014" y="3597"/>
                  </a:cubicBezTo>
                  <a:cubicBezTo>
                    <a:pt x="10843" y="2427"/>
                    <a:pt x="10586" y="1285"/>
                    <a:pt x="10273" y="173"/>
                  </a:cubicBezTo>
                  <a:cubicBezTo>
                    <a:pt x="10197" y="53"/>
                    <a:pt x="10084" y="0"/>
                    <a:pt x="9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7215200" y="1862150"/>
              <a:ext cx="90350" cy="112700"/>
            </a:xfrm>
            <a:custGeom>
              <a:avLst/>
              <a:gdLst/>
              <a:ahLst/>
              <a:cxnLst/>
              <a:rect l="l" t="t" r="r" b="b"/>
              <a:pathLst>
                <a:path w="3614" h="4508" extrusionOk="0">
                  <a:moveTo>
                    <a:pt x="3392" y="0"/>
                  </a:moveTo>
                  <a:cubicBezTo>
                    <a:pt x="3293" y="0"/>
                    <a:pt x="3187" y="58"/>
                    <a:pt x="3157" y="161"/>
                  </a:cubicBezTo>
                  <a:cubicBezTo>
                    <a:pt x="3100" y="446"/>
                    <a:pt x="3072" y="703"/>
                    <a:pt x="3072" y="988"/>
                  </a:cubicBezTo>
                  <a:cubicBezTo>
                    <a:pt x="3015" y="1245"/>
                    <a:pt x="2986" y="1530"/>
                    <a:pt x="2901" y="1816"/>
                  </a:cubicBezTo>
                  <a:cubicBezTo>
                    <a:pt x="2815" y="2301"/>
                    <a:pt x="2644" y="2814"/>
                    <a:pt x="2387" y="3271"/>
                  </a:cubicBezTo>
                  <a:cubicBezTo>
                    <a:pt x="1902" y="4041"/>
                    <a:pt x="789" y="3785"/>
                    <a:pt x="76" y="4298"/>
                  </a:cubicBezTo>
                  <a:cubicBezTo>
                    <a:pt x="1" y="4348"/>
                    <a:pt x="36" y="4508"/>
                    <a:pt x="122" y="4508"/>
                  </a:cubicBezTo>
                  <a:cubicBezTo>
                    <a:pt x="134" y="4508"/>
                    <a:pt x="148" y="4505"/>
                    <a:pt x="162" y="4498"/>
                  </a:cubicBezTo>
                  <a:cubicBezTo>
                    <a:pt x="1046" y="4184"/>
                    <a:pt x="2130" y="4355"/>
                    <a:pt x="2758" y="3499"/>
                  </a:cubicBezTo>
                  <a:cubicBezTo>
                    <a:pt x="3072" y="3043"/>
                    <a:pt x="3272" y="2529"/>
                    <a:pt x="3357" y="1958"/>
                  </a:cubicBezTo>
                  <a:cubicBezTo>
                    <a:pt x="3443" y="1673"/>
                    <a:pt x="3500" y="1388"/>
                    <a:pt x="3528" y="1074"/>
                  </a:cubicBezTo>
                  <a:cubicBezTo>
                    <a:pt x="3585" y="789"/>
                    <a:pt x="3614" y="475"/>
                    <a:pt x="3585" y="161"/>
                  </a:cubicBezTo>
                  <a:cubicBezTo>
                    <a:pt x="3572" y="51"/>
                    <a:pt x="3485" y="0"/>
                    <a:pt x="3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7462475" y="1880825"/>
              <a:ext cx="53500" cy="116875"/>
            </a:xfrm>
            <a:custGeom>
              <a:avLst/>
              <a:gdLst/>
              <a:ahLst/>
              <a:cxnLst/>
              <a:rect l="l" t="t" r="r" b="b"/>
              <a:pathLst>
                <a:path w="2140" h="4675" extrusionOk="0">
                  <a:moveTo>
                    <a:pt x="530" y="1"/>
                  </a:moveTo>
                  <a:cubicBezTo>
                    <a:pt x="470" y="1"/>
                    <a:pt x="412" y="39"/>
                    <a:pt x="400" y="127"/>
                  </a:cubicBezTo>
                  <a:cubicBezTo>
                    <a:pt x="257" y="669"/>
                    <a:pt x="171" y="1211"/>
                    <a:pt x="114" y="1754"/>
                  </a:cubicBezTo>
                  <a:cubicBezTo>
                    <a:pt x="0" y="2267"/>
                    <a:pt x="0" y="2809"/>
                    <a:pt x="114" y="3323"/>
                  </a:cubicBezTo>
                  <a:cubicBezTo>
                    <a:pt x="285" y="3722"/>
                    <a:pt x="571" y="4036"/>
                    <a:pt x="942" y="4264"/>
                  </a:cubicBezTo>
                  <a:cubicBezTo>
                    <a:pt x="1113" y="4379"/>
                    <a:pt x="1313" y="4493"/>
                    <a:pt x="1512" y="4578"/>
                  </a:cubicBezTo>
                  <a:cubicBezTo>
                    <a:pt x="1641" y="4642"/>
                    <a:pt x="1785" y="4675"/>
                    <a:pt x="1934" y="4675"/>
                  </a:cubicBezTo>
                  <a:cubicBezTo>
                    <a:pt x="1983" y="4675"/>
                    <a:pt x="2033" y="4671"/>
                    <a:pt x="2083" y="4664"/>
                  </a:cubicBezTo>
                  <a:cubicBezTo>
                    <a:pt x="2111" y="4635"/>
                    <a:pt x="2140" y="4578"/>
                    <a:pt x="2140" y="4521"/>
                  </a:cubicBezTo>
                  <a:cubicBezTo>
                    <a:pt x="2083" y="4379"/>
                    <a:pt x="1940" y="4264"/>
                    <a:pt x="1798" y="4207"/>
                  </a:cubicBezTo>
                  <a:cubicBezTo>
                    <a:pt x="1683" y="4122"/>
                    <a:pt x="1484" y="3979"/>
                    <a:pt x="1313" y="3893"/>
                  </a:cubicBezTo>
                  <a:cubicBezTo>
                    <a:pt x="999" y="3694"/>
                    <a:pt x="770" y="3380"/>
                    <a:pt x="656" y="3038"/>
                  </a:cubicBezTo>
                  <a:cubicBezTo>
                    <a:pt x="571" y="2581"/>
                    <a:pt x="571" y="2124"/>
                    <a:pt x="628" y="1668"/>
                  </a:cubicBezTo>
                  <a:cubicBezTo>
                    <a:pt x="656" y="1154"/>
                    <a:pt x="713" y="669"/>
                    <a:pt x="685" y="156"/>
                  </a:cubicBezTo>
                  <a:cubicBezTo>
                    <a:pt x="685" y="61"/>
                    <a:pt x="605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7244200" y="1690600"/>
              <a:ext cx="309725" cy="222300"/>
            </a:xfrm>
            <a:custGeom>
              <a:avLst/>
              <a:gdLst/>
              <a:ahLst/>
              <a:cxnLst/>
              <a:rect l="l" t="t" r="r" b="b"/>
              <a:pathLst>
                <a:path w="12389" h="8892" extrusionOk="0">
                  <a:moveTo>
                    <a:pt x="12138" y="0"/>
                  </a:moveTo>
                  <a:cubicBezTo>
                    <a:pt x="12056" y="0"/>
                    <a:pt x="11978" y="43"/>
                    <a:pt x="11955" y="147"/>
                  </a:cubicBezTo>
                  <a:lnTo>
                    <a:pt x="11328" y="3228"/>
                  </a:lnTo>
                  <a:cubicBezTo>
                    <a:pt x="11128" y="4198"/>
                    <a:pt x="10957" y="5168"/>
                    <a:pt x="10414" y="6024"/>
                  </a:cubicBezTo>
                  <a:cubicBezTo>
                    <a:pt x="9501" y="7479"/>
                    <a:pt x="7647" y="8278"/>
                    <a:pt x="5963" y="8307"/>
                  </a:cubicBezTo>
                  <a:cubicBezTo>
                    <a:pt x="5938" y="8307"/>
                    <a:pt x="5913" y="8307"/>
                    <a:pt x="5887" y="8307"/>
                  </a:cubicBezTo>
                  <a:cubicBezTo>
                    <a:pt x="4147" y="8307"/>
                    <a:pt x="2527" y="7343"/>
                    <a:pt x="1684" y="5825"/>
                  </a:cubicBezTo>
                  <a:cubicBezTo>
                    <a:pt x="714" y="4170"/>
                    <a:pt x="485" y="2201"/>
                    <a:pt x="171" y="346"/>
                  </a:cubicBezTo>
                  <a:cubicBezTo>
                    <a:pt x="161" y="325"/>
                    <a:pt x="133" y="315"/>
                    <a:pt x="103" y="315"/>
                  </a:cubicBezTo>
                  <a:cubicBezTo>
                    <a:pt x="55" y="315"/>
                    <a:pt x="0" y="340"/>
                    <a:pt x="0" y="375"/>
                  </a:cubicBezTo>
                  <a:cubicBezTo>
                    <a:pt x="57" y="3314"/>
                    <a:pt x="542" y="6937"/>
                    <a:pt x="3510" y="8364"/>
                  </a:cubicBezTo>
                  <a:cubicBezTo>
                    <a:pt x="4246" y="8720"/>
                    <a:pt x="5086" y="8892"/>
                    <a:pt x="5936" y="8892"/>
                  </a:cubicBezTo>
                  <a:cubicBezTo>
                    <a:pt x="7951" y="8892"/>
                    <a:pt x="10025" y="7924"/>
                    <a:pt x="10928" y="6138"/>
                  </a:cubicBezTo>
                  <a:cubicBezTo>
                    <a:pt x="11299" y="5282"/>
                    <a:pt x="11556" y="4369"/>
                    <a:pt x="11698" y="3456"/>
                  </a:cubicBezTo>
                  <a:lnTo>
                    <a:pt x="12355" y="232"/>
                  </a:lnTo>
                  <a:cubicBezTo>
                    <a:pt x="12389" y="96"/>
                    <a:pt x="12260" y="0"/>
                    <a:pt x="12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7207150" y="1686275"/>
              <a:ext cx="56325" cy="90000"/>
            </a:xfrm>
            <a:custGeom>
              <a:avLst/>
              <a:gdLst/>
              <a:ahLst/>
              <a:cxnLst/>
              <a:rect l="l" t="t" r="r" b="b"/>
              <a:pathLst>
                <a:path w="2253" h="3600" extrusionOk="0">
                  <a:moveTo>
                    <a:pt x="1623" y="1"/>
                  </a:moveTo>
                  <a:cubicBezTo>
                    <a:pt x="708" y="1"/>
                    <a:pt x="1" y="956"/>
                    <a:pt x="56" y="1832"/>
                  </a:cubicBezTo>
                  <a:cubicBezTo>
                    <a:pt x="113" y="2317"/>
                    <a:pt x="341" y="2773"/>
                    <a:pt x="683" y="3087"/>
                  </a:cubicBezTo>
                  <a:cubicBezTo>
                    <a:pt x="855" y="3230"/>
                    <a:pt x="1054" y="3373"/>
                    <a:pt x="1282" y="3458"/>
                  </a:cubicBezTo>
                  <a:cubicBezTo>
                    <a:pt x="1438" y="3556"/>
                    <a:pt x="1608" y="3600"/>
                    <a:pt x="1781" y="3600"/>
                  </a:cubicBezTo>
                  <a:cubicBezTo>
                    <a:pt x="1862" y="3600"/>
                    <a:pt x="1943" y="3590"/>
                    <a:pt x="2024" y="3572"/>
                  </a:cubicBezTo>
                  <a:cubicBezTo>
                    <a:pt x="2196" y="3544"/>
                    <a:pt x="2253" y="3316"/>
                    <a:pt x="2081" y="3230"/>
                  </a:cubicBezTo>
                  <a:cubicBezTo>
                    <a:pt x="1910" y="3144"/>
                    <a:pt x="1710" y="3087"/>
                    <a:pt x="1539" y="3030"/>
                  </a:cubicBezTo>
                  <a:cubicBezTo>
                    <a:pt x="1368" y="2973"/>
                    <a:pt x="1225" y="2859"/>
                    <a:pt x="1083" y="2745"/>
                  </a:cubicBezTo>
                  <a:cubicBezTo>
                    <a:pt x="797" y="2488"/>
                    <a:pt x="626" y="2174"/>
                    <a:pt x="569" y="1803"/>
                  </a:cubicBezTo>
                  <a:cubicBezTo>
                    <a:pt x="512" y="1062"/>
                    <a:pt x="1026" y="405"/>
                    <a:pt x="1768" y="263"/>
                  </a:cubicBezTo>
                  <a:cubicBezTo>
                    <a:pt x="1939" y="234"/>
                    <a:pt x="1882" y="34"/>
                    <a:pt x="1739" y="6"/>
                  </a:cubicBezTo>
                  <a:cubicBezTo>
                    <a:pt x="1700" y="2"/>
                    <a:pt x="1661" y="1"/>
                    <a:pt x="1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7525225" y="1700500"/>
              <a:ext cx="66125" cy="99350"/>
            </a:xfrm>
            <a:custGeom>
              <a:avLst/>
              <a:gdLst/>
              <a:ahLst/>
              <a:cxnLst/>
              <a:rect l="l" t="t" r="r" b="b"/>
              <a:pathLst>
                <a:path w="2645" h="3974" extrusionOk="0">
                  <a:moveTo>
                    <a:pt x="912" y="0"/>
                  </a:moveTo>
                  <a:cubicBezTo>
                    <a:pt x="866" y="0"/>
                    <a:pt x="819" y="3"/>
                    <a:pt x="771" y="7"/>
                  </a:cubicBezTo>
                  <a:cubicBezTo>
                    <a:pt x="764" y="6"/>
                    <a:pt x="756" y="5"/>
                    <a:pt x="749" y="5"/>
                  </a:cubicBezTo>
                  <a:cubicBezTo>
                    <a:pt x="650" y="5"/>
                    <a:pt x="610" y="181"/>
                    <a:pt x="743" y="207"/>
                  </a:cubicBezTo>
                  <a:cubicBezTo>
                    <a:pt x="1570" y="378"/>
                    <a:pt x="2084" y="1177"/>
                    <a:pt x="1913" y="2005"/>
                  </a:cubicBezTo>
                  <a:cubicBezTo>
                    <a:pt x="1798" y="2404"/>
                    <a:pt x="1570" y="2747"/>
                    <a:pt x="1256" y="3003"/>
                  </a:cubicBezTo>
                  <a:cubicBezTo>
                    <a:pt x="1085" y="3146"/>
                    <a:pt x="914" y="3232"/>
                    <a:pt x="714" y="3317"/>
                  </a:cubicBezTo>
                  <a:cubicBezTo>
                    <a:pt x="629" y="3374"/>
                    <a:pt x="543" y="3403"/>
                    <a:pt x="429" y="3431"/>
                  </a:cubicBezTo>
                  <a:cubicBezTo>
                    <a:pt x="372" y="3431"/>
                    <a:pt x="315" y="3431"/>
                    <a:pt x="258" y="3460"/>
                  </a:cubicBezTo>
                  <a:cubicBezTo>
                    <a:pt x="201" y="3488"/>
                    <a:pt x="144" y="3517"/>
                    <a:pt x="87" y="3545"/>
                  </a:cubicBezTo>
                  <a:cubicBezTo>
                    <a:pt x="29" y="3574"/>
                    <a:pt x="1" y="3660"/>
                    <a:pt x="29" y="3717"/>
                  </a:cubicBezTo>
                  <a:cubicBezTo>
                    <a:pt x="58" y="3859"/>
                    <a:pt x="172" y="3945"/>
                    <a:pt x="315" y="3973"/>
                  </a:cubicBezTo>
                  <a:cubicBezTo>
                    <a:pt x="486" y="3973"/>
                    <a:pt x="629" y="3945"/>
                    <a:pt x="771" y="3859"/>
                  </a:cubicBezTo>
                  <a:cubicBezTo>
                    <a:pt x="1028" y="3774"/>
                    <a:pt x="1285" y="3660"/>
                    <a:pt x="1513" y="3488"/>
                  </a:cubicBezTo>
                  <a:cubicBezTo>
                    <a:pt x="1970" y="3146"/>
                    <a:pt x="2283" y="2689"/>
                    <a:pt x="2426" y="2147"/>
                  </a:cubicBezTo>
                  <a:cubicBezTo>
                    <a:pt x="2645" y="1191"/>
                    <a:pt x="1948" y="0"/>
                    <a:pt x="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7216375" y="1435625"/>
              <a:ext cx="323150" cy="272700"/>
            </a:xfrm>
            <a:custGeom>
              <a:avLst/>
              <a:gdLst/>
              <a:ahLst/>
              <a:cxnLst/>
              <a:rect l="l" t="t" r="r" b="b"/>
              <a:pathLst>
                <a:path w="12926" h="10908" extrusionOk="0">
                  <a:moveTo>
                    <a:pt x="7813" y="592"/>
                  </a:moveTo>
                  <a:cubicBezTo>
                    <a:pt x="8195" y="592"/>
                    <a:pt x="8578" y="619"/>
                    <a:pt x="8960" y="673"/>
                  </a:cubicBezTo>
                  <a:cubicBezTo>
                    <a:pt x="9873" y="759"/>
                    <a:pt x="10729" y="1158"/>
                    <a:pt x="11385" y="1786"/>
                  </a:cubicBezTo>
                  <a:cubicBezTo>
                    <a:pt x="11999" y="2347"/>
                    <a:pt x="12189" y="3234"/>
                    <a:pt x="11929" y="4000"/>
                  </a:cubicBezTo>
                  <a:lnTo>
                    <a:pt x="11929" y="4000"/>
                  </a:lnTo>
                  <a:cubicBezTo>
                    <a:pt x="11763" y="3980"/>
                    <a:pt x="11599" y="3970"/>
                    <a:pt x="11436" y="3970"/>
                  </a:cubicBezTo>
                  <a:cubicBezTo>
                    <a:pt x="9942" y="3970"/>
                    <a:pt x="8584" y="4773"/>
                    <a:pt x="7162" y="5238"/>
                  </a:cubicBezTo>
                  <a:cubicBezTo>
                    <a:pt x="6561" y="5450"/>
                    <a:pt x="5939" y="5553"/>
                    <a:pt x="5315" y="5553"/>
                  </a:cubicBezTo>
                  <a:cubicBezTo>
                    <a:pt x="4931" y="5553"/>
                    <a:pt x="4546" y="5514"/>
                    <a:pt x="4166" y="5438"/>
                  </a:cubicBezTo>
                  <a:cubicBezTo>
                    <a:pt x="3282" y="5238"/>
                    <a:pt x="1941" y="4668"/>
                    <a:pt x="2026" y="3555"/>
                  </a:cubicBezTo>
                  <a:cubicBezTo>
                    <a:pt x="2026" y="3547"/>
                    <a:pt x="2025" y="3539"/>
                    <a:pt x="2024" y="3532"/>
                  </a:cubicBezTo>
                  <a:lnTo>
                    <a:pt x="2024" y="3532"/>
                  </a:lnTo>
                  <a:cubicBezTo>
                    <a:pt x="2156" y="3324"/>
                    <a:pt x="2285" y="3120"/>
                    <a:pt x="2426" y="2927"/>
                  </a:cubicBezTo>
                  <a:cubicBezTo>
                    <a:pt x="2911" y="2271"/>
                    <a:pt x="3567" y="1729"/>
                    <a:pt x="4280" y="1387"/>
                  </a:cubicBezTo>
                  <a:cubicBezTo>
                    <a:pt x="5388" y="865"/>
                    <a:pt x="6595" y="592"/>
                    <a:pt x="7813" y="592"/>
                  </a:cubicBezTo>
                  <a:close/>
                  <a:moveTo>
                    <a:pt x="1709" y="3988"/>
                  </a:moveTo>
                  <a:lnTo>
                    <a:pt x="1709" y="3988"/>
                  </a:lnTo>
                  <a:cubicBezTo>
                    <a:pt x="1745" y="4504"/>
                    <a:pt x="2029" y="4915"/>
                    <a:pt x="2443" y="5235"/>
                  </a:cubicBezTo>
                  <a:lnTo>
                    <a:pt x="2443" y="5235"/>
                  </a:lnTo>
                  <a:cubicBezTo>
                    <a:pt x="2127" y="6765"/>
                    <a:pt x="1791" y="8294"/>
                    <a:pt x="1469" y="9824"/>
                  </a:cubicBezTo>
                  <a:lnTo>
                    <a:pt x="1469" y="9824"/>
                  </a:lnTo>
                  <a:cubicBezTo>
                    <a:pt x="779" y="8376"/>
                    <a:pt x="434" y="6538"/>
                    <a:pt x="999" y="5039"/>
                  </a:cubicBezTo>
                  <a:cubicBezTo>
                    <a:pt x="1186" y="4665"/>
                    <a:pt x="1423" y="4291"/>
                    <a:pt x="1709" y="3988"/>
                  </a:cubicBezTo>
                  <a:close/>
                  <a:moveTo>
                    <a:pt x="7767" y="1"/>
                  </a:moveTo>
                  <a:cubicBezTo>
                    <a:pt x="7455" y="1"/>
                    <a:pt x="7147" y="17"/>
                    <a:pt x="6848" y="46"/>
                  </a:cubicBezTo>
                  <a:cubicBezTo>
                    <a:pt x="5393" y="131"/>
                    <a:pt x="4024" y="673"/>
                    <a:pt x="2882" y="1558"/>
                  </a:cubicBezTo>
                  <a:cubicBezTo>
                    <a:pt x="2340" y="2071"/>
                    <a:pt x="1855" y="2671"/>
                    <a:pt x="1456" y="3355"/>
                  </a:cubicBezTo>
                  <a:cubicBezTo>
                    <a:pt x="999" y="4040"/>
                    <a:pt x="486" y="4525"/>
                    <a:pt x="314" y="5381"/>
                  </a:cubicBezTo>
                  <a:cubicBezTo>
                    <a:pt x="0" y="7236"/>
                    <a:pt x="371" y="9176"/>
                    <a:pt x="1341" y="10774"/>
                  </a:cubicBezTo>
                  <a:cubicBezTo>
                    <a:pt x="1393" y="10864"/>
                    <a:pt x="1485" y="10907"/>
                    <a:pt x="1578" y="10907"/>
                  </a:cubicBezTo>
                  <a:cubicBezTo>
                    <a:pt x="1692" y="10907"/>
                    <a:pt x="1808" y="10842"/>
                    <a:pt x="1855" y="10717"/>
                  </a:cubicBezTo>
                  <a:cubicBezTo>
                    <a:pt x="2210" y="8995"/>
                    <a:pt x="2566" y="7273"/>
                    <a:pt x="2946" y="5551"/>
                  </a:cubicBezTo>
                  <a:lnTo>
                    <a:pt x="2946" y="5551"/>
                  </a:lnTo>
                  <a:cubicBezTo>
                    <a:pt x="3773" y="5976"/>
                    <a:pt x="4844" y="6158"/>
                    <a:pt x="5603" y="6158"/>
                  </a:cubicBezTo>
                  <a:cubicBezTo>
                    <a:pt x="5689" y="6158"/>
                    <a:pt x="5772" y="6156"/>
                    <a:pt x="5850" y="6151"/>
                  </a:cubicBezTo>
                  <a:cubicBezTo>
                    <a:pt x="7804" y="6047"/>
                    <a:pt x="9520" y="4539"/>
                    <a:pt x="11477" y="4539"/>
                  </a:cubicBezTo>
                  <a:cubicBezTo>
                    <a:pt x="11663" y="4539"/>
                    <a:pt x="11851" y="4552"/>
                    <a:pt x="12041" y="4582"/>
                  </a:cubicBezTo>
                  <a:cubicBezTo>
                    <a:pt x="12068" y="4589"/>
                    <a:pt x="12095" y="4592"/>
                    <a:pt x="12122" y="4592"/>
                  </a:cubicBezTo>
                  <a:cubicBezTo>
                    <a:pt x="12207" y="4592"/>
                    <a:pt x="12290" y="4555"/>
                    <a:pt x="12355" y="4468"/>
                  </a:cubicBezTo>
                  <a:cubicBezTo>
                    <a:pt x="12926" y="3213"/>
                    <a:pt x="12355" y="1757"/>
                    <a:pt x="11271" y="959"/>
                  </a:cubicBezTo>
                  <a:cubicBezTo>
                    <a:pt x="10291" y="252"/>
                    <a:pt x="9002" y="1"/>
                    <a:pt x="7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7511275" y="1502950"/>
              <a:ext cx="69625" cy="223800"/>
            </a:xfrm>
            <a:custGeom>
              <a:avLst/>
              <a:gdLst/>
              <a:ahLst/>
              <a:cxnLst/>
              <a:rect l="l" t="t" r="r" b="b"/>
              <a:pathLst>
                <a:path w="2785" h="8952" extrusionOk="0">
                  <a:moveTo>
                    <a:pt x="652" y="0"/>
                  </a:moveTo>
                  <a:cubicBezTo>
                    <a:pt x="431" y="0"/>
                    <a:pt x="348" y="352"/>
                    <a:pt x="587" y="405"/>
                  </a:cubicBezTo>
                  <a:cubicBezTo>
                    <a:pt x="2242" y="748"/>
                    <a:pt x="2413" y="2660"/>
                    <a:pt x="2214" y="4029"/>
                  </a:cubicBezTo>
                  <a:cubicBezTo>
                    <a:pt x="2071" y="4799"/>
                    <a:pt x="1900" y="5541"/>
                    <a:pt x="1672" y="6255"/>
                  </a:cubicBezTo>
                  <a:cubicBezTo>
                    <a:pt x="1572" y="6590"/>
                    <a:pt x="1473" y="6925"/>
                    <a:pt x="1371" y="7260"/>
                  </a:cubicBezTo>
                  <a:lnTo>
                    <a:pt x="1371" y="7260"/>
                  </a:lnTo>
                  <a:cubicBezTo>
                    <a:pt x="1162" y="5264"/>
                    <a:pt x="1183" y="3186"/>
                    <a:pt x="131" y="1433"/>
                  </a:cubicBezTo>
                  <a:cubicBezTo>
                    <a:pt x="119" y="1397"/>
                    <a:pt x="92" y="1381"/>
                    <a:pt x="67" y="1381"/>
                  </a:cubicBezTo>
                  <a:cubicBezTo>
                    <a:pt x="32" y="1381"/>
                    <a:pt x="0" y="1411"/>
                    <a:pt x="17" y="1461"/>
                  </a:cubicBezTo>
                  <a:cubicBezTo>
                    <a:pt x="673" y="3858"/>
                    <a:pt x="530" y="6312"/>
                    <a:pt x="958" y="8737"/>
                  </a:cubicBezTo>
                  <a:cubicBezTo>
                    <a:pt x="985" y="8886"/>
                    <a:pt x="1103" y="8951"/>
                    <a:pt x="1228" y="8951"/>
                  </a:cubicBezTo>
                  <a:cubicBezTo>
                    <a:pt x="1366" y="8951"/>
                    <a:pt x="1513" y="8872"/>
                    <a:pt x="1558" y="8737"/>
                  </a:cubicBezTo>
                  <a:cubicBezTo>
                    <a:pt x="2214" y="6996"/>
                    <a:pt x="2585" y="5170"/>
                    <a:pt x="2727" y="3316"/>
                  </a:cubicBezTo>
                  <a:cubicBezTo>
                    <a:pt x="2784" y="1918"/>
                    <a:pt x="2214" y="291"/>
                    <a:pt x="702" y="6"/>
                  </a:cubicBezTo>
                  <a:cubicBezTo>
                    <a:pt x="685" y="2"/>
                    <a:pt x="668" y="0"/>
                    <a:pt x="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7245275" y="1694625"/>
              <a:ext cx="300775" cy="73125"/>
            </a:xfrm>
            <a:custGeom>
              <a:avLst/>
              <a:gdLst/>
              <a:ahLst/>
              <a:cxnLst/>
              <a:rect l="l" t="t" r="r" b="b"/>
              <a:pathLst>
                <a:path w="12031" h="2925" extrusionOk="0">
                  <a:moveTo>
                    <a:pt x="164" y="1"/>
                  </a:moveTo>
                  <a:cubicBezTo>
                    <a:pt x="83" y="1"/>
                    <a:pt x="1" y="101"/>
                    <a:pt x="43" y="185"/>
                  </a:cubicBezTo>
                  <a:cubicBezTo>
                    <a:pt x="556" y="1041"/>
                    <a:pt x="1127" y="1869"/>
                    <a:pt x="2069" y="2297"/>
                  </a:cubicBezTo>
                  <a:cubicBezTo>
                    <a:pt x="3124" y="2753"/>
                    <a:pt x="4465" y="2782"/>
                    <a:pt x="5607" y="2839"/>
                  </a:cubicBezTo>
                  <a:cubicBezTo>
                    <a:pt x="6234" y="2896"/>
                    <a:pt x="6869" y="2924"/>
                    <a:pt x="7508" y="2924"/>
                  </a:cubicBezTo>
                  <a:cubicBezTo>
                    <a:pt x="8146" y="2924"/>
                    <a:pt x="8788" y="2896"/>
                    <a:pt x="9430" y="2839"/>
                  </a:cubicBezTo>
                  <a:cubicBezTo>
                    <a:pt x="10457" y="2753"/>
                    <a:pt x="11370" y="2183"/>
                    <a:pt x="11912" y="1270"/>
                  </a:cubicBezTo>
                  <a:cubicBezTo>
                    <a:pt x="12030" y="1073"/>
                    <a:pt x="11850" y="876"/>
                    <a:pt x="11670" y="876"/>
                  </a:cubicBezTo>
                  <a:cubicBezTo>
                    <a:pt x="11589" y="876"/>
                    <a:pt x="11509" y="916"/>
                    <a:pt x="11456" y="1013"/>
                  </a:cubicBezTo>
                  <a:cubicBezTo>
                    <a:pt x="10914" y="1954"/>
                    <a:pt x="9829" y="2268"/>
                    <a:pt x="8802" y="2354"/>
                  </a:cubicBezTo>
                  <a:cubicBezTo>
                    <a:pt x="8260" y="2382"/>
                    <a:pt x="7711" y="2397"/>
                    <a:pt x="7158" y="2397"/>
                  </a:cubicBezTo>
                  <a:cubicBezTo>
                    <a:pt x="6605" y="2397"/>
                    <a:pt x="6049" y="2382"/>
                    <a:pt x="5492" y="2354"/>
                  </a:cubicBezTo>
                  <a:cubicBezTo>
                    <a:pt x="4437" y="2297"/>
                    <a:pt x="3238" y="2325"/>
                    <a:pt x="2240" y="1926"/>
                  </a:cubicBezTo>
                  <a:cubicBezTo>
                    <a:pt x="1384" y="1555"/>
                    <a:pt x="785" y="756"/>
                    <a:pt x="243" y="43"/>
                  </a:cubicBezTo>
                  <a:cubicBezTo>
                    <a:pt x="220" y="13"/>
                    <a:pt x="192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7259875" y="1726325"/>
              <a:ext cx="22850" cy="85400"/>
            </a:xfrm>
            <a:custGeom>
              <a:avLst/>
              <a:gdLst/>
              <a:ahLst/>
              <a:cxnLst/>
              <a:rect l="l" t="t" r="r" b="b"/>
              <a:pathLst>
                <a:path w="914" h="3416" extrusionOk="0">
                  <a:moveTo>
                    <a:pt x="661" y="0"/>
                  </a:moveTo>
                  <a:cubicBezTo>
                    <a:pt x="604" y="0"/>
                    <a:pt x="555" y="34"/>
                    <a:pt x="543" y="116"/>
                  </a:cubicBezTo>
                  <a:cubicBezTo>
                    <a:pt x="457" y="629"/>
                    <a:pt x="429" y="1171"/>
                    <a:pt x="343" y="1685"/>
                  </a:cubicBezTo>
                  <a:cubicBezTo>
                    <a:pt x="286" y="1942"/>
                    <a:pt x="229" y="2199"/>
                    <a:pt x="172" y="2427"/>
                  </a:cubicBezTo>
                  <a:cubicBezTo>
                    <a:pt x="144" y="2570"/>
                    <a:pt x="115" y="2712"/>
                    <a:pt x="87" y="2855"/>
                  </a:cubicBezTo>
                  <a:cubicBezTo>
                    <a:pt x="29" y="2969"/>
                    <a:pt x="1" y="3140"/>
                    <a:pt x="29" y="3254"/>
                  </a:cubicBezTo>
                  <a:cubicBezTo>
                    <a:pt x="66" y="3364"/>
                    <a:pt x="161" y="3415"/>
                    <a:pt x="255" y="3415"/>
                  </a:cubicBezTo>
                  <a:cubicBezTo>
                    <a:pt x="307" y="3415"/>
                    <a:pt x="359" y="3399"/>
                    <a:pt x="400" y="3368"/>
                  </a:cubicBezTo>
                  <a:cubicBezTo>
                    <a:pt x="486" y="3254"/>
                    <a:pt x="543" y="3140"/>
                    <a:pt x="572" y="2998"/>
                  </a:cubicBezTo>
                  <a:cubicBezTo>
                    <a:pt x="600" y="2883"/>
                    <a:pt x="657" y="2741"/>
                    <a:pt x="686" y="2598"/>
                  </a:cubicBezTo>
                  <a:cubicBezTo>
                    <a:pt x="743" y="2341"/>
                    <a:pt x="771" y="2056"/>
                    <a:pt x="800" y="1799"/>
                  </a:cubicBezTo>
                  <a:cubicBezTo>
                    <a:pt x="885" y="1257"/>
                    <a:pt x="914" y="715"/>
                    <a:pt x="857" y="173"/>
                  </a:cubicBezTo>
                  <a:cubicBezTo>
                    <a:pt x="840" y="72"/>
                    <a:pt x="743" y="0"/>
                    <a:pt x="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7509550" y="1747750"/>
              <a:ext cx="18575" cy="76350"/>
            </a:xfrm>
            <a:custGeom>
              <a:avLst/>
              <a:gdLst/>
              <a:ahLst/>
              <a:cxnLst/>
              <a:rect l="l" t="t" r="r" b="b"/>
              <a:pathLst>
                <a:path w="743" h="3054" extrusionOk="0">
                  <a:moveTo>
                    <a:pt x="214" y="1"/>
                  </a:moveTo>
                  <a:cubicBezTo>
                    <a:pt x="129" y="1"/>
                    <a:pt x="43" y="58"/>
                    <a:pt x="29" y="172"/>
                  </a:cubicBezTo>
                  <a:cubicBezTo>
                    <a:pt x="0" y="685"/>
                    <a:pt x="0" y="1227"/>
                    <a:pt x="57" y="1770"/>
                  </a:cubicBezTo>
                  <a:cubicBezTo>
                    <a:pt x="86" y="2026"/>
                    <a:pt x="143" y="2255"/>
                    <a:pt x="200" y="2511"/>
                  </a:cubicBezTo>
                  <a:cubicBezTo>
                    <a:pt x="200" y="2626"/>
                    <a:pt x="257" y="2768"/>
                    <a:pt x="314" y="2882"/>
                  </a:cubicBezTo>
                  <a:cubicBezTo>
                    <a:pt x="343" y="2968"/>
                    <a:pt x="400" y="3054"/>
                    <a:pt x="514" y="3054"/>
                  </a:cubicBezTo>
                  <a:cubicBezTo>
                    <a:pt x="742" y="3054"/>
                    <a:pt x="656" y="2654"/>
                    <a:pt x="628" y="2511"/>
                  </a:cubicBezTo>
                  <a:cubicBezTo>
                    <a:pt x="599" y="2255"/>
                    <a:pt x="542" y="1998"/>
                    <a:pt x="514" y="1741"/>
                  </a:cubicBezTo>
                  <a:cubicBezTo>
                    <a:pt x="457" y="1227"/>
                    <a:pt x="400" y="685"/>
                    <a:pt x="400" y="172"/>
                  </a:cubicBezTo>
                  <a:cubicBezTo>
                    <a:pt x="385" y="58"/>
                    <a:pt x="300" y="1"/>
                    <a:pt x="214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7321375" y="1809100"/>
              <a:ext cx="169650" cy="27325"/>
            </a:xfrm>
            <a:custGeom>
              <a:avLst/>
              <a:gdLst/>
              <a:ahLst/>
              <a:cxnLst/>
              <a:rect l="l" t="t" r="r" b="b"/>
              <a:pathLst>
                <a:path w="6786" h="1093" extrusionOk="0">
                  <a:moveTo>
                    <a:pt x="6643" y="0"/>
                  </a:moveTo>
                  <a:cubicBezTo>
                    <a:pt x="6072" y="86"/>
                    <a:pt x="5558" y="200"/>
                    <a:pt x="5016" y="343"/>
                  </a:cubicBezTo>
                  <a:cubicBezTo>
                    <a:pt x="4474" y="428"/>
                    <a:pt x="3932" y="514"/>
                    <a:pt x="3390" y="514"/>
                  </a:cubicBezTo>
                  <a:cubicBezTo>
                    <a:pt x="3247" y="521"/>
                    <a:pt x="3106" y="525"/>
                    <a:pt x="2967" y="525"/>
                  </a:cubicBezTo>
                  <a:cubicBezTo>
                    <a:pt x="2548" y="525"/>
                    <a:pt x="2142" y="493"/>
                    <a:pt x="1735" y="428"/>
                  </a:cubicBezTo>
                  <a:cubicBezTo>
                    <a:pt x="1193" y="343"/>
                    <a:pt x="651" y="143"/>
                    <a:pt x="109" y="29"/>
                  </a:cubicBezTo>
                  <a:cubicBezTo>
                    <a:pt x="100" y="26"/>
                    <a:pt x="91" y="24"/>
                    <a:pt x="83" y="24"/>
                  </a:cubicBezTo>
                  <a:cubicBezTo>
                    <a:pt x="18" y="24"/>
                    <a:pt x="1" y="121"/>
                    <a:pt x="52" y="172"/>
                  </a:cubicBezTo>
                  <a:cubicBezTo>
                    <a:pt x="993" y="828"/>
                    <a:pt x="2306" y="1056"/>
                    <a:pt x="3447" y="1085"/>
                  </a:cubicBezTo>
                  <a:cubicBezTo>
                    <a:pt x="3554" y="1090"/>
                    <a:pt x="3662" y="1093"/>
                    <a:pt x="3771" y="1093"/>
                  </a:cubicBezTo>
                  <a:cubicBezTo>
                    <a:pt x="4802" y="1093"/>
                    <a:pt x="5929" y="840"/>
                    <a:pt x="6728" y="143"/>
                  </a:cubicBezTo>
                  <a:cubicBezTo>
                    <a:pt x="6785" y="86"/>
                    <a:pt x="6728" y="0"/>
                    <a:pt x="6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7401125" y="4644750"/>
              <a:ext cx="89900" cy="82350"/>
            </a:xfrm>
            <a:custGeom>
              <a:avLst/>
              <a:gdLst/>
              <a:ahLst/>
              <a:cxnLst/>
              <a:rect l="l" t="t" r="r" b="b"/>
              <a:pathLst>
                <a:path w="3596" h="3294" extrusionOk="0">
                  <a:moveTo>
                    <a:pt x="221" y="0"/>
                  </a:moveTo>
                  <a:cubicBezTo>
                    <a:pt x="166" y="0"/>
                    <a:pt x="114" y="36"/>
                    <a:pt x="114" y="104"/>
                  </a:cubicBezTo>
                  <a:cubicBezTo>
                    <a:pt x="57" y="1074"/>
                    <a:pt x="0" y="2016"/>
                    <a:pt x="0" y="2957"/>
                  </a:cubicBezTo>
                  <a:cubicBezTo>
                    <a:pt x="0" y="3100"/>
                    <a:pt x="114" y="3214"/>
                    <a:pt x="257" y="3214"/>
                  </a:cubicBezTo>
                  <a:cubicBezTo>
                    <a:pt x="645" y="3268"/>
                    <a:pt x="1037" y="3293"/>
                    <a:pt x="1429" y="3293"/>
                  </a:cubicBezTo>
                  <a:cubicBezTo>
                    <a:pt x="2077" y="3293"/>
                    <a:pt x="2728" y="3224"/>
                    <a:pt x="3367" y="3100"/>
                  </a:cubicBezTo>
                  <a:cubicBezTo>
                    <a:pt x="3510" y="3043"/>
                    <a:pt x="3595" y="2900"/>
                    <a:pt x="3567" y="2729"/>
                  </a:cubicBezTo>
                  <a:cubicBezTo>
                    <a:pt x="3517" y="2605"/>
                    <a:pt x="3403" y="2524"/>
                    <a:pt x="3261" y="2524"/>
                  </a:cubicBezTo>
                  <a:cubicBezTo>
                    <a:pt x="3240" y="2524"/>
                    <a:pt x="3218" y="2526"/>
                    <a:pt x="3196" y="2529"/>
                  </a:cubicBezTo>
                  <a:cubicBezTo>
                    <a:pt x="2461" y="2680"/>
                    <a:pt x="1726" y="2750"/>
                    <a:pt x="979" y="2750"/>
                  </a:cubicBezTo>
                  <a:cubicBezTo>
                    <a:pt x="822" y="2750"/>
                    <a:pt x="664" y="2747"/>
                    <a:pt x="506" y="2741"/>
                  </a:cubicBezTo>
                  <a:lnTo>
                    <a:pt x="506" y="2741"/>
                  </a:lnTo>
                  <a:cubicBezTo>
                    <a:pt x="476" y="1857"/>
                    <a:pt x="421" y="995"/>
                    <a:pt x="343" y="133"/>
                  </a:cubicBezTo>
                  <a:cubicBezTo>
                    <a:pt x="343" y="43"/>
                    <a:pt x="280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7107250" y="1968975"/>
              <a:ext cx="107025" cy="169125"/>
            </a:xfrm>
            <a:custGeom>
              <a:avLst/>
              <a:gdLst/>
              <a:ahLst/>
              <a:cxnLst/>
              <a:rect l="l" t="t" r="r" b="b"/>
              <a:pathLst>
                <a:path w="4281" h="6765" extrusionOk="0">
                  <a:moveTo>
                    <a:pt x="4107" y="1"/>
                  </a:moveTo>
                  <a:cubicBezTo>
                    <a:pt x="4065" y="1"/>
                    <a:pt x="4022" y="17"/>
                    <a:pt x="3995" y="54"/>
                  </a:cubicBezTo>
                  <a:cubicBezTo>
                    <a:pt x="3224" y="1081"/>
                    <a:pt x="2511" y="2165"/>
                    <a:pt x="1798" y="3278"/>
                  </a:cubicBezTo>
                  <a:cubicBezTo>
                    <a:pt x="1455" y="3820"/>
                    <a:pt x="1113" y="4391"/>
                    <a:pt x="799" y="4961"/>
                  </a:cubicBezTo>
                  <a:cubicBezTo>
                    <a:pt x="628" y="5246"/>
                    <a:pt x="485" y="5532"/>
                    <a:pt x="314" y="5817"/>
                  </a:cubicBezTo>
                  <a:cubicBezTo>
                    <a:pt x="143" y="6045"/>
                    <a:pt x="29" y="6302"/>
                    <a:pt x="0" y="6588"/>
                  </a:cubicBezTo>
                  <a:cubicBezTo>
                    <a:pt x="0" y="6691"/>
                    <a:pt x="75" y="6764"/>
                    <a:pt x="160" y="6764"/>
                  </a:cubicBezTo>
                  <a:cubicBezTo>
                    <a:pt x="192" y="6764"/>
                    <a:pt x="225" y="6754"/>
                    <a:pt x="257" y="6730"/>
                  </a:cubicBezTo>
                  <a:cubicBezTo>
                    <a:pt x="485" y="6559"/>
                    <a:pt x="656" y="6331"/>
                    <a:pt x="742" y="6074"/>
                  </a:cubicBezTo>
                  <a:cubicBezTo>
                    <a:pt x="913" y="5789"/>
                    <a:pt x="1084" y="5475"/>
                    <a:pt x="1255" y="5218"/>
                  </a:cubicBezTo>
                  <a:cubicBezTo>
                    <a:pt x="1569" y="4647"/>
                    <a:pt x="1883" y="4077"/>
                    <a:pt x="2226" y="3506"/>
                  </a:cubicBezTo>
                  <a:cubicBezTo>
                    <a:pt x="2882" y="2393"/>
                    <a:pt x="3567" y="1281"/>
                    <a:pt x="4223" y="168"/>
                  </a:cubicBezTo>
                  <a:cubicBezTo>
                    <a:pt x="4281" y="71"/>
                    <a:pt x="4195" y="1"/>
                    <a:pt x="4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7099850" y="2131775"/>
              <a:ext cx="50200" cy="92250"/>
            </a:xfrm>
            <a:custGeom>
              <a:avLst/>
              <a:gdLst/>
              <a:ahLst/>
              <a:cxnLst/>
              <a:rect l="l" t="t" r="r" b="b"/>
              <a:pathLst>
                <a:path w="2008" h="3690" extrusionOk="0">
                  <a:moveTo>
                    <a:pt x="419" y="0"/>
                  </a:moveTo>
                  <a:cubicBezTo>
                    <a:pt x="331" y="0"/>
                    <a:pt x="255" y="88"/>
                    <a:pt x="296" y="190"/>
                  </a:cubicBezTo>
                  <a:cubicBezTo>
                    <a:pt x="410" y="532"/>
                    <a:pt x="581" y="846"/>
                    <a:pt x="838" y="1131"/>
                  </a:cubicBezTo>
                  <a:cubicBezTo>
                    <a:pt x="1025" y="1364"/>
                    <a:pt x="1211" y="1560"/>
                    <a:pt x="1429" y="1748"/>
                  </a:cubicBezTo>
                  <a:lnTo>
                    <a:pt x="1429" y="1748"/>
                  </a:lnTo>
                  <a:cubicBezTo>
                    <a:pt x="1013" y="2289"/>
                    <a:pt x="595" y="2806"/>
                    <a:pt x="153" y="3300"/>
                  </a:cubicBezTo>
                  <a:cubicBezTo>
                    <a:pt x="0" y="3453"/>
                    <a:pt x="149" y="3689"/>
                    <a:pt x="316" y="3689"/>
                  </a:cubicBezTo>
                  <a:cubicBezTo>
                    <a:pt x="367" y="3689"/>
                    <a:pt x="420" y="3667"/>
                    <a:pt x="467" y="3613"/>
                  </a:cubicBezTo>
                  <a:cubicBezTo>
                    <a:pt x="1009" y="3043"/>
                    <a:pt x="1494" y="2444"/>
                    <a:pt x="1951" y="1816"/>
                  </a:cubicBezTo>
                  <a:cubicBezTo>
                    <a:pt x="2008" y="1730"/>
                    <a:pt x="1979" y="1616"/>
                    <a:pt x="1894" y="1559"/>
                  </a:cubicBezTo>
                  <a:cubicBezTo>
                    <a:pt x="1637" y="1331"/>
                    <a:pt x="1409" y="1103"/>
                    <a:pt x="1181" y="874"/>
                  </a:cubicBezTo>
                  <a:cubicBezTo>
                    <a:pt x="981" y="561"/>
                    <a:pt x="753" y="304"/>
                    <a:pt x="524" y="47"/>
                  </a:cubicBezTo>
                  <a:cubicBezTo>
                    <a:pt x="492" y="14"/>
                    <a:pt x="454" y="0"/>
                    <a:pt x="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7103925" y="2217150"/>
              <a:ext cx="102475" cy="335825"/>
            </a:xfrm>
            <a:custGeom>
              <a:avLst/>
              <a:gdLst/>
              <a:ahLst/>
              <a:cxnLst/>
              <a:rect l="l" t="t" r="r" b="b"/>
              <a:pathLst>
                <a:path w="4099" h="13433" extrusionOk="0">
                  <a:moveTo>
                    <a:pt x="124" y="1"/>
                  </a:moveTo>
                  <a:cubicBezTo>
                    <a:pt x="67" y="1"/>
                    <a:pt x="0" y="57"/>
                    <a:pt x="19" y="113"/>
                  </a:cubicBezTo>
                  <a:cubicBezTo>
                    <a:pt x="504" y="2367"/>
                    <a:pt x="1274" y="4592"/>
                    <a:pt x="1902" y="6789"/>
                  </a:cubicBezTo>
                  <a:cubicBezTo>
                    <a:pt x="2216" y="7874"/>
                    <a:pt x="2530" y="8958"/>
                    <a:pt x="2844" y="10071"/>
                  </a:cubicBezTo>
                  <a:cubicBezTo>
                    <a:pt x="3129" y="11155"/>
                    <a:pt x="3329" y="12325"/>
                    <a:pt x="3814" y="13352"/>
                  </a:cubicBezTo>
                  <a:cubicBezTo>
                    <a:pt x="3847" y="13407"/>
                    <a:pt x="3898" y="13433"/>
                    <a:pt x="3947" y="13433"/>
                  </a:cubicBezTo>
                  <a:cubicBezTo>
                    <a:pt x="4025" y="13433"/>
                    <a:pt x="4099" y="13371"/>
                    <a:pt x="4099" y="13266"/>
                  </a:cubicBezTo>
                  <a:cubicBezTo>
                    <a:pt x="4013" y="12182"/>
                    <a:pt x="3614" y="11069"/>
                    <a:pt x="3300" y="10014"/>
                  </a:cubicBezTo>
                  <a:cubicBezTo>
                    <a:pt x="2986" y="8872"/>
                    <a:pt x="2672" y="7731"/>
                    <a:pt x="2330" y="6590"/>
                  </a:cubicBezTo>
                  <a:cubicBezTo>
                    <a:pt x="1674" y="4393"/>
                    <a:pt x="1103" y="2139"/>
                    <a:pt x="190" y="56"/>
                  </a:cubicBezTo>
                  <a:cubicBezTo>
                    <a:pt x="180" y="16"/>
                    <a:pt x="153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7507050" y="1981375"/>
              <a:ext cx="106650" cy="166000"/>
            </a:xfrm>
            <a:custGeom>
              <a:avLst/>
              <a:gdLst/>
              <a:ahLst/>
              <a:cxnLst/>
              <a:rect l="l" t="t" r="r" b="b"/>
              <a:pathLst>
                <a:path w="4266" h="6640" extrusionOk="0">
                  <a:moveTo>
                    <a:pt x="164" y="1"/>
                  </a:moveTo>
                  <a:cubicBezTo>
                    <a:pt x="84" y="1"/>
                    <a:pt x="1" y="101"/>
                    <a:pt x="43" y="185"/>
                  </a:cubicBezTo>
                  <a:cubicBezTo>
                    <a:pt x="699" y="1270"/>
                    <a:pt x="1384" y="2354"/>
                    <a:pt x="2040" y="3438"/>
                  </a:cubicBezTo>
                  <a:cubicBezTo>
                    <a:pt x="2383" y="4009"/>
                    <a:pt x="2697" y="4551"/>
                    <a:pt x="3039" y="5121"/>
                  </a:cubicBezTo>
                  <a:cubicBezTo>
                    <a:pt x="3182" y="5378"/>
                    <a:pt x="3353" y="5664"/>
                    <a:pt x="3524" y="5949"/>
                  </a:cubicBezTo>
                  <a:cubicBezTo>
                    <a:pt x="3610" y="6206"/>
                    <a:pt x="3781" y="6434"/>
                    <a:pt x="4009" y="6605"/>
                  </a:cubicBezTo>
                  <a:cubicBezTo>
                    <a:pt x="4041" y="6629"/>
                    <a:pt x="4074" y="6639"/>
                    <a:pt x="4106" y="6639"/>
                  </a:cubicBezTo>
                  <a:cubicBezTo>
                    <a:pt x="4191" y="6639"/>
                    <a:pt x="4266" y="6566"/>
                    <a:pt x="4266" y="6462"/>
                  </a:cubicBezTo>
                  <a:cubicBezTo>
                    <a:pt x="4237" y="6177"/>
                    <a:pt x="4123" y="5920"/>
                    <a:pt x="3952" y="5692"/>
                  </a:cubicBezTo>
                  <a:lnTo>
                    <a:pt x="3467" y="4836"/>
                  </a:lnTo>
                  <a:cubicBezTo>
                    <a:pt x="3125" y="4265"/>
                    <a:pt x="2782" y="3723"/>
                    <a:pt x="2440" y="3153"/>
                  </a:cubicBezTo>
                  <a:cubicBezTo>
                    <a:pt x="1755" y="2068"/>
                    <a:pt x="1042" y="1041"/>
                    <a:pt x="243" y="43"/>
                  </a:cubicBezTo>
                  <a:cubicBezTo>
                    <a:pt x="221" y="13"/>
                    <a:pt x="193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570875" y="2140650"/>
              <a:ext cx="50225" cy="90500"/>
            </a:xfrm>
            <a:custGeom>
              <a:avLst/>
              <a:gdLst/>
              <a:ahLst/>
              <a:cxnLst/>
              <a:rect l="l" t="t" r="r" b="b"/>
              <a:pathLst>
                <a:path w="2009" h="3620" extrusionOk="0">
                  <a:moveTo>
                    <a:pt x="1586" y="0"/>
                  </a:moveTo>
                  <a:cubicBezTo>
                    <a:pt x="1552" y="0"/>
                    <a:pt x="1516" y="11"/>
                    <a:pt x="1485" y="34"/>
                  </a:cubicBezTo>
                  <a:cubicBezTo>
                    <a:pt x="1371" y="148"/>
                    <a:pt x="1256" y="291"/>
                    <a:pt x="1171" y="434"/>
                  </a:cubicBezTo>
                  <a:cubicBezTo>
                    <a:pt x="1057" y="576"/>
                    <a:pt x="943" y="719"/>
                    <a:pt x="828" y="833"/>
                  </a:cubicBezTo>
                  <a:cubicBezTo>
                    <a:pt x="629" y="1090"/>
                    <a:pt x="372" y="1318"/>
                    <a:pt x="115" y="1518"/>
                  </a:cubicBezTo>
                  <a:cubicBezTo>
                    <a:pt x="29" y="1604"/>
                    <a:pt x="1" y="1718"/>
                    <a:pt x="58" y="1803"/>
                  </a:cubicBezTo>
                  <a:cubicBezTo>
                    <a:pt x="543" y="2403"/>
                    <a:pt x="1028" y="2973"/>
                    <a:pt x="1542" y="3544"/>
                  </a:cubicBezTo>
                  <a:cubicBezTo>
                    <a:pt x="1589" y="3597"/>
                    <a:pt x="1642" y="3619"/>
                    <a:pt x="1693" y="3619"/>
                  </a:cubicBezTo>
                  <a:cubicBezTo>
                    <a:pt x="1860" y="3619"/>
                    <a:pt x="2008" y="3383"/>
                    <a:pt x="1856" y="3230"/>
                  </a:cubicBezTo>
                  <a:cubicBezTo>
                    <a:pt x="1412" y="2735"/>
                    <a:pt x="993" y="2240"/>
                    <a:pt x="598" y="1723"/>
                  </a:cubicBezTo>
                  <a:lnTo>
                    <a:pt x="598" y="1723"/>
                  </a:lnTo>
                  <a:cubicBezTo>
                    <a:pt x="805" y="1538"/>
                    <a:pt x="996" y="1337"/>
                    <a:pt x="1171" y="1119"/>
                  </a:cubicBezTo>
                  <a:cubicBezTo>
                    <a:pt x="1428" y="862"/>
                    <a:pt x="1627" y="548"/>
                    <a:pt x="1713" y="177"/>
                  </a:cubicBezTo>
                  <a:cubicBezTo>
                    <a:pt x="1754" y="74"/>
                    <a:pt x="1676" y="0"/>
                    <a:pt x="1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7514525" y="2224300"/>
              <a:ext cx="102500" cy="328675"/>
            </a:xfrm>
            <a:custGeom>
              <a:avLst/>
              <a:gdLst/>
              <a:ahLst/>
              <a:cxnLst/>
              <a:rect l="l" t="t" r="r" b="b"/>
              <a:pathLst>
                <a:path w="4100" h="13147" extrusionOk="0">
                  <a:moveTo>
                    <a:pt x="3989" y="0"/>
                  </a:moveTo>
                  <a:cubicBezTo>
                    <a:pt x="3959" y="0"/>
                    <a:pt x="3930" y="16"/>
                    <a:pt x="3910" y="55"/>
                  </a:cubicBezTo>
                  <a:cubicBezTo>
                    <a:pt x="3025" y="2081"/>
                    <a:pt x="2426" y="4306"/>
                    <a:pt x="1770" y="6446"/>
                  </a:cubicBezTo>
                  <a:cubicBezTo>
                    <a:pt x="1428" y="7502"/>
                    <a:pt x="1114" y="8615"/>
                    <a:pt x="828" y="9728"/>
                  </a:cubicBezTo>
                  <a:cubicBezTo>
                    <a:pt x="515" y="10812"/>
                    <a:pt x="115" y="11867"/>
                    <a:pt x="1" y="12980"/>
                  </a:cubicBezTo>
                  <a:cubicBezTo>
                    <a:pt x="1" y="13085"/>
                    <a:pt x="75" y="13147"/>
                    <a:pt x="153" y="13147"/>
                  </a:cubicBezTo>
                  <a:cubicBezTo>
                    <a:pt x="202" y="13147"/>
                    <a:pt x="253" y="13121"/>
                    <a:pt x="286" y="13066"/>
                  </a:cubicBezTo>
                  <a:cubicBezTo>
                    <a:pt x="743" y="12096"/>
                    <a:pt x="942" y="10954"/>
                    <a:pt x="1256" y="9927"/>
                  </a:cubicBezTo>
                  <a:cubicBezTo>
                    <a:pt x="1542" y="8843"/>
                    <a:pt x="1884" y="7759"/>
                    <a:pt x="2198" y="6646"/>
                  </a:cubicBezTo>
                  <a:cubicBezTo>
                    <a:pt x="2826" y="4478"/>
                    <a:pt x="3625" y="2338"/>
                    <a:pt x="4081" y="112"/>
                  </a:cubicBezTo>
                  <a:cubicBezTo>
                    <a:pt x="4100" y="56"/>
                    <a:pt x="4045" y="0"/>
                    <a:pt x="3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267675" y="3816700"/>
              <a:ext cx="14300" cy="49600"/>
            </a:xfrm>
            <a:custGeom>
              <a:avLst/>
              <a:gdLst/>
              <a:ahLst/>
              <a:cxnLst/>
              <a:rect l="l" t="t" r="r" b="b"/>
              <a:pathLst>
                <a:path w="572" h="1984" extrusionOk="0">
                  <a:moveTo>
                    <a:pt x="300" y="0"/>
                  </a:moveTo>
                  <a:cubicBezTo>
                    <a:pt x="272" y="0"/>
                    <a:pt x="243" y="14"/>
                    <a:pt x="229" y="43"/>
                  </a:cubicBezTo>
                  <a:lnTo>
                    <a:pt x="219" y="72"/>
                  </a:lnTo>
                  <a:lnTo>
                    <a:pt x="200" y="72"/>
                  </a:lnTo>
                  <a:lnTo>
                    <a:pt x="143" y="129"/>
                  </a:lnTo>
                  <a:cubicBezTo>
                    <a:pt x="115" y="157"/>
                    <a:pt x="115" y="186"/>
                    <a:pt x="86" y="243"/>
                  </a:cubicBezTo>
                  <a:cubicBezTo>
                    <a:pt x="86" y="328"/>
                    <a:pt x="58" y="385"/>
                    <a:pt x="58" y="471"/>
                  </a:cubicBezTo>
                  <a:cubicBezTo>
                    <a:pt x="58" y="614"/>
                    <a:pt x="58" y="756"/>
                    <a:pt x="29" y="928"/>
                  </a:cubicBezTo>
                  <a:cubicBezTo>
                    <a:pt x="29" y="1070"/>
                    <a:pt x="29" y="1213"/>
                    <a:pt x="1" y="1356"/>
                  </a:cubicBezTo>
                  <a:cubicBezTo>
                    <a:pt x="1" y="1498"/>
                    <a:pt x="29" y="1669"/>
                    <a:pt x="86" y="1812"/>
                  </a:cubicBezTo>
                  <a:cubicBezTo>
                    <a:pt x="115" y="1926"/>
                    <a:pt x="207" y="1983"/>
                    <a:pt x="300" y="1983"/>
                  </a:cubicBezTo>
                  <a:cubicBezTo>
                    <a:pt x="393" y="1983"/>
                    <a:pt x="486" y="1926"/>
                    <a:pt x="514" y="1812"/>
                  </a:cubicBezTo>
                  <a:cubicBezTo>
                    <a:pt x="571" y="1669"/>
                    <a:pt x="571" y="1527"/>
                    <a:pt x="571" y="1384"/>
                  </a:cubicBezTo>
                  <a:cubicBezTo>
                    <a:pt x="571" y="1241"/>
                    <a:pt x="571" y="1070"/>
                    <a:pt x="543" y="928"/>
                  </a:cubicBezTo>
                  <a:cubicBezTo>
                    <a:pt x="543" y="785"/>
                    <a:pt x="543" y="642"/>
                    <a:pt x="543" y="500"/>
                  </a:cubicBezTo>
                  <a:cubicBezTo>
                    <a:pt x="543" y="414"/>
                    <a:pt x="514" y="328"/>
                    <a:pt x="486" y="271"/>
                  </a:cubicBezTo>
                  <a:lnTo>
                    <a:pt x="457" y="157"/>
                  </a:lnTo>
                  <a:lnTo>
                    <a:pt x="400" y="72"/>
                  </a:lnTo>
                  <a:lnTo>
                    <a:pt x="381" y="72"/>
                  </a:lnTo>
                  <a:lnTo>
                    <a:pt x="372" y="43"/>
                  </a:lnTo>
                  <a:cubicBezTo>
                    <a:pt x="357" y="14"/>
                    <a:pt x="329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337575" y="4672650"/>
              <a:ext cx="15000" cy="43375"/>
            </a:xfrm>
            <a:custGeom>
              <a:avLst/>
              <a:gdLst/>
              <a:ahLst/>
              <a:cxnLst/>
              <a:rect l="l" t="t" r="r" b="b"/>
              <a:pathLst>
                <a:path w="600" h="1735" extrusionOk="0">
                  <a:moveTo>
                    <a:pt x="300" y="1"/>
                  </a:moveTo>
                  <a:cubicBezTo>
                    <a:pt x="272" y="1"/>
                    <a:pt x="243" y="15"/>
                    <a:pt x="229" y="44"/>
                  </a:cubicBezTo>
                  <a:cubicBezTo>
                    <a:pt x="115" y="158"/>
                    <a:pt x="29" y="300"/>
                    <a:pt x="58" y="472"/>
                  </a:cubicBezTo>
                  <a:cubicBezTo>
                    <a:pt x="58" y="586"/>
                    <a:pt x="58" y="700"/>
                    <a:pt x="29" y="814"/>
                  </a:cubicBezTo>
                  <a:cubicBezTo>
                    <a:pt x="1" y="928"/>
                    <a:pt x="29" y="1071"/>
                    <a:pt x="1" y="1185"/>
                  </a:cubicBezTo>
                  <a:cubicBezTo>
                    <a:pt x="1" y="1328"/>
                    <a:pt x="29" y="1442"/>
                    <a:pt x="86" y="1584"/>
                  </a:cubicBezTo>
                  <a:cubicBezTo>
                    <a:pt x="115" y="1684"/>
                    <a:pt x="208" y="1734"/>
                    <a:pt x="300" y="1734"/>
                  </a:cubicBezTo>
                  <a:cubicBezTo>
                    <a:pt x="393" y="1734"/>
                    <a:pt x="486" y="1684"/>
                    <a:pt x="514" y="1584"/>
                  </a:cubicBezTo>
                  <a:cubicBezTo>
                    <a:pt x="571" y="1442"/>
                    <a:pt x="571" y="1328"/>
                    <a:pt x="600" y="1185"/>
                  </a:cubicBezTo>
                  <a:lnTo>
                    <a:pt x="571" y="814"/>
                  </a:lnTo>
                  <a:cubicBezTo>
                    <a:pt x="571" y="700"/>
                    <a:pt x="543" y="586"/>
                    <a:pt x="543" y="472"/>
                  </a:cubicBezTo>
                  <a:cubicBezTo>
                    <a:pt x="543" y="300"/>
                    <a:pt x="486" y="158"/>
                    <a:pt x="372" y="44"/>
                  </a:cubicBezTo>
                  <a:cubicBezTo>
                    <a:pt x="357" y="15"/>
                    <a:pt x="329" y="1"/>
                    <a:pt x="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2"/>
          <p:cNvGrpSpPr/>
          <p:nvPr/>
        </p:nvGrpSpPr>
        <p:grpSpPr>
          <a:xfrm>
            <a:off x="444350" y="158700"/>
            <a:ext cx="309725" cy="279625"/>
            <a:chOff x="-292675" y="1967000"/>
            <a:chExt cx="309725" cy="279625"/>
          </a:xfrm>
        </p:grpSpPr>
        <p:sp>
          <p:nvSpPr>
            <p:cNvPr id="297" name="Google Shape;297;p2"/>
            <p:cNvSpPr/>
            <p:nvPr/>
          </p:nvSpPr>
          <p:spPr>
            <a:xfrm>
              <a:off x="-216090" y="2181984"/>
              <a:ext cx="44433" cy="42945"/>
            </a:xfrm>
            <a:custGeom>
              <a:avLst/>
              <a:gdLst/>
              <a:ahLst/>
              <a:cxnLst/>
              <a:rect l="l" t="t" r="r" b="b"/>
              <a:pathLst>
                <a:path w="2433" h="2575" extrusionOk="0">
                  <a:moveTo>
                    <a:pt x="1855" y="0"/>
                  </a:moveTo>
                  <a:cubicBezTo>
                    <a:pt x="1642" y="426"/>
                    <a:pt x="1429" y="851"/>
                    <a:pt x="1186" y="1246"/>
                  </a:cubicBezTo>
                  <a:cubicBezTo>
                    <a:pt x="1065" y="1186"/>
                    <a:pt x="948" y="1160"/>
                    <a:pt x="841" y="1160"/>
                  </a:cubicBezTo>
                  <a:cubicBezTo>
                    <a:pt x="301" y="1160"/>
                    <a:pt x="0" y="1824"/>
                    <a:pt x="609" y="2128"/>
                  </a:cubicBezTo>
                  <a:cubicBezTo>
                    <a:pt x="824" y="2248"/>
                    <a:pt x="1398" y="2575"/>
                    <a:pt x="1750" y="2575"/>
                  </a:cubicBezTo>
                  <a:cubicBezTo>
                    <a:pt x="1846" y="2575"/>
                    <a:pt x="1925" y="2551"/>
                    <a:pt x="1976" y="2493"/>
                  </a:cubicBezTo>
                  <a:cubicBezTo>
                    <a:pt x="2372" y="2158"/>
                    <a:pt x="2220" y="1763"/>
                    <a:pt x="1733" y="1581"/>
                  </a:cubicBezTo>
                  <a:cubicBezTo>
                    <a:pt x="1733" y="1581"/>
                    <a:pt x="2220" y="699"/>
                    <a:pt x="2432" y="274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-112296" y="2185019"/>
              <a:ext cx="43757" cy="42578"/>
            </a:xfrm>
            <a:custGeom>
              <a:avLst/>
              <a:gdLst/>
              <a:ahLst/>
              <a:cxnLst/>
              <a:rect l="l" t="t" r="r" b="b"/>
              <a:pathLst>
                <a:path w="2396" h="2553" extrusionOk="0">
                  <a:moveTo>
                    <a:pt x="609" y="1"/>
                  </a:moveTo>
                  <a:lnTo>
                    <a:pt x="31" y="244"/>
                  </a:lnTo>
                  <a:cubicBezTo>
                    <a:pt x="213" y="669"/>
                    <a:pt x="669" y="1581"/>
                    <a:pt x="669" y="1581"/>
                  </a:cubicBezTo>
                  <a:cubicBezTo>
                    <a:pt x="183" y="1733"/>
                    <a:pt x="1" y="2128"/>
                    <a:pt x="365" y="2463"/>
                  </a:cubicBezTo>
                  <a:cubicBezTo>
                    <a:pt x="422" y="2527"/>
                    <a:pt x="512" y="2552"/>
                    <a:pt x="620" y="2552"/>
                  </a:cubicBezTo>
                  <a:cubicBezTo>
                    <a:pt x="975" y="2552"/>
                    <a:pt x="1524" y="2275"/>
                    <a:pt x="1733" y="2159"/>
                  </a:cubicBezTo>
                  <a:cubicBezTo>
                    <a:pt x="2396" y="1879"/>
                    <a:pt x="2097" y="1193"/>
                    <a:pt x="1554" y="1193"/>
                  </a:cubicBezTo>
                  <a:cubicBezTo>
                    <a:pt x="1449" y="1193"/>
                    <a:pt x="1335" y="1218"/>
                    <a:pt x="1216" y="1277"/>
                  </a:cubicBezTo>
                  <a:cubicBezTo>
                    <a:pt x="973" y="852"/>
                    <a:pt x="791" y="426"/>
                    <a:pt x="6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-53460" y="2057573"/>
              <a:ext cx="49309" cy="32438"/>
            </a:xfrm>
            <a:custGeom>
              <a:avLst/>
              <a:gdLst/>
              <a:ahLst/>
              <a:cxnLst/>
              <a:rect l="l" t="t" r="r" b="b"/>
              <a:pathLst>
                <a:path w="2700" h="1945" extrusionOk="0">
                  <a:moveTo>
                    <a:pt x="1834" y="0"/>
                  </a:moveTo>
                  <a:cubicBezTo>
                    <a:pt x="1427" y="0"/>
                    <a:pt x="1295" y="362"/>
                    <a:pt x="1460" y="773"/>
                  </a:cubicBezTo>
                  <a:cubicBezTo>
                    <a:pt x="1460" y="773"/>
                    <a:pt x="457" y="986"/>
                    <a:pt x="1" y="1108"/>
                  </a:cubicBezTo>
                  <a:lnTo>
                    <a:pt x="153" y="1716"/>
                  </a:lnTo>
                  <a:cubicBezTo>
                    <a:pt x="609" y="1594"/>
                    <a:pt x="1095" y="1503"/>
                    <a:pt x="1551" y="1412"/>
                  </a:cubicBezTo>
                  <a:cubicBezTo>
                    <a:pt x="1634" y="1773"/>
                    <a:pt x="1902" y="1944"/>
                    <a:pt x="2148" y="1944"/>
                  </a:cubicBezTo>
                  <a:cubicBezTo>
                    <a:pt x="2440" y="1944"/>
                    <a:pt x="2700" y="1705"/>
                    <a:pt x="2584" y="1260"/>
                  </a:cubicBezTo>
                  <a:cubicBezTo>
                    <a:pt x="2523" y="986"/>
                    <a:pt x="2341" y="44"/>
                    <a:pt x="1976" y="13"/>
                  </a:cubicBezTo>
                  <a:cubicBezTo>
                    <a:pt x="1926" y="4"/>
                    <a:pt x="1878" y="0"/>
                    <a:pt x="1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-107019" y="1988747"/>
              <a:ext cx="39155" cy="44212"/>
            </a:xfrm>
            <a:custGeom>
              <a:avLst/>
              <a:gdLst/>
              <a:ahLst/>
              <a:cxnLst/>
              <a:rect l="l" t="t" r="r" b="b"/>
              <a:pathLst>
                <a:path w="2144" h="2651" extrusionOk="0">
                  <a:moveTo>
                    <a:pt x="687" y="0"/>
                  </a:moveTo>
                  <a:cubicBezTo>
                    <a:pt x="134" y="0"/>
                    <a:pt x="0" y="783"/>
                    <a:pt x="654" y="1070"/>
                  </a:cubicBezTo>
                  <a:cubicBezTo>
                    <a:pt x="472" y="1526"/>
                    <a:pt x="289" y="1952"/>
                    <a:pt x="76" y="2377"/>
                  </a:cubicBezTo>
                  <a:lnTo>
                    <a:pt x="654" y="2651"/>
                  </a:lnTo>
                  <a:cubicBezTo>
                    <a:pt x="836" y="2225"/>
                    <a:pt x="1231" y="1283"/>
                    <a:pt x="1231" y="1283"/>
                  </a:cubicBezTo>
                  <a:cubicBezTo>
                    <a:pt x="1379" y="1378"/>
                    <a:pt x="1526" y="1425"/>
                    <a:pt x="1656" y="1425"/>
                  </a:cubicBezTo>
                  <a:cubicBezTo>
                    <a:pt x="1901" y="1425"/>
                    <a:pt x="2083" y="1256"/>
                    <a:pt x="2083" y="918"/>
                  </a:cubicBezTo>
                  <a:cubicBezTo>
                    <a:pt x="2143" y="554"/>
                    <a:pt x="1262" y="219"/>
                    <a:pt x="988" y="67"/>
                  </a:cubicBezTo>
                  <a:cubicBezTo>
                    <a:pt x="878" y="21"/>
                    <a:pt x="777" y="0"/>
                    <a:pt x="6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-267713" y="2035276"/>
              <a:ext cx="49984" cy="37741"/>
            </a:xfrm>
            <a:custGeom>
              <a:avLst/>
              <a:gdLst/>
              <a:ahLst/>
              <a:cxnLst/>
              <a:rect l="l" t="t" r="r" b="b"/>
              <a:pathLst>
                <a:path w="2737" h="2263" extrusionOk="0">
                  <a:moveTo>
                    <a:pt x="1175" y="1"/>
                  </a:moveTo>
                  <a:cubicBezTo>
                    <a:pt x="1014" y="1"/>
                    <a:pt x="840" y="93"/>
                    <a:pt x="700" y="317"/>
                  </a:cubicBezTo>
                  <a:cubicBezTo>
                    <a:pt x="548" y="560"/>
                    <a:pt x="1" y="1350"/>
                    <a:pt x="244" y="1624"/>
                  </a:cubicBezTo>
                  <a:cubicBezTo>
                    <a:pt x="360" y="1804"/>
                    <a:pt x="503" y="1886"/>
                    <a:pt x="646" y="1886"/>
                  </a:cubicBezTo>
                  <a:cubicBezTo>
                    <a:pt x="840" y="1886"/>
                    <a:pt x="1033" y="1735"/>
                    <a:pt x="1156" y="1472"/>
                  </a:cubicBezTo>
                  <a:cubicBezTo>
                    <a:pt x="1156" y="1472"/>
                    <a:pt x="2007" y="2019"/>
                    <a:pt x="2402" y="2262"/>
                  </a:cubicBezTo>
                  <a:lnTo>
                    <a:pt x="2736" y="1746"/>
                  </a:lnTo>
                  <a:cubicBezTo>
                    <a:pt x="2311" y="1502"/>
                    <a:pt x="1916" y="1229"/>
                    <a:pt x="1521" y="955"/>
                  </a:cubicBezTo>
                  <a:cubicBezTo>
                    <a:pt x="1837" y="471"/>
                    <a:pt x="1539" y="1"/>
                    <a:pt x="11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-275473" y="2127567"/>
              <a:ext cx="49966" cy="32788"/>
            </a:xfrm>
            <a:custGeom>
              <a:avLst/>
              <a:gdLst/>
              <a:ahLst/>
              <a:cxnLst/>
              <a:rect l="l" t="t" r="r" b="b"/>
              <a:pathLst>
                <a:path w="2736" h="1966" extrusionOk="0">
                  <a:moveTo>
                    <a:pt x="667" y="1"/>
                  </a:moveTo>
                  <a:cubicBezTo>
                    <a:pt x="551" y="1"/>
                    <a:pt x="426" y="51"/>
                    <a:pt x="304" y="163"/>
                  </a:cubicBezTo>
                  <a:cubicBezTo>
                    <a:pt x="0" y="376"/>
                    <a:pt x="335" y="1257"/>
                    <a:pt x="456" y="1561"/>
                  </a:cubicBezTo>
                  <a:cubicBezTo>
                    <a:pt x="544" y="1846"/>
                    <a:pt x="726" y="1965"/>
                    <a:pt x="911" y="1965"/>
                  </a:cubicBezTo>
                  <a:cubicBezTo>
                    <a:pt x="1239" y="1965"/>
                    <a:pt x="1573" y="1591"/>
                    <a:pt x="1399" y="1105"/>
                  </a:cubicBezTo>
                  <a:cubicBezTo>
                    <a:pt x="1824" y="923"/>
                    <a:pt x="2280" y="771"/>
                    <a:pt x="2736" y="619"/>
                  </a:cubicBezTo>
                  <a:lnTo>
                    <a:pt x="2554" y="41"/>
                  </a:lnTo>
                  <a:cubicBezTo>
                    <a:pt x="2098" y="193"/>
                    <a:pt x="1155" y="528"/>
                    <a:pt x="1155" y="528"/>
                  </a:cubicBezTo>
                  <a:cubicBezTo>
                    <a:pt x="1095" y="203"/>
                    <a:pt x="899" y="1"/>
                    <a:pt x="6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-199436" y="1990431"/>
              <a:ext cx="39301" cy="44062"/>
            </a:xfrm>
            <a:custGeom>
              <a:avLst/>
              <a:gdLst/>
              <a:ahLst/>
              <a:cxnLst/>
              <a:rect l="l" t="t" r="r" b="b"/>
              <a:pathLst>
                <a:path w="2152" h="2642" extrusionOk="0">
                  <a:moveTo>
                    <a:pt x="1456" y="1"/>
                  </a:moveTo>
                  <a:cubicBezTo>
                    <a:pt x="1375" y="1"/>
                    <a:pt x="1284" y="18"/>
                    <a:pt x="1186" y="58"/>
                  </a:cubicBezTo>
                  <a:cubicBezTo>
                    <a:pt x="882" y="179"/>
                    <a:pt x="1" y="513"/>
                    <a:pt x="31" y="878"/>
                  </a:cubicBezTo>
                  <a:cubicBezTo>
                    <a:pt x="31" y="1216"/>
                    <a:pt x="213" y="1385"/>
                    <a:pt x="458" y="1385"/>
                  </a:cubicBezTo>
                  <a:cubicBezTo>
                    <a:pt x="587" y="1385"/>
                    <a:pt x="735" y="1338"/>
                    <a:pt x="882" y="1243"/>
                  </a:cubicBezTo>
                  <a:cubicBezTo>
                    <a:pt x="882" y="1243"/>
                    <a:pt x="1277" y="2216"/>
                    <a:pt x="1429" y="2641"/>
                  </a:cubicBezTo>
                  <a:lnTo>
                    <a:pt x="2007" y="2398"/>
                  </a:lnTo>
                  <a:cubicBezTo>
                    <a:pt x="1794" y="1972"/>
                    <a:pt x="1642" y="1517"/>
                    <a:pt x="1490" y="1061"/>
                  </a:cubicBezTo>
                  <a:cubicBezTo>
                    <a:pt x="2152" y="796"/>
                    <a:pt x="2007" y="1"/>
                    <a:pt x="14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-59012" y="2137373"/>
              <a:ext cx="50934" cy="36624"/>
            </a:xfrm>
            <a:custGeom>
              <a:avLst/>
              <a:gdLst/>
              <a:ahLst/>
              <a:cxnLst/>
              <a:rect l="l" t="t" r="r" b="b"/>
              <a:pathLst>
                <a:path w="2789" h="2196" extrusionOk="0">
                  <a:moveTo>
                    <a:pt x="335" y="0"/>
                  </a:moveTo>
                  <a:lnTo>
                    <a:pt x="1" y="517"/>
                  </a:lnTo>
                  <a:cubicBezTo>
                    <a:pt x="396" y="760"/>
                    <a:pt x="1277" y="1277"/>
                    <a:pt x="1277" y="1277"/>
                  </a:cubicBezTo>
                  <a:cubicBezTo>
                    <a:pt x="943" y="1672"/>
                    <a:pt x="1004" y="2098"/>
                    <a:pt x="1520" y="2189"/>
                  </a:cubicBezTo>
                  <a:cubicBezTo>
                    <a:pt x="1539" y="2194"/>
                    <a:pt x="1559" y="2196"/>
                    <a:pt x="1578" y="2196"/>
                  </a:cubicBezTo>
                  <a:cubicBezTo>
                    <a:pt x="1932" y="2196"/>
                    <a:pt x="2349" y="1445"/>
                    <a:pt x="2493" y="1186"/>
                  </a:cubicBezTo>
                  <a:cubicBezTo>
                    <a:pt x="2789" y="732"/>
                    <a:pt x="2484" y="381"/>
                    <a:pt x="2116" y="381"/>
                  </a:cubicBezTo>
                  <a:cubicBezTo>
                    <a:pt x="1917" y="381"/>
                    <a:pt x="1700" y="484"/>
                    <a:pt x="1551" y="730"/>
                  </a:cubicBezTo>
                  <a:cubicBezTo>
                    <a:pt x="1125" y="517"/>
                    <a:pt x="730" y="244"/>
                    <a:pt x="3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-258272" y="2015714"/>
              <a:ext cx="233157" cy="185554"/>
            </a:xfrm>
            <a:custGeom>
              <a:avLst/>
              <a:gdLst/>
              <a:ahLst/>
              <a:cxnLst/>
              <a:rect l="l" t="t" r="r" b="b"/>
              <a:pathLst>
                <a:path w="12767" h="11126" extrusionOk="0">
                  <a:moveTo>
                    <a:pt x="6627" y="1"/>
                  </a:moveTo>
                  <a:lnTo>
                    <a:pt x="6627" y="31"/>
                  </a:lnTo>
                  <a:cubicBezTo>
                    <a:pt x="6535" y="26"/>
                    <a:pt x="6443" y="24"/>
                    <a:pt x="6350" y="24"/>
                  </a:cubicBezTo>
                  <a:cubicBezTo>
                    <a:pt x="4135" y="24"/>
                    <a:pt x="1648" y="1408"/>
                    <a:pt x="1064" y="3800"/>
                  </a:cubicBezTo>
                  <a:cubicBezTo>
                    <a:pt x="1" y="8116"/>
                    <a:pt x="2493" y="11034"/>
                    <a:pt x="6444" y="11125"/>
                  </a:cubicBezTo>
                  <a:cubicBezTo>
                    <a:pt x="10396" y="11125"/>
                    <a:pt x="12767" y="8633"/>
                    <a:pt x="12128" y="4560"/>
                  </a:cubicBezTo>
                  <a:cubicBezTo>
                    <a:pt x="11733" y="1368"/>
                    <a:pt x="9393" y="1"/>
                    <a:pt x="66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-163463" y="1967000"/>
              <a:ext cx="56742" cy="53802"/>
            </a:xfrm>
            <a:custGeom>
              <a:avLst/>
              <a:gdLst/>
              <a:ahLst/>
              <a:cxnLst/>
              <a:rect l="l" t="t" r="r" b="b"/>
              <a:pathLst>
                <a:path w="3107" h="3226" extrusionOk="0">
                  <a:moveTo>
                    <a:pt x="1680" y="1"/>
                  </a:moveTo>
                  <a:cubicBezTo>
                    <a:pt x="1160" y="1"/>
                    <a:pt x="339" y="39"/>
                    <a:pt x="219" y="399"/>
                  </a:cubicBezTo>
                  <a:cubicBezTo>
                    <a:pt x="1" y="944"/>
                    <a:pt x="321" y="1294"/>
                    <a:pt x="851" y="1294"/>
                  </a:cubicBezTo>
                  <a:cubicBezTo>
                    <a:pt x="911" y="1294"/>
                    <a:pt x="974" y="1290"/>
                    <a:pt x="1040" y="1280"/>
                  </a:cubicBezTo>
                  <a:lnTo>
                    <a:pt x="1040" y="1280"/>
                  </a:lnTo>
                  <a:cubicBezTo>
                    <a:pt x="1040" y="1280"/>
                    <a:pt x="1009" y="2618"/>
                    <a:pt x="1009" y="3195"/>
                  </a:cubicBezTo>
                  <a:lnTo>
                    <a:pt x="1830" y="3225"/>
                  </a:lnTo>
                  <a:cubicBezTo>
                    <a:pt x="1830" y="2587"/>
                    <a:pt x="1830" y="1979"/>
                    <a:pt x="1860" y="1371"/>
                  </a:cubicBezTo>
                  <a:cubicBezTo>
                    <a:pt x="2924" y="1371"/>
                    <a:pt x="3107" y="4"/>
                    <a:pt x="2012" y="4"/>
                  </a:cubicBezTo>
                  <a:cubicBezTo>
                    <a:pt x="1936" y="4"/>
                    <a:pt x="1818" y="1"/>
                    <a:pt x="1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-171808" y="2193124"/>
              <a:ext cx="56961" cy="53501"/>
            </a:xfrm>
            <a:custGeom>
              <a:avLst/>
              <a:gdLst/>
              <a:ahLst/>
              <a:cxnLst/>
              <a:rect l="l" t="t" r="r" b="b"/>
              <a:pathLst>
                <a:path w="3119" h="3208" extrusionOk="0">
                  <a:moveTo>
                    <a:pt x="1345" y="1"/>
                  </a:moveTo>
                  <a:cubicBezTo>
                    <a:pt x="1345" y="609"/>
                    <a:pt x="1314" y="1247"/>
                    <a:pt x="1254" y="1855"/>
                  </a:cubicBezTo>
                  <a:cubicBezTo>
                    <a:pt x="1230" y="1854"/>
                    <a:pt x="1208" y="1853"/>
                    <a:pt x="1185" y="1853"/>
                  </a:cubicBezTo>
                  <a:cubicBezTo>
                    <a:pt x="181" y="1853"/>
                    <a:pt x="1" y="3163"/>
                    <a:pt x="1071" y="3193"/>
                  </a:cubicBezTo>
                  <a:cubicBezTo>
                    <a:pt x="1209" y="3193"/>
                    <a:pt x="1449" y="3207"/>
                    <a:pt x="1711" y="3207"/>
                  </a:cubicBezTo>
                  <a:cubicBezTo>
                    <a:pt x="2201" y="3207"/>
                    <a:pt x="2765" y="3156"/>
                    <a:pt x="2865" y="2858"/>
                  </a:cubicBezTo>
                  <a:cubicBezTo>
                    <a:pt x="3118" y="2294"/>
                    <a:pt x="2771" y="1940"/>
                    <a:pt x="2210" y="1940"/>
                  </a:cubicBezTo>
                  <a:cubicBezTo>
                    <a:pt x="2166" y="1940"/>
                    <a:pt x="2121" y="1942"/>
                    <a:pt x="2074" y="1946"/>
                  </a:cubicBezTo>
                  <a:cubicBezTo>
                    <a:pt x="2074" y="1946"/>
                    <a:pt x="2135" y="639"/>
                    <a:pt x="2165" y="31"/>
                  </a:cubicBezTo>
                  <a:lnTo>
                    <a:pt x="13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-292675" y="2074133"/>
              <a:ext cx="60522" cy="43111"/>
            </a:xfrm>
            <a:custGeom>
              <a:avLst/>
              <a:gdLst/>
              <a:ahLst/>
              <a:cxnLst/>
              <a:rect l="l" t="t" r="r" b="b"/>
              <a:pathLst>
                <a:path w="3314" h="2585" extrusionOk="0">
                  <a:moveTo>
                    <a:pt x="845" y="1"/>
                  </a:moveTo>
                  <a:cubicBezTo>
                    <a:pt x="755" y="1"/>
                    <a:pt x="655" y="18"/>
                    <a:pt x="547" y="54"/>
                  </a:cubicBezTo>
                  <a:cubicBezTo>
                    <a:pt x="91" y="175"/>
                    <a:pt x="61" y="1422"/>
                    <a:pt x="30" y="1817"/>
                  </a:cubicBezTo>
                  <a:cubicBezTo>
                    <a:pt x="1" y="2333"/>
                    <a:pt x="308" y="2585"/>
                    <a:pt x="640" y="2585"/>
                  </a:cubicBezTo>
                  <a:cubicBezTo>
                    <a:pt x="990" y="2585"/>
                    <a:pt x="1367" y="2303"/>
                    <a:pt x="1398" y="1756"/>
                  </a:cubicBezTo>
                  <a:cubicBezTo>
                    <a:pt x="2006" y="1756"/>
                    <a:pt x="2644" y="1786"/>
                    <a:pt x="3252" y="1847"/>
                  </a:cubicBezTo>
                  <a:lnTo>
                    <a:pt x="3313" y="1026"/>
                  </a:lnTo>
                  <a:cubicBezTo>
                    <a:pt x="2705" y="966"/>
                    <a:pt x="1398" y="935"/>
                    <a:pt x="1398" y="935"/>
                  </a:cubicBezTo>
                  <a:cubicBezTo>
                    <a:pt x="1499" y="405"/>
                    <a:pt x="1286" y="1"/>
                    <a:pt x="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-272844" y="2162205"/>
              <a:ext cx="66220" cy="48848"/>
            </a:xfrm>
            <a:custGeom>
              <a:avLst/>
              <a:gdLst/>
              <a:ahLst/>
              <a:cxnLst/>
              <a:rect l="l" t="t" r="r" b="b"/>
              <a:pathLst>
                <a:path w="3626" h="2929" extrusionOk="0">
                  <a:moveTo>
                    <a:pt x="3169" y="1"/>
                  </a:moveTo>
                  <a:cubicBezTo>
                    <a:pt x="2227" y="670"/>
                    <a:pt x="1589" y="1004"/>
                    <a:pt x="1589" y="1004"/>
                  </a:cubicBezTo>
                  <a:cubicBezTo>
                    <a:pt x="1394" y="706"/>
                    <a:pt x="1126" y="582"/>
                    <a:pt x="880" y="582"/>
                  </a:cubicBezTo>
                  <a:cubicBezTo>
                    <a:pt x="398" y="582"/>
                    <a:pt x="1" y="1059"/>
                    <a:pt x="403" y="1642"/>
                  </a:cubicBezTo>
                  <a:cubicBezTo>
                    <a:pt x="605" y="1959"/>
                    <a:pt x="1187" y="2928"/>
                    <a:pt x="1636" y="2928"/>
                  </a:cubicBezTo>
                  <a:cubicBezTo>
                    <a:pt x="1661" y="2928"/>
                    <a:pt x="1686" y="2925"/>
                    <a:pt x="1710" y="2919"/>
                  </a:cubicBezTo>
                  <a:cubicBezTo>
                    <a:pt x="2349" y="2767"/>
                    <a:pt x="2440" y="2220"/>
                    <a:pt x="1984" y="1733"/>
                  </a:cubicBezTo>
                  <a:cubicBezTo>
                    <a:pt x="1984" y="1733"/>
                    <a:pt x="3109" y="1034"/>
                    <a:pt x="3625" y="700"/>
                  </a:cubicBezTo>
                  <a:lnTo>
                    <a:pt x="3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-66772" y="2001004"/>
              <a:ext cx="61070" cy="53752"/>
            </a:xfrm>
            <a:custGeom>
              <a:avLst/>
              <a:gdLst/>
              <a:ahLst/>
              <a:cxnLst/>
              <a:rect l="l" t="t" r="r" b="b"/>
              <a:pathLst>
                <a:path w="3344" h="3223" extrusionOk="0">
                  <a:moveTo>
                    <a:pt x="1608" y="0"/>
                  </a:moveTo>
                  <a:cubicBezTo>
                    <a:pt x="1078" y="0"/>
                    <a:pt x="733" y="765"/>
                    <a:pt x="1307" y="1338"/>
                  </a:cubicBezTo>
                  <a:cubicBezTo>
                    <a:pt x="882" y="1794"/>
                    <a:pt x="456" y="2220"/>
                    <a:pt x="0" y="2645"/>
                  </a:cubicBezTo>
                  <a:lnTo>
                    <a:pt x="578" y="3223"/>
                  </a:lnTo>
                  <a:cubicBezTo>
                    <a:pt x="1003" y="2797"/>
                    <a:pt x="1915" y="1855"/>
                    <a:pt x="1915" y="1855"/>
                  </a:cubicBezTo>
                  <a:cubicBezTo>
                    <a:pt x="2113" y="2129"/>
                    <a:pt x="2356" y="2273"/>
                    <a:pt x="2580" y="2273"/>
                  </a:cubicBezTo>
                  <a:cubicBezTo>
                    <a:pt x="2804" y="2273"/>
                    <a:pt x="3009" y="2129"/>
                    <a:pt x="3131" y="1825"/>
                  </a:cubicBezTo>
                  <a:cubicBezTo>
                    <a:pt x="3344" y="1399"/>
                    <a:pt x="2432" y="548"/>
                    <a:pt x="2158" y="275"/>
                  </a:cubicBezTo>
                  <a:cubicBezTo>
                    <a:pt x="1972" y="81"/>
                    <a:pt x="1780" y="0"/>
                    <a:pt x="16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-44586" y="2099649"/>
              <a:ext cx="61636" cy="43311"/>
            </a:xfrm>
            <a:custGeom>
              <a:avLst/>
              <a:gdLst/>
              <a:ahLst/>
              <a:cxnLst/>
              <a:rect l="l" t="t" r="r" b="b"/>
              <a:pathLst>
                <a:path w="3375" h="2597" extrusionOk="0">
                  <a:moveTo>
                    <a:pt x="2560" y="0"/>
                  </a:moveTo>
                  <a:cubicBezTo>
                    <a:pt x="2180" y="0"/>
                    <a:pt x="1953" y="352"/>
                    <a:pt x="1977" y="864"/>
                  </a:cubicBezTo>
                  <a:cubicBezTo>
                    <a:pt x="1977" y="864"/>
                    <a:pt x="670" y="712"/>
                    <a:pt x="92" y="682"/>
                  </a:cubicBezTo>
                  <a:lnTo>
                    <a:pt x="1" y="1472"/>
                  </a:lnTo>
                  <a:cubicBezTo>
                    <a:pt x="1156" y="1533"/>
                    <a:pt x="1855" y="1655"/>
                    <a:pt x="1855" y="1655"/>
                  </a:cubicBezTo>
                  <a:cubicBezTo>
                    <a:pt x="1787" y="2249"/>
                    <a:pt x="2184" y="2597"/>
                    <a:pt x="2564" y="2597"/>
                  </a:cubicBezTo>
                  <a:cubicBezTo>
                    <a:pt x="2864" y="2597"/>
                    <a:pt x="3152" y="2380"/>
                    <a:pt x="3192" y="1898"/>
                  </a:cubicBezTo>
                  <a:cubicBezTo>
                    <a:pt x="3223" y="1533"/>
                    <a:pt x="3375" y="287"/>
                    <a:pt x="2949" y="104"/>
                  </a:cubicBezTo>
                  <a:cubicBezTo>
                    <a:pt x="2807" y="33"/>
                    <a:pt x="2676" y="0"/>
                    <a:pt x="25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-76779" y="2170827"/>
              <a:ext cx="61088" cy="53985"/>
            </a:xfrm>
            <a:custGeom>
              <a:avLst/>
              <a:gdLst/>
              <a:ahLst/>
              <a:cxnLst/>
              <a:rect l="l" t="t" r="r" b="b"/>
              <a:pathLst>
                <a:path w="3345" h="3237" extrusionOk="0">
                  <a:moveTo>
                    <a:pt x="578" y="1"/>
                  </a:moveTo>
                  <a:lnTo>
                    <a:pt x="1" y="578"/>
                  </a:lnTo>
                  <a:cubicBezTo>
                    <a:pt x="457" y="1004"/>
                    <a:pt x="882" y="1429"/>
                    <a:pt x="1278" y="1915"/>
                  </a:cubicBezTo>
                  <a:cubicBezTo>
                    <a:pt x="699" y="2471"/>
                    <a:pt x="1071" y="3237"/>
                    <a:pt x="1617" y="3237"/>
                  </a:cubicBezTo>
                  <a:cubicBezTo>
                    <a:pt x="1789" y="3237"/>
                    <a:pt x="1977" y="3161"/>
                    <a:pt x="2159" y="2979"/>
                  </a:cubicBezTo>
                  <a:cubicBezTo>
                    <a:pt x="2433" y="2675"/>
                    <a:pt x="3345" y="1855"/>
                    <a:pt x="3132" y="1429"/>
                  </a:cubicBezTo>
                  <a:cubicBezTo>
                    <a:pt x="3009" y="1121"/>
                    <a:pt x="2799" y="977"/>
                    <a:pt x="2572" y="977"/>
                  </a:cubicBezTo>
                  <a:cubicBezTo>
                    <a:pt x="2350" y="977"/>
                    <a:pt x="2111" y="1114"/>
                    <a:pt x="1916" y="1368"/>
                  </a:cubicBezTo>
                  <a:cubicBezTo>
                    <a:pt x="1916" y="1368"/>
                    <a:pt x="1004" y="426"/>
                    <a:pt x="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-260189" y="1990231"/>
              <a:ext cx="61892" cy="54902"/>
            </a:xfrm>
            <a:custGeom>
              <a:avLst/>
              <a:gdLst/>
              <a:ahLst/>
              <a:cxnLst/>
              <a:rect l="l" t="t" r="r" b="b"/>
              <a:pathLst>
                <a:path w="3389" h="3292" extrusionOk="0">
                  <a:moveTo>
                    <a:pt x="2132" y="1"/>
                  </a:moveTo>
                  <a:cubicBezTo>
                    <a:pt x="1678" y="1"/>
                    <a:pt x="965" y="594"/>
                    <a:pt x="683" y="799"/>
                  </a:cubicBezTo>
                  <a:cubicBezTo>
                    <a:pt x="0" y="1293"/>
                    <a:pt x="430" y="2007"/>
                    <a:pt x="1054" y="2007"/>
                  </a:cubicBezTo>
                  <a:cubicBezTo>
                    <a:pt x="1235" y="2007"/>
                    <a:pt x="1433" y="1946"/>
                    <a:pt x="1625" y="1802"/>
                  </a:cubicBezTo>
                  <a:cubicBezTo>
                    <a:pt x="2021" y="2258"/>
                    <a:pt x="2385" y="2775"/>
                    <a:pt x="2750" y="3291"/>
                  </a:cubicBezTo>
                  <a:lnTo>
                    <a:pt x="3388" y="2775"/>
                  </a:lnTo>
                  <a:cubicBezTo>
                    <a:pt x="3024" y="2319"/>
                    <a:pt x="2233" y="1255"/>
                    <a:pt x="2233" y="1255"/>
                  </a:cubicBezTo>
                  <a:cubicBezTo>
                    <a:pt x="2811" y="951"/>
                    <a:pt x="2932" y="404"/>
                    <a:pt x="2355" y="70"/>
                  </a:cubicBezTo>
                  <a:cubicBezTo>
                    <a:pt x="2293" y="22"/>
                    <a:pt x="2217" y="1"/>
                    <a:pt x="21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2"/>
          <p:cNvGrpSpPr/>
          <p:nvPr/>
        </p:nvGrpSpPr>
        <p:grpSpPr>
          <a:xfrm>
            <a:off x="5378800" y="720725"/>
            <a:ext cx="158800" cy="158800"/>
            <a:chOff x="5378800" y="720725"/>
            <a:chExt cx="158800" cy="158800"/>
          </a:xfrm>
        </p:grpSpPr>
        <p:cxnSp>
          <p:nvCxnSpPr>
            <p:cNvPr id="315" name="Google Shape;315;p2"/>
            <p:cNvCxnSpPr/>
            <p:nvPr/>
          </p:nvCxnSpPr>
          <p:spPr>
            <a:xfrm>
              <a:off x="5378800" y="727725"/>
              <a:ext cx="151800" cy="151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2"/>
            <p:cNvCxnSpPr/>
            <p:nvPr/>
          </p:nvCxnSpPr>
          <p:spPr>
            <a:xfrm rot="10800000" flipH="1">
              <a:off x="5382200" y="720725"/>
              <a:ext cx="155400" cy="15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"/>
          <p:cNvSpPr txBox="1">
            <a:spLocks noGrp="1"/>
          </p:cNvSpPr>
          <p:nvPr>
            <p:ph type="title"/>
          </p:nvPr>
        </p:nvSpPr>
        <p:spPr>
          <a:xfrm>
            <a:off x="712350" y="445025"/>
            <a:ext cx="77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4"/>
          <p:cNvSpPr txBox="1">
            <a:spLocks noGrp="1"/>
          </p:cNvSpPr>
          <p:nvPr>
            <p:ph type="subTitle" idx="1"/>
          </p:nvPr>
        </p:nvSpPr>
        <p:spPr>
          <a:xfrm>
            <a:off x="709875" y="1033759"/>
            <a:ext cx="7719300" cy="3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Medium"/>
              <a:buAutoNum type="arabicPeriod"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90" name="Google Shape;490;p4"/>
          <p:cNvGrpSpPr/>
          <p:nvPr/>
        </p:nvGrpSpPr>
        <p:grpSpPr>
          <a:xfrm>
            <a:off x="85496" y="445033"/>
            <a:ext cx="382573" cy="377956"/>
            <a:chOff x="7366858" y="-248742"/>
            <a:chExt cx="382573" cy="377956"/>
          </a:xfrm>
        </p:grpSpPr>
        <p:sp>
          <p:nvSpPr>
            <p:cNvPr id="491" name="Google Shape;491;p4"/>
            <p:cNvSpPr/>
            <p:nvPr/>
          </p:nvSpPr>
          <p:spPr>
            <a:xfrm>
              <a:off x="7602369" y="41933"/>
              <a:ext cx="53236" cy="57973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7473412" y="45587"/>
              <a:ext cx="53316" cy="58134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7393436" y="-126891"/>
              <a:ext cx="61305" cy="44243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7473011" y="-219835"/>
              <a:ext cx="47494" cy="59258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7658497" y="-156922"/>
              <a:ext cx="61064" cy="51228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7667048" y="-32301"/>
              <a:ext cx="62269" cy="44684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7587554" y="-218189"/>
              <a:ext cx="47816" cy="58816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7398415" y="-19092"/>
              <a:ext cx="62429" cy="50144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7419332" y="-182738"/>
              <a:ext cx="289223" cy="250360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7520587" y="-248742"/>
              <a:ext cx="70138" cy="72266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7530744" y="56587"/>
              <a:ext cx="70459" cy="72627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7674356" y="-104528"/>
              <a:ext cx="75076" cy="58655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7643843" y="15114"/>
              <a:ext cx="82061" cy="66083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7394922" y="-204257"/>
              <a:ext cx="75678" cy="72948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7366858" y="-69880"/>
              <a:ext cx="76882" cy="59057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7407127" y="27279"/>
              <a:ext cx="76923" cy="72988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7632882" y="-218068"/>
              <a:ext cx="76882" cy="74554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8" name="Google Shape;508;p4"/>
          <p:cNvGrpSpPr/>
          <p:nvPr/>
        </p:nvGrpSpPr>
        <p:grpSpPr>
          <a:xfrm>
            <a:off x="5" y="4416576"/>
            <a:ext cx="676626" cy="684897"/>
            <a:chOff x="-477020" y="6277501"/>
            <a:chExt cx="676626" cy="684897"/>
          </a:xfrm>
        </p:grpSpPr>
        <p:sp>
          <p:nvSpPr>
            <p:cNvPr id="509" name="Google Shape;509;p4"/>
            <p:cNvSpPr/>
            <p:nvPr/>
          </p:nvSpPr>
          <p:spPr>
            <a:xfrm rot="-3073258">
              <a:off x="46649" y="6616876"/>
              <a:ext cx="86446" cy="91194"/>
            </a:xfrm>
            <a:custGeom>
              <a:avLst/>
              <a:gdLst/>
              <a:ahLst/>
              <a:cxnLst/>
              <a:rect l="l" t="t" r="r" b="b"/>
              <a:pathLst>
                <a:path w="1821" h="1921" extrusionOk="0">
                  <a:moveTo>
                    <a:pt x="426" y="0"/>
                  </a:moveTo>
                  <a:lnTo>
                    <a:pt x="0" y="213"/>
                  </a:lnTo>
                  <a:cubicBezTo>
                    <a:pt x="152" y="517"/>
                    <a:pt x="517" y="1186"/>
                    <a:pt x="517" y="1186"/>
                  </a:cubicBezTo>
                  <a:cubicBezTo>
                    <a:pt x="152" y="1307"/>
                    <a:pt x="31" y="1611"/>
                    <a:pt x="335" y="1855"/>
                  </a:cubicBezTo>
                  <a:cubicBezTo>
                    <a:pt x="375" y="1901"/>
                    <a:pt x="437" y="1920"/>
                    <a:pt x="511" y="1920"/>
                  </a:cubicBezTo>
                  <a:cubicBezTo>
                    <a:pt x="776" y="1920"/>
                    <a:pt x="1195" y="1683"/>
                    <a:pt x="1338" y="1611"/>
                  </a:cubicBezTo>
                  <a:cubicBezTo>
                    <a:pt x="1820" y="1383"/>
                    <a:pt x="1581" y="878"/>
                    <a:pt x="1170" y="878"/>
                  </a:cubicBezTo>
                  <a:cubicBezTo>
                    <a:pt x="1089" y="878"/>
                    <a:pt x="1002" y="898"/>
                    <a:pt x="912" y="943"/>
                  </a:cubicBezTo>
                  <a:cubicBezTo>
                    <a:pt x="730" y="639"/>
                    <a:pt x="578" y="335"/>
                    <a:pt x="426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"/>
            <p:cNvSpPr/>
            <p:nvPr/>
          </p:nvSpPr>
          <p:spPr>
            <a:xfrm rot="-3073258">
              <a:off x="-74790" y="6778278"/>
              <a:ext cx="85165" cy="92096"/>
            </a:xfrm>
            <a:custGeom>
              <a:avLst/>
              <a:gdLst/>
              <a:ahLst/>
              <a:cxnLst/>
              <a:rect l="l" t="t" r="r" b="b"/>
              <a:pathLst>
                <a:path w="1794" h="1940" extrusionOk="0">
                  <a:moveTo>
                    <a:pt x="1368" y="1"/>
                  </a:moveTo>
                  <a:cubicBezTo>
                    <a:pt x="1094" y="609"/>
                    <a:pt x="881" y="974"/>
                    <a:pt x="881" y="974"/>
                  </a:cubicBezTo>
                  <a:cubicBezTo>
                    <a:pt x="794" y="930"/>
                    <a:pt x="710" y="911"/>
                    <a:pt x="633" y="911"/>
                  </a:cubicBezTo>
                  <a:cubicBezTo>
                    <a:pt x="224" y="911"/>
                    <a:pt x="1" y="1438"/>
                    <a:pt x="486" y="1642"/>
                  </a:cubicBezTo>
                  <a:cubicBezTo>
                    <a:pt x="655" y="1715"/>
                    <a:pt x="1090" y="1939"/>
                    <a:pt x="1354" y="1939"/>
                  </a:cubicBezTo>
                  <a:cubicBezTo>
                    <a:pt x="1424" y="1939"/>
                    <a:pt x="1482" y="1924"/>
                    <a:pt x="1520" y="1886"/>
                  </a:cubicBezTo>
                  <a:cubicBezTo>
                    <a:pt x="1793" y="1612"/>
                    <a:pt x="1672" y="1308"/>
                    <a:pt x="1307" y="1217"/>
                  </a:cubicBezTo>
                  <a:cubicBezTo>
                    <a:pt x="1307" y="1217"/>
                    <a:pt x="1641" y="518"/>
                    <a:pt x="1793" y="214"/>
                  </a:cubicBezTo>
                  <a:lnTo>
                    <a:pt x="1368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"/>
            <p:cNvSpPr/>
            <p:nvPr/>
          </p:nvSpPr>
          <p:spPr>
            <a:xfrm rot="-3073258">
              <a:off x="-375396" y="6705405"/>
              <a:ext cx="95656" cy="69309"/>
            </a:xfrm>
            <a:custGeom>
              <a:avLst/>
              <a:gdLst/>
              <a:ahLst/>
              <a:cxnLst/>
              <a:rect l="l" t="t" r="r" b="b"/>
              <a:pathLst>
                <a:path w="2015" h="1460" extrusionOk="0">
                  <a:moveTo>
                    <a:pt x="646" y="1"/>
                  </a:moveTo>
                  <a:cubicBezTo>
                    <a:pt x="618" y="1"/>
                    <a:pt x="588" y="3"/>
                    <a:pt x="556" y="9"/>
                  </a:cubicBezTo>
                  <a:cubicBezTo>
                    <a:pt x="282" y="39"/>
                    <a:pt x="130" y="738"/>
                    <a:pt x="100" y="951"/>
                  </a:cubicBezTo>
                  <a:cubicBezTo>
                    <a:pt x="1" y="1282"/>
                    <a:pt x="190" y="1460"/>
                    <a:pt x="407" y="1460"/>
                  </a:cubicBezTo>
                  <a:cubicBezTo>
                    <a:pt x="589" y="1460"/>
                    <a:pt x="791" y="1335"/>
                    <a:pt x="860" y="1072"/>
                  </a:cubicBezTo>
                  <a:cubicBezTo>
                    <a:pt x="1194" y="1133"/>
                    <a:pt x="1529" y="1194"/>
                    <a:pt x="1893" y="1316"/>
                  </a:cubicBezTo>
                  <a:lnTo>
                    <a:pt x="2015" y="829"/>
                  </a:lnTo>
                  <a:cubicBezTo>
                    <a:pt x="1681" y="769"/>
                    <a:pt x="921" y="586"/>
                    <a:pt x="921" y="586"/>
                  </a:cubicBezTo>
                  <a:cubicBezTo>
                    <a:pt x="1059" y="281"/>
                    <a:pt x="945" y="1"/>
                    <a:pt x="646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"/>
            <p:cNvSpPr/>
            <p:nvPr/>
          </p:nvSpPr>
          <p:spPr>
            <a:xfrm rot="-3073258">
              <a:off x="-399644" y="6520437"/>
              <a:ext cx="76904" cy="93615"/>
            </a:xfrm>
            <a:custGeom>
              <a:avLst/>
              <a:gdLst/>
              <a:ahLst/>
              <a:cxnLst/>
              <a:rect l="l" t="t" r="r" b="b"/>
              <a:pathLst>
                <a:path w="1620" h="1972" extrusionOk="0">
                  <a:moveTo>
                    <a:pt x="1110" y="0"/>
                  </a:moveTo>
                  <a:cubicBezTo>
                    <a:pt x="1042" y="0"/>
                    <a:pt x="965" y="18"/>
                    <a:pt x="882" y="57"/>
                  </a:cubicBezTo>
                  <a:cubicBezTo>
                    <a:pt x="669" y="148"/>
                    <a:pt x="0" y="391"/>
                    <a:pt x="61" y="695"/>
                  </a:cubicBezTo>
                  <a:cubicBezTo>
                    <a:pt x="61" y="930"/>
                    <a:pt x="187" y="1052"/>
                    <a:pt x="366" y="1052"/>
                  </a:cubicBezTo>
                  <a:cubicBezTo>
                    <a:pt x="465" y="1052"/>
                    <a:pt x="580" y="1014"/>
                    <a:pt x="700" y="939"/>
                  </a:cubicBezTo>
                  <a:cubicBezTo>
                    <a:pt x="700" y="939"/>
                    <a:pt x="1003" y="1638"/>
                    <a:pt x="1125" y="1972"/>
                  </a:cubicBezTo>
                  <a:lnTo>
                    <a:pt x="1581" y="1790"/>
                  </a:lnTo>
                  <a:cubicBezTo>
                    <a:pt x="1399" y="1455"/>
                    <a:pt x="1277" y="1151"/>
                    <a:pt x="1125" y="817"/>
                  </a:cubicBezTo>
                  <a:cubicBezTo>
                    <a:pt x="1619" y="609"/>
                    <a:pt x="1513" y="0"/>
                    <a:pt x="1110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"/>
            <p:cNvSpPr/>
            <p:nvPr/>
          </p:nvSpPr>
          <p:spPr>
            <a:xfrm rot="-3073258">
              <a:off x="-147519" y="6348760"/>
              <a:ext cx="98172" cy="80418"/>
            </a:xfrm>
            <a:custGeom>
              <a:avLst/>
              <a:gdLst/>
              <a:ahLst/>
              <a:cxnLst/>
              <a:rect l="l" t="t" r="r" b="b"/>
              <a:pathLst>
                <a:path w="2068" h="1694" extrusionOk="0">
                  <a:moveTo>
                    <a:pt x="1175" y="1"/>
                  </a:moveTo>
                  <a:cubicBezTo>
                    <a:pt x="904" y="1"/>
                    <a:pt x="680" y="361"/>
                    <a:pt x="913" y="721"/>
                  </a:cubicBezTo>
                  <a:cubicBezTo>
                    <a:pt x="609" y="903"/>
                    <a:pt x="305" y="1116"/>
                    <a:pt x="1" y="1299"/>
                  </a:cubicBezTo>
                  <a:lnTo>
                    <a:pt x="244" y="1694"/>
                  </a:lnTo>
                  <a:cubicBezTo>
                    <a:pt x="548" y="1511"/>
                    <a:pt x="1186" y="1086"/>
                    <a:pt x="1186" y="1086"/>
                  </a:cubicBezTo>
                  <a:cubicBezTo>
                    <a:pt x="1275" y="1280"/>
                    <a:pt x="1414" y="1393"/>
                    <a:pt x="1564" y="1393"/>
                  </a:cubicBezTo>
                  <a:cubicBezTo>
                    <a:pt x="1671" y="1393"/>
                    <a:pt x="1784" y="1335"/>
                    <a:pt x="1885" y="1207"/>
                  </a:cubicBezTo>
                  <a:cubicBezTo>
                    <a:pt x="2068" y="995"/>
                    <a:pt x="1642" y="417"/>
                    <a:pt x="1521" y="235"/>
                  </a:cubicBezTo>
                  <a:cubicBezTo>
                    <a:pt x="1419" y="69"/>
                    <a:pt x="1293" y="1"/>
                    <a:pt x="1175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"/>
            <p:cNvSpPr/>
            <p:nvPr/>
          </p:nvSpPr>
          <p:spPr>
            <a:xfrm rot="-3073258">
              <a:off x="10674" y="6462022"/>
              <a:ext cx="98172" cy="71018"/>
            </a:xfrm>
            <a:custGeom>
              <a:avLst/>
              <a:gdLst/>
              <a:ahLst/>
              <a:cxnLst/>
              <a:rect l="l" t="t" r="r" b="b"/>
              <a:pathLst>
                <a:path w="2068" h="1496" extrusionOk="0">
                  <a:moveTo>
                    <a:pt x="1572" y="1"/>
                  </a:moveTo>
                  <a:cubicBezTo>
                    <a:pt x="1394" y="1"/>
                    <a:pt x="1257" y="157"/>
                    <a:pt x="1217" y="422"/>
                  </a:cubicBezTo>
                  <a:cubicBezTo>
                    <a:pt x="1217" y="422"/>
                    <a:pt x="487" y="148"/>
                    <a:pt x="153" y="27"/>
                  </a:cubicBezTo>
                  <a:lnTo>
                    <a:pt x="1" y="483"/>
                  </a:lnTo>
                  <a:cubicBezTo>
                    <a:pt x="335" y="574"/>
                    <a:pt x="669" y="695"/>
                    <a:pt x="1004" y="847"/>
                  </a:cubicBezTo>
                  <a:cubicBezTo>
                    <a:pt x="888" y="1215"/>
                    <a:pt x="1128" y="1496"/>
                    <a:pt x="1373" y="1496"/>
                  </a:cubicBezTo>
                  <a:cubicBezTo>
                    <a:pt x="1514" y="1496"/>
                    <a:pt x="1656" y="1403"/>
                    <a:pt x="1733" y="1182"/>
                  </a:cubicBezTo>
                  <a:cubicBezTo>
                    <a:pt x="1794" y="969"/>
                    <a:pt x="2068" y="300"/>
                    <a:pt x="1855" y="118"/>
                  </a:cubicBezTo>
                  <a:cubicBezTo>
                    <a:pt x="1755" y="38"/>
                    <a:pt x="1658" y="1"/>
                    <a:pt x="1572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"/>
            <p:cNvSpPr/>
            <p:nvPr/>
          </p:nvSpPr>
          <p:spPr>
            <a:xfrm rot="-3073258">
              <a:off x="-284184" y="6382189"/>
              <a:ext cx="77237" cy="94612"/>
            </a:xfrm>
            <a:custGeom>
              <a:avLst/>
              <a:gdLst/>
              <a:ahLst/>
              <a:cxnLst/>
              <a:rect l="l" t="t" r="r" b="b"/>
              <a:pathLst>
                <a:path w="1627" h="1993" extrusionOk="0">
                  <a:moveTo>
                    <a:pt x="537" y="1"/>
                  </a:moveTo>
                  <a:cubicBezTo>
                    <a:pt x="118" y="1"/>
                    <a:pt x="0" y="622"/>
                    <a:pt x="502" y="807"/>
                  </a:cubicBezTo>
                  <a:cubicBezTo>
                    <a:pt x="502" y="807"/>
                    <a:pt x="411" y="1202"/>
                    <a:pt x="137" y="1810"/>
                  </a:cubicBezTo>
                  <a:lnTo>
                    <a:pt x="563" y="1992"/>
                  </a:lnTo>
                  <a:cubicBezTo>
                    <a:pt x="685" y="1658"/>
                    <a:pt x="958" y="959"/>
                    <a:pt x="958" y="959"/>
                  </a:cubicBezTo>
                  <a:cubicBezTo>
                    <a:pt x="1068" y="1018"/>
                    <a:pt x="1174" y="1049"/>
                    <a:pt x="1267" y="1049"/>
                  </a:cubicBezTo>
                  <a:cubicBezTo>
                    <a:pt x="1459" y="1049"/>
                    <a:pt x="1596" y="921"/>
                    <a:pt x="1596" y="655"/>
                  </a:cubicBezTo>
                  <a:cubicBezTo>
                    <a:pt x="1627" y="381"/>
                    <a:pt x="958" y="138"/>
                    <a:pt x="745" y="47"/>
                  </a:cubicBezTo>
                  <a:cubicBezTo>
                    <a:pt x="670" y="15"/>
                    <a:pt x="600" y="1"/>
                    <a:pt x="53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"/>
            <p:cNvSpPr/>
            <p:nvPr/>
          </p:nvSpPr>
          <p:spPr>
            <a:xfrm rot="-3073258">
              <a:off x="-236108" y="6803745"/>
              <a:ext cx="101257" cy="78377"/>
            </a:xfrm>
            <a:custGeom>
              <a:avLst/>
              <a:gdLst/>
              <a:ahLst/>
              <a:cxnLst/>
              <a:rect l="l" t="t" r="r" b="b"/>
              <a:pathLst>
                <a:path w="2133" h="1651" extrusionOk="0">
                  <a:moveTo>
                    <a:pt x="1859" y="0"/>
                  </a:moveTo>
                  <a:cubicBezTo>
                    <a:pt x="1555" y="183"/>
                    <a:pt x="1251" y="365"/>
                    <a:pt x="947" y="547"/>
                  </a:cubicBezTo>
                  <a:cubicBezTo>
                    <a:pt x="829" y="365"/>
                    <a:pt x="662" y="289"/>
                    <a:pt x="510" y="289"/>
                  </a:cubicBezTo>
                  <a:cubicBezTo>
                    <a:pt x="230" y="289"/>
                    <a:pt x="1" y="547"/>
                    <a:pt x="217" y="882"/>
                  </a:cubicBezTo>
                  <a:cubicBezTo>
                    <a:pt x="331" y="1081"/>
                    <a:pt x="656" y="1651"/>
                    <a:pt x="922" y="1651"/>
                  </a:cubicBezTo>
                  <a:cubicBezTo>
                    <a:pt x="941" y="1651"/>
                    <a:pt x="959" y="1648"/>
                    <a:pt x="977" y="1642"/>
                  </a:cubicBezTo>
                  <a:cubicBezTo>
                    <a:pt x="1372" y="1581"/>
                    <a:pt x="1403" y="1277"/>
                    <a:pt x="1159" y="973"/>
                  </a:cubicBezTo>
                  <a:cubicBezTo>
                    <a:pt x="1159" y="973"/>
                    <a:pt x="1828" y="608"/>
                    <a:pt x="2132" y="395"/>
                  </a:cubicBezTo>
                  <a:lnTo>
                    <a:pt x="1859" y="0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"/>
            <p:cNvSpPr/>
            <p:nvPr/>
          </p:nvSpPr>
          <p:spPr>
            <a:xfrm rot="-3073258">
              <a:off x="-357348" y="6418054"/>
              <a:ext cx="453166" cy="397010"/>
            </a:xfrm>
            <a:custGeom>
              <a:avLst/>
              <a:gdLst/>
              <a:ahLst/>
              <a:cxnLst/>
              <a:rect l="l" t="t" r="r" b="b"/>
              <a:pathLst>
                <a:path w="9546" h="8363" extrusionOk="0">
                  <a:moveTo>
                    <a:pt x="4736" y="1"/>
                  </a:moveTo>
                  <a:cubicBezTo>
                    <a:pt x="4687" y="1"/>
                    <a:pt x="4639" y="2"/>
                    <a:pt x="4591" y="3"/>
                  </a:cubicBezTo>
                  <a:cubicBezTo>
                    <a:pt x="2524" y="3"/>
                    <a:pt x="761" y="1007"/>
                    <a:pt x="487" y="3408"/>
                  </a:cubicBezTo>
                  <a:cubicBezTo>
                    <a:pt x="1" y="6447"/>
                    <a:pt x="1764" y="8362"/>
                    <a:pt x="4712" y="8362"/>
                  </a:cubicBezTo>
                  <a:cubicBezTo>
                    <a:pt x="7691" y="8271"/>
                    <a:pt x="9545" y="6083"/>
                    <a:pt x="8755" y="2830"/>
                  </a:cubicBezTo>
                  <a:cubicBezTo>
                    <a:pt x="8312" y="1028"/>
                    <a:pt x="6432" y="1"/>
                    <a:pt x="4736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"/>
            <p:cNvSpPr/>
            <p:nvPr/>
          </p:nvSpPr>
          <p:spPr>
            <a:xfrm rot="-3073258">
              <a:off x="-384983" y="6415582"/>
              <a:ext cx="110135" cy="114266"/>
            </a:xfrm>
            <a:custGeom>
              <a:avLst/>
              <a:gdLst/>
              <a:ahLst/>
              <a:cxnLst/>
              <a:rect l="l" t="t" r="r" b="b"/>
              <a:pathLst>
                <a:path w="2320" h="2407" extrusionOk="0">
                  <a:moveTo>
                    <a:pt x="1168" y="1"/>
                  </a:moveTo>
                  <a:cubicBezTo>
                    <a:pt x="1025" y="1"/>
                    <a:pt x="898" y="5"/>
                    <a:pt x="817" y="5"/>
                  </a:cubicBezTo>
                  <a:cubicBezTo>
                    <a:pt x="805" y="5"/>
                    <a:pt x="793" y="4"/>
                    <a:pt x="782" y="4"/>
                  </a:cubicBezTo>
                  <a:cubicBezTo>
                    <a:pt x="1" y="4"/>
                    <a:pt x="160" y="1008"/>
                    <a:pt x="939" y="1008"/>
                  </a:cubicBezTo>
                  <a:cubicBezTo>
                    <a:pt x="969" y="1464"/>
                    <a:pt x="969" y="1920"/>
                    <a:pt x="969" y="2406"/>
                  </a:cubicBezTo>
                  <a:lnTo>
                    <a:pt x="1577" y="2406"/>
                  </a:lnTo>
                  <a:cubicBezTo>
                    <a:pt x="1577" y="1950"/>
                    <a:pt x="1547" y="947"/>
                    <a:pt x="1547" y="947"/>
                  </a:cubicBezTo>
                  <a:lnTo>
                    <a:pt x="1547" y="947"/>
                  </a:lnTo>
                  <a:cubicBezTo>
                    <a:pt x="1592" y="953"/>
                    <a:pt x="1635" y="956"/>
                    <a:pt x="1677" y="956"/>
                  </a:cubicBezTo>
                  <a:cubicBezTo>
                    <a:pt x="2085" y="956"/>
                    <a:pt x="2320" y="692"/>
                    <a:pt x="2154" y="279"/>
                  </a:cubicBezTo>
                  <a:cubicBezTo>
                    <a:pt x="2088" y="33"/>
                    <a:pt x="1563" y="1"/>
                    <a:pt x="1168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"/>
            <p:cNvSpPr/>
            <p:nvPr/>
          </p:nvSpPr>
          <p:spPr>
            <a:xfrm rot="-3073258">
              <a:off x="1409" y="6704796"/>
              <a:ext cx="109802" cy="114503"/>
            </a:xfrm>
            <a:custGeom>
              <a:avLst/>
              <a:gdLst/>
              <a:ahLst/>
              <a:cxnLst/>
              <a:rect l="l" t="t" r="r" b="b"/>
              <a:pathLst>
                <a:path w="2313" h="2412" extrusionOk="0">
                  <a:moveTo>
                    <a:pt x="683" y="0"/>
                  </a:moveTo>
                  <a:cubicBezTo>
                    <a:pt x="713" y="456"/>
                    <a:pt x="774" y="1459"/>
                    <a:pt x="774" y="1459"/>
                  </a:cubicBezTo>
                  <a:cubicBezTo>
                    <a:pt x="729" y="1453"/>
                    <a:pt x="685" y="1451"/>
                    <a:pt x="643" y="1451"/>
                  </a:cubicBezTo>
                  <a:cubicBezTo>
                    <a:pt x="235" y="1451"/>
                    <a:pt x="1" y="1714"/>
                    <a:pt x="166" y="2128"/>
                  </a:cubicBezTo>
                  <a:cubicBezTo>
                    <a:pt x="247" y="2371"/>
                    <a:pt x="693" y="2412"/>
                    <a:pt x="1062" y="2412"/>
                  </a:cubicBezTo>
                  <a:cubicBezTo>
                    <a:pt x="1247" y="2412"/>
                    <a:pt x="1412" y="2401"/>
                    <a:pt x="1504" y="2401"/>
                  </a:cubicBezTo>
                  <a:cubicBezTo>
                    <a:pt x="2312" y="2371"/>
                    <a:pt x="2176" y="1367"/>
                    <a:pt x="1416" y="1367"/>
                  </a:cubicBezTo>
                  <a:cubicBezTo>
                    <a:pt x="1405" y="1367"/>
                    <a:pt x="1393" y="1367"/>
                    <a:pt x="1382" y="1368"/>
                  </a:cubicBezTo>
                  <a:cubicBezTo>
                    <a:pt x="1382" y="1368"/>
                    <a:pt x="1321" y="851"/>
                    <a:pt x="1321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"/>
            <p:cNvSpPr/>
            <p:nvPr/>
          </p:nvSpPr>
          <p:spPr>
            <a:xfrm rot="-3073258">
              <a:off x="-64681" y="6369182"/>
              <a:ext cx="118300" cy="92618"/>
            </a:xfrm>
            <a:custGeom>
              <a:avLst/>
              <a:gdLst/>
              <a:ahLst/>
              <a:cxnLst/>
              <a:rect l="l" t="t" r="r" b="b"/>
              <a:pathLst>
                <a:path w="2492" h="1951" extrusionOk="0">
                  <a:moveTo>
                    <a:pt x="1857" y="1"/>
                  </a:moveTo>
                  <a:cubicBezTo>
                    <a:pt x="1531" y="1"/>
                    <a:pt x="1358" y="301"/>
                    <a:pt x="1459" y="707"/>
                  </a:cubicBezTo>
                  <a:cubicBezTo>
                    <a:pt x="1459" y="707"/>
                    <a:pt x="456" y="737"/>
                    <a:pt x="0" y="767"/>
                  </a:cubicBezTo>
                  <a:lnTo>
                    <a:pt x="61" y="1406"/>
                  </a:lnTo>
                  <a:cubicBezTo>
                    <a:pt x="912" y="1315"/>
                    <a:pt x="1429" y="1315"/>
                    <a:pt x="1429" y="1315"/>
                  </a:cubicBezTo>
                  <a:cubicBezTo>
                    <a:pt x="1461" y="1728"/>
                    <a:pt x="1759" y="1950"/>
                    <a:pt x="2027" y="1950"/>
                  </a:cubicBezTo>
                  <a:cubicBezTo>
                    <a:pt x="2272" y="1950"/>
                    <a:pt x="2491" y="1766"/>
                    <a:pt x="2462" y="1375"/>
                  </a:cubicBezTo>
                  <a:cubicBezTo>
                    <a:pt x="2432" y="1071"/>
                    <a:pt x="2432" y="129"/>
                    <a:pt x="2067" y="38"/>
                  </a:cubicBezTo>
                  <a:cubicBezTo>
                    <a:pt x="1992" y="13"/>
                    <a:pt x="1921" y="1"/>
                    <a:pt x="185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"/>
            <p:cNvSpPr/>
            <p:nvPr/>
          </p:nvSpPr>
          <p:spPr>
            <a:xfrm rot="-3073258">
              <a:off x="53490" y="6518499"/>
              <a:ext cx="129693" cy="104296"/>
            </a:xfrm>
            <a:custGeom>
              <a:avLst/>
              <a:gdLst/>
              <a:ahLst/>
              <a:cxnLst/>
              <a:rect l="l" t="t" r="r" b="b"/>
              <a:pathLst>
                <a:path w="2732" h="2197" extrusionOk="0">
                  <a:moveTo>
                    <a:pt x="366" y="1"/>
                  </a:moveTo>
                  <a:lnTo>
                    <a:pt x="1" y="518"/>
                  </a:lnTo>
                  <a:cubicBezTo>
                    <a:pt x="366" y="761"/>
                    <a:pt x="1217" y="1308"/>
                    <a:pt x="1217" y="1308"/>
                  </a:cubicBezTo>
                  <a:cubicBezTo>
                    <a:pt x="882" y="1673"/>
                    <a:pt x="943" y="2098"/>
                    <a:pt x="1429" y="2189"/>
                  </a:cubicBezTo>
                  <a:cubicBezTo>
                    <a:pt x="1447" y="2194"/>
                    <a:pt x="1466" y="2197"/>
                    <a:pt x="1485" y="2197"/>
                  </a:cubicBezTo>
                  <a:cubicBezTo>
                    <a:pt x="1815" y="2197"/>
                    <a:pt x="2260" y="1477"/>
                    <a:pt x="2432" y="1247"/>
                  </a:cubicBezTo>
                  <a:cubicBezTo>
                    <a:pt x="2732" y="788"/>
                    <a:pt x="2429" y="434"/>
                    <a:pt x="2064" y="434"/>
                  </a:cubicBezTo>
                  <a:cubicBezTo>
                    <a:pt x="1874" y="434"/>
                    <a:pt x="1667" y="531"/>
                    <a:pt x="1521" y="761"/>
                  </a:cubicBezTo>
                  <a:cubicBezTo>
                    <a:pt x="1125" y="518"/>
                    <a:pt x="730" y="274"/>
                    <a:pt x="366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"/>
            <p:cNvSpPr/>
            <p:nvPr/>
          </p:nvSpPr>
          <p:spPr>
            <a:xfrm rot="-3073258">
              <a:off x="-454662" y="6610827"/>
              <a:ext cx="119819" cy="114788"/>
            </a:xfrm>
            <a:custGeom>
              <a:avLst/>
              <a:gdLst/>
              <a:ahLst/>
              <a:cxnLst/>
              <a:rect l="l" t="t" r="r" b="b"/>
              <a:pathLst>
                <a:path w="2524" h="2418" extrusionOk="0">
                  <a:moveTo>
                    <a:pt x="1293" y="1"/>
                  </a:moveTo>
                  <a:cubicBezTo>
                    <a:pt x="1164" y="1"/>
                    <a:pt x="1021" y="59"/>
                    <a:pt x="882" y="198"/>
                  </a:cubicBezTo>
                  <a:cubicBezTo>
                    <a:pt x="699" y="411"/>
                    <a:pt x="0" y="1049"/>
                    <a:pt x="152" y="1353"/>
                  </a:cubicBezTo>
                  <a:cubicBezTo>
                    <a:pt x="259" y="1581"/>
                    <a:pt x="418" y="1688"/>
                    <a:pt x="585" y="1688"/>
                  </a:cubicBezTo>
                  <a:cubicBezTo>
                    <a:pt x="752" y="1688"/>
                    <a:pt x="927" y="1581"/>
                    <a:pt x="1064" y="1384"/>
                  </a:cubicBezTo>
                  <a:cubicBezTo>
                    <a:pt x="1064" y="1384"/>
                    <a:pt x="1763" y="2113"/>
                    <a:pt x="2067" y="2417"/>
                  </a:cubicBezTo>
                  <a:lnTo>
                    <a:pt x="2523" y="1991"/>
                  </a:lnTo>
                  <a:cubicBezTo>
                    <a:pt x="1885" y="1384"/>
                    <a:pt x="1550" y="988"/>
                    <a:pt x="1550" y="988"/>
                  </a:cubicBezTo>
                  <a:cubicBezTo>
                    <a:pt x="1965" y="573"/>
                    <a:pt x="1698" y="1"/>
                    <a:pt x="1293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"/>
            <p:cNvSpPr/>
            <p:nvPr/>
          </p:nvSpPr>
          <p:spPr>
            <a:xfrm rot="-3073258">
              <a:off x="-327823" y="6780987"/>
              <a:ext cx="121291" cy="92381"/>
            </a:xfrm>
            <a:custGeom>
              <a:avLst/>
              <a:gdLst/>
              <a:ahLst/>
              <a:cxnLst/>
              <a:rect l="l" t="t" r="r" b="b"/>
              <a:pathLst>
                <a:path w="2555" h="1946" extrusionOk="0">
                  <a:moveTo>
                    <a:pt x="637" y="1"/>
                  </a:moveTo>
                  <a:cubicBezTo>
                    <a:pt x="547" y="1"/>
                    <a:pt x="445" y="28"/>
                    <a:pt x="335" y="86"/>
                  </a:cubicBezTo>
                  <a:cubicBezTo>
                    <a:pt x="1" y="208"/>
                    <a:pt x="153" y="1150"/>
                    <a:pt x="153" y="1424"/>
                  </a:cubicBezTo>
                  <a:cubicBezTo>
                    <a:pt x="180" y="1785"/>
                    <a:pt x="394" y="1946"/>
                    <a:pt x="619" y="1946"/>
                  </a:cubicBezTo>
                  <a:cubicBezTo>
                    <a:pt x="905" y="1946"/>
                    <a:pt x="1207" y="1684"/>
                    <a:pt x="1156" y="1241"/>
                  </a:cubicBezTo>
                  <a:cubicBezTo>
                    <a:pt x="1612" y="1181"/>
                    <a:pt x="2098" y="1120"/>
                    <a:pt x="2554" y="1120"/>
                  </a:cubicBezTo>
                  <a:lnTo>
                    <a:pt x="2493" y="481"/>
                  </a:lnTo>
                  <a:cubicBezTo>
                    <a:pt x="2037" y="542"/>
                    <a:pt x="1065" y="633"/>
                    <a:pt x="1065" y="633"/>
                  </a:cubicBezTo>
                  <a:cubicBezTo>
                    <a:pt x="1088" y="265"/>
                    <a:pt x="919" y="1"/>
                    <a:pt x="63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"/>
            <p:cNvSpPr/>
            <p:nvPr/>
          </p:nvSpPr>
          <p:spPr>
            <a:xfrm rot="-3073258">
              <a:off x="-158828" y="6822951"/>
              <a:ext cx="118395" cy="114740"/>
            </a:xfrm>
            <a:custGeom>
              <a:avLst/>
              <a:gdLst/>
              <a:ahLst/>
              <a:cxnLst/>
              <a:rect l="l" t="t" r="r" b="b"/>
              <a:pathLst>
                <a:path w="2494" h="2417" extrusionOk="0">
                  <a:moveTo>
                    <a:pt x="2068" y="0"/>
                  </a:moveTo>
                  <a:cubicBezTo>
                    <a:pt x="1733" y="334"/>
                    <a:pt x="1065" y="1034"/>
                    <a:pt x="1065" y="1034"/>
                  </a:cubicBezTo>
                  <a:cubicBezTo>
                    <a:pt x="918" y="843"/>
                    <a:pt x="743" y="744"/>
                    <a:pt x="581" y="744"/>
                  </a:cubicBezTo>
                  <a:cubicBezTo>
                    <a:pt x="407" y="744"/>
                    <a:pt x="247" y="858"/>
                    <a:pt x="153" y="1094"/>
                  </a:cubicBezTo>
                  <a:cubicBezTo>
                    <a:pt x="1" y="1398"/>
                    <a:pt x="669" y="2006"/>
                    <a:pt x="882" y="2219"/>
                  </a:cubicBezTo>
                  <a:cubicBezTo>
                    <a:pt x="1022" y="2358"/>
                    <a:pt x="1164" y="2416"/>
                    <a:pt x="1293" y="2416"/>
                  </a:cubicBezTo>
                  <a:cubicBezTo>
                    <a:pt x="1697" y="2416"/>
                    <a:pt x="1959" y="1844"/>
                    <a:pt x="1521" y="1429"/>
                  </a:cubicBezTo>
                  <a:cubicBezTo>
                    <a:pt x="1824" y="1064"/>
                    <a:pt x="2159" y="730"/>
                    <a:pt x="2493" y="426"/>
                  </a:cubicBezTo>
                  <a:lnTo>
                    <a:pt x="2068" y="0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"/>
            <p:cNvSpPr/>
            <p:nvPr/>
          </p:nvSpPr>
          <p:spPr>
            <a:xfrm rot="-3073258">
              <a:off x="-237408" y="6303035"/>
              <a:ext cx="121243" cy="116260"/>
            </a:xfrm>
            <a:custGeom>
              <a:avLst/>
              <a:gdLst/>
              <a:ahLst/>
              <a:cxnLst/>
              <a:rect l="l" t="t" r="r" b="b"/>
              <a:pathLst>
                <a:path w="2554" h="2449" extrusionOk="0">
                  <a:moveTo>
                    <a:pt x="943" y="0"/>
                  </a:moveTo>
                  <a:cubicBezTo>
                    <a:pt x="884" y="0"/>
                    <a:pt x="832" y="15"/>
                    <a:pt x="790" y="47"/>
                  </a:cubicBezTo>
                  <a:cubicBezTo>
                    <a:pt x="365" y="290"/>
                    <a:pt x="456" y="716"/>
                    <a:pt x="882" y="928"/>
                  </a:cubicBezTo>
                  <a:cubicBezTo>
                    <a:pt x="882" y="928"/>
                    <a:pt x="274" y="1719"/>
                    <a:pt x="0" y="2083"/>
                  </a:cubicBezTo>
                  <a:lnTo>
                    <a:pt x="486" y="2448"/>
                  </a:lnTo>
                  <a:cubicBezTo>
                    <a:pt x="1003" y="1749"/>
                    <a:pt x="1337" y="1354"/>
                    <a:pt x="1337" y="1354"/>
                  </a:cubicBezTo>
                  <a:cubicBezTo>
                    <a:pt x="1482" y="1464"/>
                    <a:pt x="1631" y="1510"/>
                    <a:pt x="1768" y="1510"/>
                  </a:cubicBezTo>
                  <a:cubicBezTo>
                    <a:pt x="2234" y="1510"/>
                    <a:pt x="2554" y="970"/>
                    <a:pt x="2037" y="594"/>
                  </a:cubicBezTo>
                  <a:cubicBezTo>
                    <a:pt x="1830" y="439"/>
                    <a:pt x="1274" y="0"/>
                    <a:pt x="943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4"/>
          <p:cNvGrpSpPr/>
          <p:nvPr/>
        </p:nvGrpSpPr>
        <p:grpSpPr>
          <a:xfrm>
            <a:off x="8553108" y="4607383"/>
            <a:ext cx="382573" cy="377956"/>
            <a:chOff x="8170533" y="3006233"/>
            <a:chExt cx="382573" cy="377956"/>
          </a:xfrm>
        </p:grpSpPr>
        <p:sp>
          <p:nvSpPr>
            <p:cNvPr id="527" name="Google Shape;527;p4"/>
            <p:cNvSpPr/>
            <p:nvPr/>
          </p:nvSpPr>
          <p:spPr>
            <a:xfrm>
              <a:off x="8406044" y="3296908"/>
              <a:ext cx="53236" cy="57973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8277087" y="3300562"/>
              <a:ext cx="53316" cy="58134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8197111" y="3128084"/>
              <a:ext cx="61305" cy="44243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8276686" y="3035140"/>
              <a:ext cx="47494" cy="59258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8462172" y="3098053"/>
              <a:ext cx="61064" cy="51228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8470723" y="3222674"/>
              <a:ext cx="62269" cy="44684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8391229" y="3036786"/>
              <a:ext cx="47816" cy="58816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8202090" y="3235883"/>
              <a:ext cx="62429" cy="50144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8223007" y="3072237"/>
              <a:ext cx="289223" cy="250360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8324262" y="3006233"/>
              <a:ext cx="70138" cy="72265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8334419" y="3311562"/>
              <a:ext cx="70459" cy="72627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8478031" y="3150447"/>
              <a:ext cx="75076" cy="58655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8447518" y="3270089"/>
              <a:ext cx="82061" cy="66083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8198597" y="3050718"/>
              <a:ext cx="75678" cy="72948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8170533" y="3185095"/>
              <a:ext cx="76882" cy="59057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8210802" y="3282254"/>
              <a:ext cx="76923" cy="72988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8436557" y="3036907"/>
              <a:ext cx="76882" cy="74554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4"/>
          <p:cNvGrpSpPr/>
          <p:nvPr/>
        </p:nvGrpSpPr>
        <p:grpSpPr>
          <a:xfrm>
            <a:off x="8644858" y="542396"/>
            <a:ext cx="382573" cy="377956"/>
            <a:chOff x="8109883" y="-1211154"/>
            <a:chExt cx="382573" cy="377956"/>
          </a:xfrm>
        </p:grpSpPr>
        <p:sp>
          <p:nvSpPr>
            <p:cNvPr id="545" name="Google Shape;545;p4"/>
            <p:cNvSpPr/>
            <p:nvPr/>
          </p:nvSpPr>
          <p:spPr>
            <a:xfrm>
              <a:off x="8345394" y="-920479"/>
              <a:ext cx="53236" cy="57973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8216437" y="-916826"/>
              <a:ext cx="53316" cy="58134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8136461" y="-1089304"/>
              <a:ext cx="61305" cy="44243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8216036" y="-1182247"/>
              <a:ext cx="47494" cy="59258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8401522" y="-1119335"/>
              <a:ext cx="61064" cy="51228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8410073" y="-994714"/>
              <a:ext cx="62269" cy="44684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8330579" y="-1180601"/>
              <a:ext cx="47816" cy="58816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8141440" y="-981505"/>
              <a:ext cx="62429" cy="50144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8162357" y="-1145150"/>
              <a:ext cx="289223" cy="250360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8263612" y="-1211154"/>
              <a:ext cx="70138" cy="72266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8273769" y="-905825"/>
              <a:ext cx="70459" cy="72627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8417381" y="-1066941"/>
              <a:ext cx="75076" cy="58655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8386868" y="-947298"/>
              <a:ext cx="82061" cy="66083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8137947" y="-1166670"/>
              <a:ext cx="75678" cy="72948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8109883" y="-1032293"/>
              <a:ext cx="76882" cy="59057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8150152" y="-935133"/>
              <a:ext cx="76923" cy="72988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8375907" y="-1180481"/>
              <a:ext cx="76882" cy="74554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4"/>
          <p:cNvGrpSpPr/>
          <p:nvPr/>
        </p:nvGrpSpPr>
        <p:grpSpPr>
          <a:xfrm>
            <a:off x="8429146" y="1079233"/>
            <a:ext cx="382573" cy="377956"/>
            <a:chOff x="7151158" y="-203267"/>
            <a:chExt cx="382573" cy="377956"/>
          </a:xfrm>
        </p:grpSpPr>
        <p:sp>
          <p:nvSpPr>
            <p:cNvPr id="563" name="Google Shape;563;p4"/>
            <p:cNvSpPr/>
            <p:nvPr/>
          </p:nvSpPr>
          <p:spPr>
            <a:xfrm>
              <a:off x="7386669" y="87408"/>
              <a:ext cx="53236" cy="57973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7257712" y="91062"/>
              <a:ext cx="53316" cy="58134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7177736" y="-81416"/>
              <a:ext cx="61305" cy="44243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7257311" y="-174360"/>
              <a:ext cx="47494" cy="59258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7442797" y="-111447"/>
              <a:ext cx="61064" cy="51228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7451348" y="13174"/>
              <a:ext cx="62269" cy="44684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7371854" y="-172714"/>
              <a:ext cx="47816" cy="58816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7182715" y="26383"/>
              <a:ext cx="62429" cy="50144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7203632" y="-137263"/>
              <a:ext cx="289223" cy="250360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7304887" y="-203267"/>
              <a:ext cx="70138" cy="72266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7315044" y="102062"/>
              <a:ext cx="70459" cy="72627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7458656" y="-59053"/>
              <a:ext cx="75076" cy="58655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7428143" y="60589"/>
              <a:ext cx="82061" cy="66083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7179222" y="-158782"/>
              <a:ext cx="75678" cy="72948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7151158" y="-24405"/>
              <a:ext cx="76882" cy="59057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7191427" y="72754"/>
              <a:ext cx="76923" cy="72988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7417182" y="-172593"/>
              <a:ext cx="76882" cy="74554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5" name="Google Shape;995;p9"/>
          <p:cNvGrpSpPr/>
          <p:nvPr/>
        </p:nvGrpSpPr>
        <p:grpSpPr>
          <a:xfrm>
            <a:off x="1115450" y="1735204"/>
            <a:ext cx="2418500" cy="2578500"/>
            <a:chOff x="1115450" y="1735204"/>
            <a:chExt cx="2418500" cy="2578500"/>
          </a:xfrm>
        </p:grpSpPr>
        <p:sp>
          <p:nvSpPr>
            <p:cNvPr id="996" name="Google Shape;996;p9"/>
            <p:cNvSpPr/>
            <p:nvPr/>
          </p:nvSpPr>
          <p:spPr>
            <a:xfrm flipH="1">
              <a:off x="1115450" y="1980629"/>
              <a:ext cx="2333050" cy="2333075"/>
            </a:xfrm>
            <a:custGeom>
              <a:avLst/>
              <a:gdLst/>
              <a:ahLst/>
              <a:cxnLst/>
              <a:rect l="l" t="t" r="r" b="b"/>
              <a:pathLst>
                <a:path w="93322" h="93323" extrusionOk="0">
                  <a:moveTo>
                    <a:pt x="46661" y="0"/>
                  </a:moveTo>
                  <a:cubicBezTo>
                    <a:pt x="20894" y="0"/>
                    <a:pt x="0" y="20895"/>
                    <a:pt x="0" y="46661"/>
                  </a:cubicBezTo>
                  <a:cubicBezTo>
                    <a:pt x="0" y="72428"/>
                    <a:pt x="20894" y="93322"/>
                    <a:pt x="46661" y="93322"/>
                  </a:cubicBezTo>
                  <a:cubicBezTo>
                    <a:pt x="72427" y="93322"/>
                    <a:pt x="93322" y="72428"/>
                    <a:pt x="93322" y="46661"/>
                  </a:cubicBezTo>
                  <a:cubicBezTo>
                    <a:pt x="93322" y="20895"/>
                    <a:pt x="72427" y="0"/>
                    <a:pt x="466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9"/>
            <p:cNvSpPr/>
            <p:nvPr/>
          </p:nvSpPr>
          <p:spPr>
            <a:xfrm flipH="1">
              <a:off x="1192400" y="1735204"/>
              <a:ext cx="2341550" cy="2456350"/>
            </a:xfrm>
            <a:custGeom>
              <a:avLst/>
              <a:gdLst/>
              <a:ahLst/>
              <a:cxnLst/>
              <a:rect l="l" t="t" r="r" b="b"/>
              <a:pathLst>
                <a:path w="93662" h="98254" extrusionOk="0">
                  <a:moveTo>
                    <a:pt x="53497" y="41474"/>
                  </a:moveTo>
                  <a:lnTo>
                    <a:pt x="54975" y="48746"/>
                  </a:lnTo>
                  <a:lnTo>
                    <a:pt x="49739" y="45716"/>
                  </a:lnTo>
                  <a:lnTo>
                    <a:pt x="53497" y="41474"/>
                  </a:ln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2594" y="2473"/>
                    <a:pt x="5381" y="4703"/>
                    <a:pt x="8072" y="7030"/>
                  </a:cubicBezTo>
                  <a:cubicBezTo>
                    <a:pt x="8363" y="7175"/>
                    <a:pt x="9963" y="8799"/>
                    <a:pt x="10714" y="9211"/>
                  </a:cubicBezTo>
                  <a:cubicBezTo>
                    <a:pt x="10254" y="9720"/>
                    <a:pt x="9793" y="10229"/>
                    <a:pt x="9648" y="10714"/>
                  </a:cubicBezTo>
                  <a:cubicBezTo>
                    <a:pt x="9603" y="10695"/>
                    <a:pt x="9563" y="10684"/>
                    <a:pt x="9530" y="10684"/>
                  </a:cubicBezTo>
                  <a:cubicBezTo>
                    <a:pt x="9438" y="10684"/>
                    <a:pt x="9400" y="10767"/>
                    <a:pt x="9454" y="10981"/>
                  </a:cubicBezTo>
                  <a:cubicBezTo>
                    <a:pt x="9648" y="11054"/>
                    <a:pt x="10350" y="11781"/>
                    <a:pt x="10787" y="12072"/>
                  </a:cubicBezTo>
                  <a:cubicBezTo>
                    <a:pt x="10569" y="12338"/>
                    <a:pt x="10423" y="12653"/>
                    <a:pt x="10350" y="12993"/>
                  </a:cubicBezTo>
                  <a:cubicBezTo>
                    <a:pt x="10278" y="12993"/>
                    <a:pt x="10205" y="13090"/>
                    <a:pt x="10278" y="13138"/>
                  </a:cubicBezTo>
                  <a:cubicBezTo>
                    <a:pt x="16241" y="18641"/>
                    <a:pt x="22713" y="23634"/>
                    <a:pt x="28845" y="28967"/>
                  </a:cubicBezTo>
                  <a:cubicBezTo>
                    <a:pt x="29354" y="29354"/>
                    <a:pt x="29863" y="29766"/>
                    <a:pt x="30324" y="30203"/>
                  </a:cubicBezTo>
                  <a:cubicBezTo>
                    <a:pt x="29984" y="30106"/>
                    <a:pt x="29621" y="30057"/>
                    <a:pt x="29281" y="30057"/>
                  </a:cubicBezTo>
                  <a:lnTo>
                    <a:pt x="28991" y="30057"/>
                  </a:lnTo>
                  <a:lnTo>
                    <a:pt x="28966" y="30082"/>
                  </a:lnTo>
                  <a:cubicBezTo>
                    <a:pt x="28482" y="30130"/>
                    <a:pt x="27997" y="30300"/>
                    <a:pt x="27560" y="30566"/>
                  </a:cubicBezTo>
                  <a:cubicBezTo>
                    <a:pt x="26324" y="31366"/>
                    <a:pt x="25670" y="32869"/>
                    <a:pt x="25936" y="34323"/>
                  </a:cubicBezTo>
                  <a:cubicBezTo>
                    <a:pt x="26179" y="35923"/>
                    <a:pt x="27245" y="37329"/>
                    <a:pt x="28336" y="38468"/>
                  </a:cubicBezTo>
                  <a:cubicBezTo>
                    <a:pt x="29354" y="39559"/>
                    <a:pt x="30590" y="40383"/>
                    <a:pt x="31657" y="41401"/>
                  </a:cubicBezTo>
                  <a:lnTo>
                    <a:pt x="32675" y="42613"/>
                  </a:lnTo>
                  <a:lnTo>
                    <a:pt x="33645" y="43389"/>
                  </a:lnTo>
                  <a:cubicBezTo>
                    <a:pt x="34420" y="44165"/>
                    <a:pt x="35196" y="44916"/>
                    <a:pt x="36020" y="45643"/>
                  </a:cubicBezTo>
                  <a:cubicBezTo>
                    <a:pt x="36359" y="45958"/>
                    <a:pt x="36723" y="46249"/>
                    <a:pt x="37062" y="46564"/>
                  </a:cubicBezTo>
                  <a:cubicBezTo>
                    <a:pt x="36868" y="46467"/>
                    <a:pt x="36650" y="46395"/>
                    <a:pt x="36432" y="46346"/>
                  </a:cubicBezTo>
                  <a:cubicBezTo>
                    <a:pt x="36185" y="46303"/>
                    <a:pt x="35935" y="46281"/>
                    <a:pt x="35687" y="46281"/>
                  </a:cubicBezTo>
                  <a:cubicBezTo>
                    <a:pt x="35108" y="46281"/>
                    <a:pt x="34534" y="46400"/>
                    <a:pt x="34008" y="46637"/>
                  </a:cubicBezTo>
                  <a:cubicBezTo>
                    <a:pt x="32433" y="47364"/>
                    <a:pt x="31390" y="48916"/>
                    <a:pt x="31318" y="50661"/>
                  </a:cubicBezTo>
                  <a:cubicBezTo>
                    <a:pt x="31172" y="52551"/>
                    <a:pt x="31899" y="54369"/>
                    <a:pt x="32990" y="55897"/>
                  </a:cubicBezTo>
                  <a:cubicBezTo>
                    <a:pt x="33451" y="56503"/>
                    <a:pt x="33935" y="57060"/>
                    <a:pt x="34469" y="57618"/>
                  </a:cubicBezTo>
                  <a:cubicBezTo>
                    <a:pt x="34289" y="57608"/>
                    <a:pt x="34110" y="57603"/>
                    <a:pt x="33931" y="57603"/>
                  </a:cubicBezTo>
                  <a:cubicBezTo>
                    <a:pt x="33214" y="57603"/>
                    <a:pt x="32500" y="57681"/>
                    <a:pt x="31802" y="57836"/>
                  </a:cubicBezTo>
                  <a:cubicBezTo>
                    <a:pt x="30469" y="58102"/>
                    <a:pt x="29088" y="58781"/>
                    <a:pt x="28554" y="60163"/>
                  </a:cubicBezTo>
                  <a:cubicBezTo>
                    <a:pt x="28045" y="61520"/>
                    <a:pt x="28336" y="63193"/>
                    <a:pt x="28821" y="64526"/>
                  </a:cubicBezTo>
                  <a:cubicBezTo>
                    <a:pt x="29451" y="66029"/>
                    <a:pt x="30396" y="67386"/>
                    <a:pt x="31584" y="68501"/>
                  </a:cubicBezTo>
                  <a:cubicBezTo>
                    <a:pt x="32796" y="69689"/>
                    <a:pt x="34105" y="70780"/>
                    <a:pt x="35462" y="71798"/>
                  </a:cubicBezTo>
                  <a:cubicBezTo>
                    <a:pt x="36190" y="72355"/>
                    <a:pt x="36917" y="72888"/>
                    <a:pt x="37644" y="73397"/>
                  </a:cubicBezTo>
                  <a:cubicBezTo>
                    <a:pt x="38274" y="73858"/>
                    <a:pt x="38953" y="74294"/>
                    <a:pt x="39632" y="74682"/>
                  </a:cubicBezTo>
                  <a:cubicBezTo>
                    <a:pt x="39947" y="74832"/>
                    <a:pt x="40260" y="74899"/>
                    <a:pt x="40565" y="74899"/>
                  </a:cubicBezTo>
                  <a:cubicBezTo>
                    <a:pt x="41150" y="74899"/>
                    <a:pt x="41707" y="74652"/>
                    <a:pt x="42201" y="74270"/>
                  </a:cubicBezTo>
                  <a:cubicBezTo>
                    <a:pt x="42419" y="74173"/>
                    <a:pt x="42613" y="73979"/>
                    <a:pt x="42759" y="73761"/>
                  </a:cubicBezTo>
                  <a:cubicBezTo>
                    <a:pt x="42977" y="73882"/>
                    <a:pt x="43195" y="74003"/>
                    <a:pt x="43413" y="74125"/>
                  </a:cubicBezTo>
                  <a:cubicBezTo>
                    <a:pt x="43437" y="74173"/>
                    <a:pt x="43486" y="74222"/>
                    <a:pt x="43510" y="74270"/>
                  </a:cubicBezTo>
                  <a:cubicBezTo>
                    <a:pt x="43728" y="74512"/>
                    <a:pt x="43946" y="74755"/>
                    <a:pt x="44140" y="75021"/>
                  </a:cubicBezTo>
                  <a:cubicBezTo>
                    <a:pt x="44528" y="75506"/>
                    <a:pt x="44819" y="76088"/>
                    <a:pt x="45255" y="76549"/>
                  </a:cubicBezTo>
                  <a:cubicBezTo>
                    <a:pt x="45691" y="76985"/>
                    <a:pt x="46273" y="77324"/>
                    <a:pt x="46734" y="77761"/>
                  </a:cubicBezTo>
                  <a:cubicBezTo>
                    <a:pt x="47340" y="78318"/>
                    <a:pt x="47970" y="78851"/>
                    <a:pt x="48600" y="79409"/>
                  </a:cubicBezTo>
                  <a:cubicBezTo>
                    <a:pt x="51000" y="81542"/>
                    <a:pt x="53448" y="83602"/>
                    <a:pt x="55945" y="85614"/>
                  </a:cubicBezTo>
                  <a:cubicBezTo>
                    <a:pt x="58272" y="87481"/>
                    <a:pt x="60647" y="89395"/>
                    <a:pt x="63265" y="90850"/>
                  </a:cubicBezTo>
                  <a:cubicBezTo>
                    <a:pt x="65883" y="92304"/>
                    <a:pt x="68840" y="92813"/>
                    <a:pt x="71700" y="93759"/>
                  </a:cubicBezTo>
                  <a:cubicBezTo>
                    <a:pt x="73252" y="94268"/>
                    <a:pt x="74779" y="94898"/>
                    <a:pt x="76233" y="95625"/>
                  </a:cubicBezTo>
                  <a:cubicBezTo>
                    <a:pt x="77760" y="96401"/>
                    <a:pt x="79142" y="97322"/>
                    <a:pt x="80548" y="98219"/>
                  </a:cubicBezTo>
                  <a:cubicBezTo>
                    <a:pt x="80596" y="98243"/>
                    <a:pt x="80645" y="98254"/>
                    <a:pt x="80690" y="98254"/>
                  </a:cubicBezTo>
                  <a:cubicBezTo>
                    <a:pt x="80782" y="98254"/>
                    <a:pt x="80863" y="98211"/>
                    <a:pt x="80911" y="98146"/>
                  </a:cubicBezTo>
                  <a:lnTo>
                    <a:pt x="81008" y="98219"/>
                  </a:lnTo>
                  <a:lnTo>
                    <a:pt x="82051" y="96376"/>
                  </a:lnTo>
                  <a:cubicBezTo>
                    <a:pt x="82220" y="96522"/>
                    <a:pt x="82390" y="96692"/>
                    <a:pt x="82560" y="96861"/>
                  </a:cubicBezTo>
                  <a:cubicBezTo>
                    <a:pt x="82438" y="96522"/>
                    <a:pt x="82366" y="96182"/>
                    <a:pt x="82366" y="95819"/>
                  </a:cubicBezTo>
                  <a:lnTo>
                    <a:pt x="85299" y="90535"/>
                  </a:lnTo>
                  <a:cubicBezTo>
                    <a:pt x="85638" y="90704"/>
                    <a:pt x="85977" y="90874"/>
                    <a:pt x="86317" y="91019"/>
                  </a:cubicBezTo>
                  <a:cubicBezTo>
                    <a:pt x="86405" y="91093"/>
                    <a:pt x="86506" y="91126"/>
                    <a:pt x="86605" y="91126"/>
                  </a:cubicBezTo>
                  <a:cubicBezTo>
                    <a:pt x="86832" y="91126"/>
                    <a:pt x="87044" y="90950"/>
                    <a:pt x="87044" y="90680"/>
                  </a:cubicBezTo>
                  <a:cubicBezTo>
                    <a:pt x="87407" y="89614"/>
                    <a:pt x="87771" y="88571"/>
                    <a:pt x="88159" y="87505"/>
                  </a:cubicBezTo>
                  <a:cubicBezTo>
                    <a:pt x="88304" y="87165"/>
                    <a:pt x="88353" y="86778"/>
                    <a:pt x="88329" y="86390"/>
                  </a:cubicBezTo>
                  <a:cubicBezTo>
                    <a:pt x="88280" y="86147"/>
                    <a:pt x="88159" y="85905"/>
                    <a:pt x="87989" y="85711"/>
                  </a:cubicBezTo>
                  <a:lnTo>
                    <a:pt x="93661" y="75506"/>
                  </a:lnTo>
                  <a:cubicBezTo>
                    <a:pt x="93637" y="75482"/>
                    <a:pt x="93613" y="75482"/>
                    <a:pt x="93588" y="75458"/>
                  </a:cubicBezTo>
                  <a:cubicBezTo>
                    <a:pt x="93661" y="75385"/>
                    <a:pt x="93661" y="75264"/>
                    <a:pt x="93564" y="75215"/>
                  </a:cubicBezTo>
                  <a:cubicBezTo>
                    <a:pt x="89977" y="72185"/>
                    <a:pt x="87892" y="68065"/>
                    <a:pt x="85444" y="64138"/>
                  </a:cubicBezTo>
                  <a:cubicBezTo>
                    <a:pt x="83602" y="61229"/>
                    <a:pt x="81590" y="58442"/>
                    <a:pt x="79433" y="55775"/>
                  </a:cubicBezTo>
                  <a:cubicBezTo>
                    <a:pt x="79408" y="55751"/>
                    <a:pt x="79384" y="55727"/>
                    <a:pt x="79360" y="55703"/>
                  </a:cubicBezTo>
                  <a:cubicBezTo>
                    <a:pt x="79093" y="55363"/>
                    <a:pt x="78754" y="54951"/>
                    <a:pt x="78366" y="54515"/>
                  </a:cubicBezTo>
                  <a:cubicBezTo>
                    <a:pt x="77760" y="53812"/>
                    <a:pt x="77154" y="53109"/>
                    <a:pt x="76524" y="52430"/>
                  </a:cubicBezTo>
                  <a:cubicBezTo>
                    <a:pt x="75070" y="50782"/>
                    <a:pt x="73543" y="49231"/>
                    <a:pt x="71894" y="47776"/>
                  </a:cubicBezTo>
                  <a:cubicBezTo>
                    <a:pt x="67652" y="42880"/>
                    <a:pt x="64235" y="37305"/>
                    <a:pt x="59775" y="32602"/>
                  </a:cubicBezTo>
                  <a:lnTo>
                    <a:pt x="59750" y="32554"/>
                  </a:lnTo>
                  <a:cubicBezTo>
                    <a:pt x="59459" y="32239"/>
                    <a:pt x="59072" y="31851"/>
                    <a:pt x="58611" y="31415"/>
                  </a:cubicBezTo>
                  <a:cubicBezTo>
                    <a:pt x="56236" y="29039"/>
                    <a:pt x="53690" y="26858"/>
                    <a:pt x="51000" y="24846"/>
                  </a:cubicBezTo>
                  <a:cubicBezTo>
                    <a:pt x="50442" y="24410"/>
                    <a:pt x="49836" y="23997"/>
                    <a:pt x="49230" y="23634"/>
                  </a:cubicBezTo>
                  <a:cubicBezTo>
                    <a:pt x="48261" y="22979"/>
                    <a:pt x="47146" y="22470"/>
                    <a:pt x="46007" y="22204"/>
                  </a:cubicBezTo>
                  <a:cubicBezTo>
                    <a:pt x="44383" y="21452"/>
                    <a:pt x="42783" y="20604"/>
                    <a:pt x="41280" y="19659"/>
                  </a:cubicBezTo>
                  <a:cubicBezTo>
                    <a:pt x="40851" y="19401"/>
                    <a:pt x="40368" y="19289"/>
                    <a:pt x="39876" y="19289"/>
                  </a:cubicBezTo>
                  <a:cubicBezTo>
                    <a:pt x="38838" y="19289"/>
                    <a:pt x="37753" y="19785"/>
                    <a:pt x="37014" y="20458"/>
                  </a:cubicBezTo>
                  <a:cubicBezTo>
                    <a:pt x="35875" y="21380"/>
                    <a:pt x="35390" y="22907"/>
                    <a:pt x="35753" y="24337"/>
                  </a:cubicBezTo>
                  <a:cubicBezTo>
                    <a:pt x="35826" y="24676"/>
                    <a:pt x="35971" y="24991"/>
                    <a:pt x="36214" y="25258"/>
                  </a:cubicBezTo>
                  <a:cubicBezTo>
                    <a:pt x="30978" y="20798"/>
                    <a:pt x="25646" y="16386"/>
                    <a:pt x="20410" y="11902"/>
                  </a:cubicBezTo>
                  <a:cubicBezTo>
                    <a:pt x="18616" y="10448"/>
                    <a:pt x="16944" y="8799"/>
                    <a:pt x="15004" y="7515"/>
                  </a:cubicBezTo>
                  <a:cubicBezTo>
                    <a:pt x="14986" y="7509"/>
                    <a:pt x="14968" y="7506"/>
                    <a:pt x="14951" y="7506"/>
                  </a:cubicBezTo>
                  <a:cubicBezTo>
                    <a:pt x="14900" y="7506"/>
                    <a:pt x="14859" y="7533"/>
                    <a:pt x="14859" y="7587"/>
                  </a:cubicBezTo>
                  <a:cubicBezTo>
                    <a:pt x="14859" y="7539"/>
                    <a:pt x="14859" y="7515"/>
                    <a:pt x="14835" y="7466"/>
                  </a:cubicBezTo>
                  <a:cubicBezTo>
                    <a:pt x="14495" y="7757"/>
                    <a:pt x="14156" y="8048"/>
                    <a:pt x="13865" y="8387"/>
                  </a:cubicBezTo>
                  <a:cubicBezTo>
                    <a:pt x="13462" y="8022"/>
                    <a:pt x="12709" y="7232"/>
                    <a:pt x="12438" y="7232"/>
                  </a:cubicBezTo>
                  <a:cubicBezTo>
                    <a:pt x="12366" y="7232"/>
                    <a:pt x="12328" y="7287"/>
                    <a:pt x="12338" y="7418"/>
                  </a:cubicBezTo>
                  <a:cubicBezTo>
                    <a:pt x="12334" y="7417"/>
                    <a:pt x="12330" y="7417"/>
                    <a:pt x="12325" y="7417"/>
                  </a:cubicBezTo>
                  <a:cubicBezTo>
                    <a:pt x="12083" y="7417"/>
                    <a:pt x="11729" y="8075"/>
                    <a:pt x="11562" y="8218"/>
                  </a:cubicBezTo>
                  <a:cubicBezTo>
                    <a:pt x="11369" y="8484"/>
                    <a:pt x="11175" y="8727"/>
                    <a:pt x="10956" y="8969"/>
                  </a:cubicBezTo>
                  <a:cubicBezTo>
                    <a:pt x="7393" y="5963"/>
                    <a:pt x="3685" y="257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9"/>
            <p:cNvSpPr/>
            <p:nvPr/>
          </p:nvSpPr>
          <p:spPr>
            <a:xfrm flipH="1">
              <a:off x="1193025" y="2224679"/>
              <a:ext cx="1695550" cy="1966000"/>
            </a:xfrm>
            <a:custGeom>
              <a:avLst/>
              <a:gdLst/>
              <a:ahLst/>
              <a:cxnLst/>
              <a:rect l="l" t="t" r="r" b="b"/>
              <a:pathLst>
                <a:path w="67822" h="78640" extrusionOk="0">
                  <a:moveTo>
                    <a:pt x="13319" y="0"/>
                  </a:moveTo>
                  <a:cubicBezTo>
                    <a:pt x="13252" y="0"/>
                    <a:pt x="13183" y="2"/>
                    <a:pt x="13114" y="7"/>
                  </a:cubicBezTo>
                  <a:cubicBezTo>
                    <a:pt x="11199" y="152"/>
                    <a:pt x="9841" y="3473"/>
                    <a:pt x="9963" y="4758"/>
                  </a:cubicBezTo>
                  <a:cubicBezTo>
                    <a:pt x="10060" y="6042"/>
                    <a:pt x="13283" y="8151"/>
                    <a:pt x="12847" y="8660"/>
                  </a:cubicBezTo>
                  <a:lnTo>
                    <a:pt x="14956" y="6261"/>
                  </a:lnTo>
                  <a:lnTo>
                    <a:pt x="15732" y="7085"/>
                  </a:lnTo>
                  <a:lnTo>
                    <a:pt x="13380" y="9484"/>
                  </a:lnTo>
                  <a:cubicBezTo>
                    <a:pt x="13380" y="9484"/>
                    <a:pt x="14374" y="10284"/>
                    <a:pt x="15489" y="11084"/>
                  </a:cubicBezTo>
                  <a:cubicBezTo>
                    <a:pt x="15957" y="11427"/>
                    <a:pt x="16362" y="11525"/>
                    <a:pt x="16672" y="11525"/>
                  </a:cubicBezTo>
                  <a:cubicBezTo>
                    <a:pt x="17086" y="11525"/>
                    <a:pt x="17331" y="11351"/>
                    <a:pt x="17331" y="11351"/>
                  </a:cubicBezTo>
                  <a:cubicBezTo>
                    <a:pt x="17331" y="11351"/>
                    <a:pt x="22179" y="18308"/>
                    <a:pt x="24894" y="18477"/>
                  </a:cubicBezTo>
                  <a:cubicBezTo>
                    <a:pt x="25815" y="20635"/>
                    <a:pt x="28094" y="21992"/>
                    <a:pt x="28094" y="21992"/>
                  </a:cubicBezTo>
                  <a:cubicBezTo>
                    <a:pt x="28094" y="21992"/>
                    <a:pt x="28094" y="24028"/>
                    <a:pt x="28118" y="25386"/>
                  </a:cubicBezTo>
                  <a:cubicBezTo>
                    <a:pt x="28166" y="26743"/>
                    <a:pt x="28869" y="29167"/>
                    <a:pt x="28869" y="29167"/>
                  </a:cubicBezTo>
                  <a:lnTo>
                    <a:pt x="23900" y="26185"/>
                  </a:lnTo>
                  <a:lnTo>
                    <a:pt x="9405" y="14575"/>
                  </a:lnTo>
                  <a:lnTo>
                    <a:pt x="8169" y="15714"/>
                  </a:lnTo>
                  <a:lnTo>
                    <a:pt x="7442" y="15350"/>
                  </a:lnTo>
                  <a:lnTo>
                    <a:pt x="8629" y="13751"/>
                  </a:lnTo>
                  <a:cubicBezTo>
                    <a:pt x="8629" y="13751"/>
                    <a:pt x="6642" y="12030"/>
                    <a:pt x="6496" y="11715"/>
                  </a:cubicBezTo>
                  <a:cubicBezTo>
                    <a:pt x="6395" y="11479"/>
                    <a:pt x="4939" y="10846"/>
                    <a:pt x="3491" y="10846"/>
                  </a:cubicBezTo>
                  <a:cubicBezTo>
                    <a:pt x="2852" y="10846"/>
                    <a:pt x="2216" y="10969"/>
                    <a:pt x="1697" y="11302"/>
                  </a:cubicBezTo>
                  <a:cubicBezTo>
                    <a:pt x="0" y="12393"/>
                    <a:pt x="121" y="14744"/>
                    <a:pt x="994" y="16490"/>
                  </a:cubicBezTo>
                  <a:cubicBezTo>
                    <a:pt x="1867" y="18211"/>
                    <a:pt x="5721" y="21410"/>
                    <a:pt x="5721" y="21410"/>
                  </a:cubicBezTo>
                  <a:lnTo>
                    <a:pt x="12144" y="27422"/>
                  </a:lnTo>
                  <a:cubicBezTo>
                    <a:pt x="12144" y="27422"/>
                    <a:pt x="11210" y="27119"/>
                    <a:pt x="10070" y="27119"/>
                  </a:cubicBezTo>
                  <a:cubicBezTo>
                    <a:pt x="8953" y="27119"/>
                    <a:pt x="7639" y="27409"/>
                    <a:pt x="6811" y="28561"/>
                  </a:cubicBezTo>
                  <a:cubicBezTo>
                    <a:pt x="5139" y="30888"/>
                    <a:pt x="5793" y="33991"/>
                    <a:pt x="6860" y="35348"/>
                  </a:cubicBezTo>
                  <a:cubicBezTo>
                    <a:pt x="7902" y="36730"/>
                    <a:pt x="9454" y="38475"/>
                    <a:pt x="9454" y="38475"/>
                  </a:cubicBezTo>
                  <a:cubicBezTo>
                    <a:pt x="9454" y="38475"/>
                    <a:pt x="8841" y="38362"/>
                    <a:pt x="7983" y="38362"/>
                  </a:cubicBezTo>
                  <a:cubicBezTo>
                    <a:pt x="6696" y="38362"/>
                    <a:pt x="4858" y="38615"/>
                    <a:pt x="3709" y="39881"/>
                  </a:cubicBezTo>
                  <a:cubicBezTo>
                    <a:pt x="1770" y="42014"/>
                    <a:pt x="3006" y="44947"/>
                    <a:pt x="5478" y="47759"/>
                  </a:cubicBezTo>
                  <a:cubicBezTo>
                    <a:pt x="7951" y="50595"/>
                    <a:pt x="11829" y="53794"/>
                    <a:pt x="14301" y="54667"/>
                  </a:cubicBezTo>
                  <a:cubicBezTo>
                    <a:pt x="14769" y="54826"/>
                    <a:pt x="15161" y="54890"/>
                    <a:pt x="15491" y="54890"/>
                  </a:cubicBezTo>
                  <a:cubicBezTo>
                    <a:pt x="16921" y="54890"/>
                    <a:pt x="17162" y="53673"/>
                    <a:pt x="17162" y="53673"/>
                  </a:cubicBezTo>
                  <a:cubicBezTo>
                    <a:pt x="17162" y="53673"/>
                    <a:pt x="19440" y="56073"/>
                    <a:pt x="21282" y="57697"/>
                  </a:cubicBezTo>
                  <a:cubicBezTo>
                    <a:pt x="23125" y="59321"/>
                    <a:pt x="27851" y="64169"/>
                    <a:pt x="30857" y="65793"/>
                  </a:cubicBezTo>
                  <a:cubicBezTo>
                    <a:pt x="33863" y="67417"/>
                    <a:pt x="37450" y="71247"/>
                    <a:pt x="43413" y="72798"/>
                  </a:cubicBezTo>
                  <a:cubicBezTo>
                    <a:pt x="49376" y="74349"/>
                    <a:pt x="55193" y="78640"/>
                    <a:pt x="55193" y="78640"/>
                  </a:cubicBezTo>
                  <a:lnTo>
                    <a:pt x="67822" y="55951"/>
                  </a:lnTo>
                  <a:cubicBezTo>
                    <a:pt x="67822" y="55951"/>
                    <a:pt x="65131" y="53940"/>
                    <a:pt x="63362" y="51734"/>
                  </a:cubicBezTo>
                  <a:cubicBezTo>
                    <a:pt x="61617" y="49528"/>
                    <a:pt x="55605" y="38766"/>
                    <a:pt x="53545" y="36124"/>
                  </a:cubicBezTo>
                  <a:cubicBezTo>
                    <a:pt x="51460" y="33482"/>
                    <a:pt x="46055" y="28173"/>
                    <a:pt x="43704" y="25943"/>
                  </a:cubicBezTo>
                  <a:cubicBezTo>
                    <a:pt x="41377" y="23737"/>
                    <a:pt x="35802" y="15108"/>
                    <a:pt x="33911" y="12975"/>
                  </a:cubicBezTo>
                  <a:cubicBezTo>
                    <a:pt x="31996" y="10818"/>
                    <a:pt x="25161" y="5267"/>
                    <a:pt x="23391" y="4055"/>
                  </a:cubicBezTo>
                  <a:cubicBezTo>
                    <a:pt x="21597" y="2843"/>
                    <a:pt x="20434" y="2746"/>
                    <a:pt x="18374" y="2116"/>
                  </a:cubicBezTo>
                  <a:cubicBezTo>
                    <a:pt x="16365" y="1508"/>
                    <a:pt x="15121" y="0"/>
                    <a:pt x="13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9"/>
            <p:cNvSpPr/>
            <p:nvPr/>
          </p:nvSpPr>
          <p:spPr>
            <a:xfrm flipH="1">
              <a:off x="1325125" y="2632054"/>
              <a:ext cx="866575" cy="1380950"/>
            </a:xfrm>
            <a:custGeom>
              <a:avLst/>
              <a:gdLst/>
              <a:ahLst/>
              <a:cxnLst/>
              <a:rect l="l" t="t" r="r" b="b"/>
              <a:pathLst>
                <a:path w="34663" h="55238" extrusionOk="0">
                  <a:moveTo>
                    <a:pt x="3321" y="1"/>
                  </a:moveTo>
                  <a:cubicBezTo>
                    <a:pt x="1673" y="970"/>
                    <a:pt x="655" y="2813"/>
                    <a:pt x="340" y="4727"/>
                  </a:cubicBezTo>
                  <a:cubicBezTo>
                    <a:pt x="0" y="6618"/>
                    <a:pt x="316" y="8557"/>
                    <a:pt x="800" y="10424"/>
                  </a:cubicBezTo>
                  <a:cubicBezTo>
                    <a:pt x="2424" y="16702"/>
                    <a:pt x="5963" y="22301"/>
                    <a:pt x="10957" y="26470"/>
                  </a:cubicBezTo>
                  <a:cubicBezTo>
                    <a:pt x="10278" y="29209"/>
                    <a:pt x="10520" y="32094"/>
                    <a:pt x="10932" y="34881"/>
                  </a:cubicBezTo>
                  <a:cubicBezTo>
                    <a:pt x="11223" y="36893"/>
                    <a:pt x="11611" y="38929"/>
                    <a:pt x="12435" y="40796"/>
                  </a:cubicBezTo>
                  <a:cubicBezTo>
                    <a:pt x="14859" y="46225"/>
                    <a:pt x="20555" y="49328"/>
                    <a:pt x="25888" y="51946"/>
                  </a:cubicBezTo>
                  <a:cubicBezTo>
                    <a:pt x="28118" y="53037"/>
                    <a:pt x="30348" y="54103"/>
                    <a:pt x="32602" y="55145"/>
                  </a:cubicBezTo>
                  <a:cubicBezTo>
                    <a:pt x="32707" y="55198"/>
                    <a:pt x="32812" y="55238"/>
                    <a:pt x="32917" y="55238"/>
                  </a:cubicBezTo>
                  <a:cubicBezTo>
                    <a:pt x="32957" y="55238"/>
                    <a:pt x="32998" y="55232"/>
                    <a:pt x="33039" y="55218"/>
                  </a:cubicBezTo>
                  <a:cubicBezTo>
                    <a:pt x="33208" y="55170"/>
                    <a:pt x="33281" y="54976"/>
                    <a:pt x="33354" y="54806"/>
                  </a:cubicBezTo>
                  <a:lnTo>
                    <a:pt x="34445" y="51631"/>
                  </a:lnTo>
                  <a:cubicBezTo>
                    <a:pt x="34590" y="51291"/>
                    <a:pt x="34663" y="50904"/>
                    <a:pt x="34639" y="50516"/>
                  </a:cubicBezTo>
                  <a:cubicBezTo>
                    <a:pt x="34517" y="49886"/>
                    <a:pt x="33936" y="49498"/>
                    <a:pt x="33402" y="49134"/>
                  </a:cubicBezTo>
                  <a:cubicBezTo>
                    <a:pt x="27318" y="45013"/>
                    <a:pt x="24070" y="37984"/>
                    <a:pt x="20555" y="31536"/>
                  </a:cubicBezTo>
                  <a:cubicBezTo>
                    <a:pt x="20192" y="30785"/>
                    <a:pt x="19731" y="30106"/>
                    <a:pt x="19174" y="29500"/>
                  </a:cubicBezTo>
                  <a:cubicBezTo>
                    <a:pt x="18471" y="28773"/>
                    <a:pt x="17550" y="28337"/>
                    <a:pt x="16677" y="27828"/>
                  </a:cubicBezTo>
                  <a:lnTo>
                    <a:pt x="16629" y="27803"/>
                  </a:lnTo>
                  <a:cubicBezTo>
                    <a:pt x="15926" y="27367"/>
                    <a:pt x="15223" y="26882"/>
                    <a:pt x="14568" y="26349"/>
                  </a:cubicBezTo>
                  <a:cubicBezTo>
                    <a:pt x="14011" y="25888"/>
                    <a:pt x="13308" y="25379"/>
                    <a:pt x="12944" y="24749"/>
                  </a:cubicBezTo>
                  <a:cubicBezTo>
                    <a:pt x="12678" y="24289"/>
                    <a:pt x="12581" y="23755"/>
                    <a:pt x="12266" y="23319"/>
                  </a:cubicBezTo>
                  <a:cubicBezTo>
                    <a:pt x="11248" y="21744"/>
                    <a:pt x="9987" y="20313"/>
                    <a:pt x="8824" y="18859"/>
                  </a:cubicBezTo>
                  <a:cubicBezTo>
                    <a:pt x="7466" y="17187"/>
                    <a:pt x="6206" y="15441"/>
                    <a:pt x="5042" y="13623"/>
                  </a:cubicBezTo>
                  <a:cubicBezTo>
                    <a:pt x="2982" y="10230"/>
                    <a:pt x="1576" y="6206"/>
                    <a:pt x="2255" y="2304"/>
                  </a:cubicBezTo>
                  <a:cubicBezTo>
                    <a:pt x="2279" y="1916"/>
                    <a:pt x="2424" y="1528"/>
                    <a:pt x="2691" y="1237"/>
                  </a:cubicBezTo>
                  <a:cubicBezTo>
                    <a:pt x="2839" y="1062"/>
                    <a:pt x="3046" y="977"/>
                    <a:pt x="3256" y="977"/>
                  </a:cubicBezTo>
                  <a:cubicBezTo>
                    <a:pt x="3424" y="977"/>
                    <a:pt x="3593" y="1032"/>
                    <a:pt x="3733" y="1140"/>
                  </a:cubicBezTo>
                  <a:lnTo>
                    <a:pt x="33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9"/>
            <p:cNvSpPr/>
            <p:nvPr/>
          </p:nvSpPr>
          <p:spPr>
            <a:xfrm flipH="1">
              <a:off x="2143200" y="2282404"/>
              <a:ext cx="486025" cy="500575"/>
            </a:xfrm>
            <a:custGeom>
              <a:avLst/>
              <a:gdLst/>
              <a:ahLst/>
              <a:cxnLst/>
              <a:rect l="l" t="t" r="r" b="b"/>
              <a:pathLst>
                <a:path w="19441" h="20023" extrusionOk="0">
                  <a:moveTo>
                    <a:pt x="2691" y="1"/>
                  </a:moveTo>
                  <a:cubicBezTo>
                    <a:pt x="2546" y="1"/>
                    <a:pt x="2400" y="25"/>
                    <a:pt x="2279" y="73"/>
                  </a:cubicBezTo>
                  <a:cubicBezTo>
                    <a:pt x="776" y="776"/>
                    <a:pt x="1" y="2449"/>
                    <a:pt x="461" y="4049"/>
                  </a:cubicBezTo>
                  <a:lnTo>
                    <a:pt x="2934" y="5697"/>
                  </a:lnTo>
                  <a:cubicBezTo>
                    <a:pt x="2837" y="5988"/>
                    <a:pt x="2715" y="6303"/>
                    <a:pt x="2619" y="6594"/>
                  </a:cubicBezTo>
                  <a:cubicBezTo>
                    <a:pt x="3370" y="5915"/>
                    <a:pt x="3976" y="5091"/>
                    <a:pt x="4388" y="4170"/>
                  </a:cubicBezTo>
                  <a:lnTo>
                    <a:pt x="5164" y="4848"/>
                  </a:lnTo>
                  <a:cubicBezTo>
                    <a:pt x="4655" y="5745"/>
                    <a:pt x="4024" y="6569"/>
                    <a:pt x="3297" y="7321"/>
                  </a:cubicBezTo>
                  <a:cubicBezTo>
                    <a:pt x="3661" y="8072"/>
                    <a:pt x="4388" y="8557"/>
                    <a:pt x="5188" y="8654"/>
                  </a:cubicBezTo>
                  <a:cubicBezTo>
                    <a:pt x="5503" y="8654"/>
                    <a:pt x="5794" y="8678"/>
                    <a:pt x="6109" y="8751"/>
                  </a:cubicBezTo>
                  <a:cubicBezTo>
                    <a:pt x="6400" y="8872"/>
                    <a:pt x="6642" y="9042"/>
                    <a:pt x="6860" y="9284"/>
                  </a:cubicBezTo>
                  <a:cubicBezTo>
                    <a:pt x="8678" y="11054"/>
                    <a:pt x="10496" y="12823"/>
                    <a:pt x="12290" y="14617"/>
                  </a:cubicBezTo>
                  <a:lnTo>
                    <a:pt x="14447" y="16726"/>
                  </a:lnTo>
                  <a:cubicBezTo>
                    <a:pt x="15587" y="17938"/>
                    <a:pt x="16847" y="19029"/>
                    <a:pt x="18204" y="20022"/>
                  </a:cubicBezTo>
                  <a:cubicBezTo>
                    <a:pt x="18204" y="18374"/>
                    <a:pt x="18641" y="16774"/>
                    <a:pt x="19441" y="15344"/>
                  </a:cubicBezTo>
                  <a:cubicBezTo>
                    <a:pt x="19101" y="13914"/>
                    <a:pt x="17598" y="13163"/>
                    <a:pt x="16338" y="12460"/>
                  </a:cubicBezTo>
                  <a:cubicBezTo>
                    <a:pt x="14326" y="11296"/>
                    <a:pt x="12532" y="9793"/>
                    <a:pt x="11102" y="7975"/>
                  </a:cubicBezTo>
                  <a:cubicBezTo>
                    <a:pt x="10593" y="7369"/>
                    <a:pt x="10181" y="6400"/>
                    <a:pt x="10787" y="5915"/>
                  </a:cubicBezTo>
                  <a:cubicBezTo>
                    <a:pt x="7806" y="5042"/>
                    <a:pt x="5212" y="3176"/>
                    <a:pt x="3467" y="631"/>
                  </a:cubicBezTo>
                  <a:cubicBezTo>
                    <a:pt x="3273" y="340"/>
                    <a:pt x="3031" y="1"/>
                    <a:pt x="2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9"/>
            <p:cNvSpPr/>
            <p:nvPr/>
          </p:nvSpPr>
          <p:spPr>
            <a:xfrm flipH="1">
              <a:off x="2098350" y="2555504"/>
              <a:ext cx="761150" cy="628025"/>
            </a:xfrm>
            <a:custGeom>
              <a:avLst/>
              <a:gdLst/>
              <a:ahLst/>
              <a:cxnLst/>
              <a:rect l="l" t="t" r="r" b="b"/>
              <a:pathLst>
                <a:path w="30446" h="25121" extrusionOk="0">
                  <a:moveTo>
                    <a:pt x="1636" y="1"/>
                  </a:moveTo>
                  <a:cubicBezTo>
                    <a:pt x="1071" y="1"/>
                    <a:pt x="496" y="449"/>
                    <a:pt x="267" y="1002"/>
                  </a:cubicBezTo>
                  <a:cubicBezTo>
                    <a:pt x="1" y="1705"/>
                    <a:pt x="122" y="2505"/>
                    <a:pt x="243" y="3257"/>
                  </a:cubicBezTo>
                  <a:lnTo>
                    <a:pt x="5697" y="9801"/>
                  </a:lnTo>
                  <a:cubicBezTo>
                    <a:pt x="12023" y="14892"/>
                    <a:pt x="18350" y="20006"/>
                    <a:pt x="24676" y="25121"/>
                  </a:cubicBezTo>
                  <a:lnTo>
                    <a:pt x="30445" y="20830"/>
                  </a:lnTo>
                  <a:cubicBezTo>
                    <a:pt x="29209" y="18309"/>
                    <a:pt x="27731" y="15570"/>
                    <a:pt x="25088" y="14601"/>
                  </a:cubicBezTo>
                  <a:lnTo>
                    <a:pt x="25088" y="14601"/>
                  </a:lnTo>
                  <a:cubicBezTo>
                    <a:pt x="25646" y="15716"/>
                    <a:pt x="25888" y="16976"/>
                    <a:pt x="25791" y="18237"/>
                  </a:cubicBezTo>
                  <a:cubicBezTo>
                    <a:pt x="25619" y="18255"/>
                    <a:pt x="25448" y="18263"/>
                    <a:pt x="25278" y="18263"/>
                  </a:cubicBezTo>
                  <a:cubicBezTo>
                    <a:pt x="23384" y="18263"/>
                    <a:pt x="21597" y="17201"/>
                    <a:pt x="19974" y="16201"/>
                  </a:cubicBezTo>
                  <a:lnTo>
                    <a:pt x="18592" y="15328"/>
                  </a:lnTo>
                  <a:cubicBezTo>
                    <a:pt x="17502" y="14649"/>
                    <a:pt x="16411" y="13971"/>
                    <a:pt x="15393" y="13219"/>
                  </a:cubicBezTo>
                  <a:cubicBezTo>
                    <a:pt x="13502" y="11765"/>
                    <a:pt x="11733" y="10165"/>
                    <a:pt x="10109" y="8420"/>
                  </a:cubicBezTo>
                  <a:cubicBezTo>
                    <a:pt x="9503" y="7789"/>
                    <a:pt x="8872" y="6990"/>
                    <a:pt x="9066" y="6141"/>
                  </a:cubicBezTo>
                  <a:lnTo>
                    <a:pt x="9066" y="6141"/>
                  </a:lnTo>
                  <a:cubicBezTo>
                    <a:pt x="8822" y="6235"/>
                    <a:pt x="8567" y="6277"/>
                    <a:pt x="8311" y="6277"/>
                  </a:cubicBezTo>
                  <a:cubicBezTo>
                    <a:pt x="7703" y="6277"/>
                    <a:pt x="7088" y="6039"/>
                    <a:pt x="6594" y="5681"/>
                  </a:cubicBezTo>
                  <a:cubicBezTo>
                    <a:pt x="5915" y="5147"/>
                    <a:pt x="5333" y="4493"/>
                    <a:pt x="4873" y="3741"/>
                  </a:cubicBezTo>
                  <a:lnTo>
                    <a:pt x="2788" y="833"/>
                  </a:lnTo>
                  <a:cubicBezTo>
                    <a:pt x="2619" y="542"/>
                    <a:pt x="2376" y="299"/>
                    <a:pt x="2085" y="106"/>
                  </a:cubicBezTo>
                  <a:cubicBezTo>
                    <a:pt x="1941" y="33"/>
                    <a:pt x="1789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9"/>
            <p:cNvSpPr/>
            <p:nvPr/>
          </p:nvSpPr>
          <p:spPr>
            <a:xfrm flipH="1">
              <a:off x="2176525" y="2486579"/>
              <a:ext cx="639350" cy="520000"/>
            </a:xfrm>
            <a:custGeom>
              <a:avLst/>
              <a:gdLst/>
              <a:ahLst/>
              <a:cxnLst/>
              <a:rect l="l" t="t" r="r" b="b"/>
              <a:pathLst>
                <a:path w="25574" h="20800" extrusionOk="0">
                  <a:moveTo>
                    <a:pt x="372" y="0"/>
                  </a:moveTo>
                  <a:cubicBezTo>
                    <a:pt x="338" y="0"/>
                    <a:pt x="303" y="1"/>
                    <a:pt x="268" y="2"/>
                  </a:cubicBezTo>
                  <a:lnTo>
                    <a:pt x="1" y="439"/>
                  </a:lnTo>
                  <a:cubicBezTo>
                    <a:pt x="1213" y="1287"/>
                    <a:pt x="2352" y="2208"/>
                    <a:pt x="3467" y="3153"/>
                  </a:cubicBezTo>
                  <a:cubicBezTo>
                    <a:pt x="3685" y="3323"/>
                    <a:pt x="3879" y="3541"/>
                    <a:pt x="3976" y="3784"/>
                  </a:cubicBezTo>
                  <a:cubicBezTo>
                    <a:pt x="4170" y="4341"/>
                    <a:pt x="3710" y="4971"/>
                    <a:pt x="3903" y="5529"/>
                  </a:cubicBezTo>
                  <a:cubicBezTo>
                    <a:pt x="4007" y="5922"/>
                    <a:pt x="4318" y="6099"/>
                    <a:pt x="4633" y="6099"/>
                  </a:cubicBezTo>
                  <a:cubicBezTo>
                    <a:pt x="5056" y="6099"/>
                    <a:pt x="5486" y="5780"/>
                    <a:pt x="5431" y="5238"/>
                  </a:cubicBezTo>
                  <a:lnTo>
                    <a:pt x="5431" y="5238"/>
                  </a:lnTo>
                  <a:lnTo>
                    <a:pt x="18326" y="16267"/>
                  </a:lnTo>
                  <a:cubicBezTo>
                    <a:pt x="18762" y="16631"/>
                    <a:pt x="19223" y="17067"/>
                    <a:pt x="19223" y="17624"/>
                  </a:cubicBezTo>
                  <a:cubicBezTo>
                    <a:pt x="19448" y="17437"/>
                    <a:pt x="19705" y="17361"/>
                    <a:pt x="19975" y="17361"/>
                  </a:cubicBezTo>
                  <a:cubicBezTo>
                    <a:pt x="20579" y="17361"/>
                    <a:pt x="21249" y="17741"/>
                    <a:pt x="21768" y="18109"/>
                  </a:cubicBezTo>
                  <a:lnTo>
                    <a:pt x="25525" y="20800"/>
                  </a:lnTo>
                  <a:cubicBezTo>
                    <a:pt x="25573" y="19588"/>
                    <a:pt x="24919" y="18449"/>
                    <a:pt x="24046" y="17600"/>
                  </a:cubicBezTo>
                  <a:cubicBezTo>
                    <a:pt x="23198" y="16752"/>
                    <a:pt x="22131" y="16170"/>
                    <a:pt x="21089" y="15540"/>
                  </a:cubicBezTo>
                  <a:cubicBezTo>
                    <a:pt x="15660" y="12316"/>
                    <a:pt x="10812" y="8244"/>
                    <a:pt x="5988" y="4196"/>
                  </a:cubicBezTo>
                  <a:cubicBezTo>
                    <a:pt x="5624" y="4559"/>
                    <a:pt x="5285" y="4947"/>
                    <a:pt x="4946" y="5335"/>
                  </a:cubicBezTo>
                  <a:cubicBezTo>
                    <a:pt x="4994" y="4729"/>
                    <a:pt x="5261" y="4171"/>
                    <a:pt x="5673" y="3735"/>
                  </a:cubicBezTo>
                  <a:cubicBezTo>
                    <a:pt x="3597" y="2972"/>
                    <a:pt x="2555" y="0"/>
                    <a:pt x="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9"/>
            <p:cNvSpPr/>
            <p:nvPr/>
          </p:nvSpPr>
          <p:spPr>
            <a:xfrm flipH="1">
              <a:off x="2337725" y="2996254"/>
              <a:ext cx="390875" cy="388575"/>
            </a:xfrm>
            <a:custGeom>
              <a:avLst/>
              <a:gdLst/>
              <a:ahLst/>
              <a:cxnLst/>
              <a:rect l="l" t="t" r="r" b="b"/>
              <a:pathLst>
                <a:path w="15635" h="15543" extrusionOk="0">
                  <a:moveTo>
                    <a:pt x="994" y="1"/>
                  </a:moveTo>
                  <a:cubicBezTo>
                    <a:pt x="122" y="1479"/>
                    <a:pt x="0" y="3297"/>
                    <a:pt x="703" y="4873"/>
                  </a:cubicBezTo>
                  <a:lnTo>
                    <a:pt x="8436" y="12193"/>
                  </a:lnTo>
                  <a:cubicBezTo>
                    <a:pt x="9284" y="13405"/>
                    <a:pt x="10181" y="14666"/>
                    <a:pt x="11538" y="15272"/>
                  </a:cubicBezTo>
                  <a:cubicBezTo>
                    <a:pt x="11944" y="15453"/>
                    <a:pt x="12399" y="15543"/>
                    <a:pt x="12851" y="15543"/>
                  </a:cubicBezTo>
                  <a:cubicBezTo>
                    <a:pt x="13912" y="15543"/>
                    <a:pt x="14955" y="15046"/>
                    <a:pt x="15295" y="14060"/>
                  </a:cubicBezTo>
                  <a:cubicBezTo>
                    <a:pt x="15635" y="13138"/>
                    <a:pt x="15223" y="12072"/>
                    <a:pt x="14641" y="11248"/>
                  </a:cubicBezTo>
                  <a:cubicBezTo>
                    <a:pt x="12629" y="8315"/>
                    <a:pt x="8848" y="7297"/>
                    <a:pt x="5963" y="5188"/>
                  </a:cubicBezTo>
                  <a:cubicBezTo>
                    <a:pt x="4024" y="3782"/>
                    <a:pt x="2497" y="1867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9"/>
            <p:cNvSpPr/>
            <p:nvPr/>
          </p:nvSpPr>
          <p:spPr>
            <a:xfrm flipH="1">
              <a:off x="2488600" y="3262879"/>
              <a:ext cx="327275" cy="339950"/>
            </a:xfrm>
            <a:custGeom>
              <a:avLst/>
              <a:gdLst/>
              <a:ahLst/>
              <a:cxnLst/>
              <a:rect l="l" t="t" r="r" b="b"/>
              <a:pathLst>
                <a:path w="13091" h="13598" extrusionOk="0">
                  <a:moveTo>
                    <a:pt x="2533" y="0"/>
                  </a:moveTo>
                  <a:cubicBezTo>
                    <a:pt x="2395" y="0"/>
                    <a:pt x="2259" y="27"/>
                    <a:pt x="2134" y="74"/>
                  </a:cubicBezTo>
                  <a:cubicBezTo>
                    <a:pt x="680" y="655"/>
                    <a:pt x="1" y="2352"/>
                    <a:pt x="680" y="3758"/>
                  </a:cubicBezTo>
                  <a:lnTo>
                    <a:pt x="3370" y="7103"/>
                  </a:lnTo>
                  <a:lnTo>
                    <a:pt x="6982" y="10472"/>
                  </a:lnTo>
                  <a:cubicBezTo>
                    <a:pt x="8364" y="11757"/>
                    <a:pt x="9818" y="13090"/>
                    <a:pt x="11636" y="13527"/>
                  </a:cubicBezTo>
                  <a:cubicBezTo>
                    <a:pt x="11801" y="13570"/>
                    <a:pt x="11982" y="13598"/>
                    <a:pt x="12157" y="13598"/>
                  </a:cubicBezTo>
                  <a:cubicBezTo>
                    <a:pt x="12470" y="13598"/>
                    <a:pt x="12765" y="13509"/>
                    <a:pt x="12921" y="13260"/>
                  </a:cubicBezTo>
                  <a:cubicBezTo>
                    <a:pt x="13066" y="12969"/>
                    <a:pt x="13090" y="12678"/>
                    <a:pt x="12993" y="12387"/>
                  </a:cubicBezTo>
                  <a:cubicBezTo>
                    <a:pt x="12605" y="10497"/>
                    <a:pt x="11200" y="8994"/>
                    <a:pt x="9721" y="7733"/>
                  </a:cubicBezTo>
                  <a:cubicBezTo>
                    <a:pt x="7394" y="5722"/>
                    <a:pt x="4679" y="3904"/>
                    <a:pt x="3540" y="1043"/>
                  </a:cubicBezTo>
                  <a:cubicBezTo>
                    <a:pt x="3370" y="631"/>
                    <a:pt x="3176" y="146"/>
                    <a:pt x="2764" y="25"/>
                  </a:cubicBezTo>
                  <a:cubicBezTo>
                    <a:pt x="2687" y="8"/>
                    <a:pt x="2610" y="0"/>
                    <a:pt x="2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9"/>
            <p:cNvSpPr/>
            <p:nvPr/>
          </p:nvSpPr>
          <p:spPr>
            <a:xfrm flipH="1">
              <a:off x="1417825" y="2966554"/>
              <a:ext cx="1278050" cy="1190200"/>
            </a:xfrm>
            <a:custGeom>
              <a:avLst/>
              <a:gdLst/>
              <a:ahLst/>
              <a:cxnLst/>
              <a:rect l="l" t="t" r="r" b="b"/>
              <a:pathLst>
                <a:path w="51122" h="47608" extrusionOk="0">
                  <a:moveTo>
                    <a:pt x="0" y="11248"/>
                  </a:moveTo>
                  <a:lnTo>
                    <a:pt x="0" y="11248"/>
                  </a:lnTo>
                  <a:cubicBezTo>
                    <a:pt x="90" y="11290"/>
                    <a:pt x="183" y="11319"/>
                    <a:pt x="277" y="11337"/>
                  </a:cubicBezTo>
                  <a:lnTo>
                    <a:pt x="277" y="11337"/>
                  </a:lnTo>
                  <a:cubicBezTo>
                    <a:pt x="186" y="11305"/>
                    <a:pt x="94" y="11275"/>
                    <a:pt x="0" y="11248"/>
                  </a:cubicBezTo>
                  <a:close/>
                  <a:moveTo>
                    <a:pt x="6836" y="1"/>
                  </a:moveTo>
                  <a:lnTo>
                    <a:pt x="7296" y="1286"/>
                  </a:lnTo>
                  <a:cubicBezTo>
                    <a:pt x="8702" y="2546"/>
                    <a:pt x="9817" y="4122"/>
                    <a:pt x="10908" y="5673"/>
                  </a:cubicBezTo>
                  <a:lnTo>
                    <a:pt x="14156" y="10303"/>
                  </a:lnTo>
                  <a:cubicBezTo>
                    <a:pt x="14738" y="11103"/>
                    <a:pt x="15320" y="11951"/>
                    <a:pt x="15586" y="12921"/>
                  </a:cubicBezTo>
                  <a:cubicBezTo>
                    <a:pt x="15853" y="13890"/>
                    <a:pt x="15707" y="15029"/>
                    <a:pt x="14980" y="15708"/>
                  </a:cubicBezTo>
                  <a:cubicBezTo>
                    <a:pt x="14498" y="16180"/>
                    <a:pt x="13880" y="16361"/>
                    <a:pt x="13220" y="16361"/>
                  </a:cubicBezTo>
                  <a:cubicBezTo>
                    <a:pt x="12322" y="16361"/>
                    <a:pt x="11344" y="16027"/>
                    <a:pt x="10520" y="15635"/>
                  </a:cubicBezTo>
                  <a:cubicBezTo>
                    <a:pt x="7418" y="14084"/>
                    <a:pt x="4727" y="11806"/>
                    <a:pt x="2061" y="9576"/>
                  </a:cubicBezTo>
                  <a:lnTo>
                    <a:pt x="2061" y="9576"/>
                  </a:lnTo>
                  <a:cubicBezTo>
                    <a:pt x="2263" y="10467"/>
                    <a:pt x="1382" y="11358"/>
                    <a:pt x="507" y="11358"/>
                  </a:cubicBezTo>
                  <a:cubicBezTo>
                    <a:pt x="430" y="11358"/>
                    <a:pt x="353" y="11351"/>
                    <a:pt x="277" y="11337"/>
                  </a:cubicBezTo>
                  <a:lnTo>
                    <a:pt x="277" y="11337"/>
                  </a:lnTo>
                  <a:cubicBezTo>
                    <a:pt x="1797" y="11866"/>
                    <a:pt x="3023" y="12985"/>
                    <a:pt x="3709" y="14472"/>
                  </a:cubicBezTo>
                  <a:cubicBezTo>
                    <a:pt x="3079" y="14763"/>
                    <a:pt x="2400" y="14908"/>
                    <a:pt x="1721" y="14957"/>
                  </a:cubicBezTo>
                  <a:cubicBezTo>
                    <a:pt x="4969" y="15732"/>
                    <a:pt x="7684" y="18011"/>
                    <a:pt x="9017" y="21089"/>
                  </a:cubicBezTo>
                  <a:cubicBezTo>
                    <a:pt x="9454" y="22132"/>
                    <a:pt x="9648" y="23513"/>
                    <a:pt x="8823" y="24289"/>
                  </a:cubicBezTo>
                  <a:cubicBezTo>
                    <a:pt x="13502" y="26737"/>
                    <a:pt x="17259" y="30567"/>
                    <a:pt x="21210" y="34082"/>
                  </a:cubicBezTo>
                  <a:cubicBezTo>
                    <a:pt x="25137" y="37621"/>
                    <a:pt x="29524" y="40966"/>
                    <a:pt x="34687" y="42081"/>
                  </a:cubicBezTo>
                  <a:cubicBezTo>
                    <a:pt x="36990" y="42590"/>
                    <a:pt x="39389" y="42614"/>
                    <a:pt x="41668" y="43196"/>
                  </a:cubicBezTo>
                  <a:cubicBezTo>
                    <a:pt x="44504" y="43923"/>
                    <a:pt x="47049" y="45450"/>
                    <a:pt x="49012" y="47607"/>
                  </a:cubicBezTo>
                  <a:cubicBezTo>
                    <a:pt x="48212" y="45256"/>
                    <a:pt x="50006" y="42929"/>
                    <a:pt x="50951" y="40626"/>
                  </a:cubicBezTo>
                  <a:cubicBezTo>
                    <a:pt x="51073" y="40408"/>
                    <a:pt x="51121" y="40141"/>
                    <a:pt x="51073" y="39875"/>
                  </a:cubicBezTo>
                  <a:cubicBezTo>
                    <a:pt x="50951" y="39608"/>
                    <a:pt x="50733" y="39390"/>
                    <a:pt x="50467" y="39269"/>
                  </a:cubicBezTo>
                  <a:cubicBezTo>
                    <a:pt x="47437" y="37427"/>
                    <a:pt x="44358" y="35584"/>
                    <a:pt x="41692" y="33233"/>
                  </a:cubicBezTo>
                  <a:cubicBezTo>
                    <a:pt x="36893" y="28991"/>
                    <a:pt x="33693" y="23247"/>
                    <a:pt x="32578" y="16944"/>
                  </a:cubicBezTo>
                  <a:cubicBezTo>
                    <a:pt x="32336" y="15587"/>
                    <a:pt x="32190" y="14205"/>
                    <a:pt x="31511" y="12993"/>
                  </a:cubicBezTo>
                  <a:cubicBezTo>
                    <a:pt x="31027" y="12242"/>
                    <a:pt x="30469" y="11539"/>
                    <a:pt x="29815" y="10933"/>
                  </a:cubicBezTo>
                  <a:cubicBezTo>
                    <a:pt x="27682" y="8679"/>
                    <a:pt x="25791" y="6182"/>
                    <a:pt x="24215" y="3491"/>
                  </a:cubicBezTo>
                  <a:lnTo>
                    <a:pt x="19149" y="8339"/>
                  </a:lnTo>
                  <a:cubicBezTo>
                    <a:pt x="18980" y="8533"/>
                    <a:pt x="18762" y="8654"/>
                    <a:pt x="18543" y="8727"/>
                  </a:cubicBezTo>
                  <a:cubicBezTo>
                    <a:pt x="18228" y="8727"/>
                    <a:pt x="17937" y="8630"/>
                    <a:pt x="17695" y="8412"/>
                  </a:cubicBezTo>
                  <a:cubicBezTo>
                    <a:pt x="13914" y="5794"/>
                    <a:pt x="11175" y="1601"/>
                    <a:pt x="6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9"/>
            <p:cNvSpPr/>
            <p:nvPr/>
          </p:nvSpPr>
          <p:spPr>
            <a:xfrm flipH="1">
              <a:off x="2907350" y="1950579"/>
              <a:ext cx="303000" cy="257325"/>
            </a:xfrm>
            <a:custGeom>
              <a:avLst/>
              <a:gdLst/>
              <a:ahLst/>
              <a:cxnLst/>
              <a:rect l="l" t="t" r="r" b="b"/>
              <a:pathLst>
                <a:path w="12120" h="10293" extrusionOk="0">
                  <a:moveTo>
                    <a:pt x="1881" y="0"/>
                  </a:moveTo>
                  <a:cubicBezTo>
                    <a:pt x="1279" y="0"/>
                    <a:pt x="274" y="1225"/>
                    <a:pt x="0" y="1590"/>
                  </a:cubicBezTo>
                  <a:cubicBezTo>
                    <a:pt x="0" y="1590"/>
                    <a:pt x="629" y="1330"/>
                    <a:pt x="1311" y="1330"/>
                  </a:cubicBezTo>
                  <a:cubicBezTo>
                    <a:pt x="1691" y="1330"/>
                    <a:pt x="2087" y="1411"/>
                    <a:pt x="2400" y="1663"/>
                  </a:cubicBezTo>
                  <a:cubicBezTo>
                    <a:pt x="3248" y="2366"/>
                    <a:pt x="10908" y="10292"/>
                    <a:pt x="10908" y="10292"/>
                  </a:cubicBezTo>
                  <a:lnTo>
                    <a:pt x="12120" y="8911"/>
                  </a:lnTo>
                  <a:cubicBezTo>
                    <a:pt x="12120" y="8911"/>
                    <a:pt x="2569" y="184"/>
                    <a:pt x="1988" y="15"/>
                  </a:cubicBezTo>
                  <a:cubicBezTo>
                    <a:pt x="1954" y="5"/>
                    <a:pt x="1918" y="0"/>
                    <a:pt x="1881" y="0"/>
                  </a:cubicBezTo>
                  <a:close/>
                </a:path>
              </a:pathLst>
            </a:custGeom>
            <a:solidFill>
              <a:srgbClr val="F0E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9"/>
            <p:cNvSpPr/>
            <p:nvPr/>
          </p:nvSpPr>
          <p:spPr>
            <a:xfrm flipH="1">
              <a:off x="2977625" y="2021829"/>
              <a:ext cx="290300" cy="272125"/>
            </a:xfrm>
            <a:custGeom>
              <a:avLst/>
              <a:gdLst/>
              <a:ahLst/>
              <a:cxnLst/>
              <a:rect l="l" t="t" r="r" b="b"/>
              <a:pathLst>
                <a:path w="11612" h="10885" extrusionOk="0">
                  <a:moveTo>
                    <a:pt x="970" y="1"/>
                  </a:moveTo>
                  <a:lnTo>
                    <a:pt x="0" y="1576"/>
                  </a:lnTo>
                  <a:lnTo>
                    <a:pt x="10738" y="10884"/>
                  </a:lnTo>
                  <a:lnTo>
                    <a:pt x="11611" y="9430"/>
                  </a:lnTo>
                  <a:lnTo>
                    <a:pt x="11611" y="9430"/>
                  </a:lnTo>
                  <a:cubicBezTo>
                    <a:pt x="11611" y="9430"/>
                    <a:pt x="11433" y="9574"/>
                    <a:pt x="11098" y="9574"/>
                  </a:cubicBezTo>
                  <a:cubicBezTo>
                    <a:pt x="10804" y="9574"/>
                    <a:pt x="10388" y="9462"/>
                    <a:pt x="9866" y="9042"/>
                  </a:cubicBezTo>
                  <a:cubicBezTo>
                    <a:pt x="8751" y="8145"/>
                    <a:pt x="1940" y="2861"/>
                    <a:pt x="1479" y="1770"/>
                  </a:cubicBezTo>
                  <a:cubicBezTo>
                    <a:pt x="1237" y="1213"/>
                    <a:pt x="1067" y="607"/>
                    <a:pt x="970" y="1"/>
                  </a:cubicBezTo>
                  <a:close/>
                </a:path>
              </a:pathLst>
            </a:custGeom>
            <a:solidFill>
              <a:srgbClr val="F0E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9"/>
            <p:cNvSpPr/>
            <p:nvPr/>
          </p:nvSpPr>
          <p:spPr>
            <a:xfrm flipH="1">
              <a:off x="2946125" y="2003504"/>
              <a:ext cx="297575" cy="260750"/>
            </a:xfrm>
            <a:custGeom>
              <a:avLst/>
              <a:gdLst/>
              <a:ahLst/>
              <a:cxnLst/>
              <a:rect l="l" t="t" r="r" b="b"/>
              <a:pathLst>
                <a:path w="11903" h="10430" extrusionOk="0">
                  <a:moveTo>
                    <a:pt x="989" y="0"/>
                  </a:moveTo>
                  <a:cubicBezTo>
                    <a:pt x="776" y="0"/>
                    <a:pt x="579" y="217"/>
                    <a:pt x="1" y="734"/>
                  </a:cubicBezTo>
                  <a:cubicBezTo>
                    <a:pt x="1" y="734"/>
                    <a:pt x="49" y="1534"/>
                    <a:pt x="922" y="3133"/>
                  </a:cubicBezTo>
                  <a:cubicBezTo>
                    <a:pt x="1770" y="4757"/>
                    <a:pt x="5237" y="6309"/>
                    <a:pt x="7273" y="8466"/>
                  </a:cubicBezTo>
                  <a:cubicBezTo>
                    <a:pt x="8680" y="9940"/>
                    <a:pt x="9443" y="10429"/>
                    <a:pt x="9986" y="10429"/>
                  </a:cubicBezTo>
                  <a:cubicBezTo>
                    <a:pt x="10238" y="10429"/>
                    <a:pt x="10442" y="10324"/>
                    <a:pt x="10642" y="10163"/>
                  </a:cubicBezTo>
                  <a:cubicBezTo>
                    <a:pt x="11030" y="9823"/>
                    <a:pt x="11442" y="9508"/>
                    <a:pt x="11902" y="9217"/>
                  </a:cubicBezTo>
                  <a:cubicBezTo>
                    <a:pt x="11902" y="9217"/>
                    <a:pt x="3225" y="1194"/>
                    <a:pt x="2013" y="540"/>
                  </a:cubicBezTo>
                  <a:cubicBezTo>
                    <a:pt x="1416" y="205"/>
                    <a:pt x="1195" y="0"/>
                    <a:pt x="9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9"/>
            <p:cNvSpPr/>
            <p:nvPr/>
          </p:nvSpPr>
          <p:spPr>
            <a:xfrm flipH="1">
              <a:off x="3201850" y="1935779"/>
              <a:ext cx="66675" cy="61225"/>
            </a:xfrm>
            <a:custGeom>
              <a:avLst/>
              <a:gdLst/>
              <a:ahLst/>
              <a:cxnLst/>
              <a:rect l="l" t="t" r="r" b="b"/>
              <a:pathLst>
                <a:path w="2667" h="2449" extrusionOk="0">
                  <a:moveTo>
                    <a:pt x="1406" y="1"/>
                  </a:moveTo>
                  <a:lnTo>
                    <a:pt x="0" y="1746"/>
                  </a:lnTo>
                  <a:lnTo>
                    <a:pt x="1891" y="2449"/>
                  </a:lnTo>
                  <a:lnTo>
                    <a:pt x="2666" y="1237"/>
                  </a:lnTo>
                  <a:lnTo>
                    <a:pt x="1406" y="1"/>
                  </a:lnTo>
                  <a:close/>
                </a:path>
              </a:pathLst>
            </a:custGeom>
            <a:solidFill>
              <a:srgbClr val="F0E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9"/>
            <p:cNvSpPr/>
            <p:nvPr/>
          </p:nvSpPr>
          <p:spPr>
            <a:xfrm flipH="1">
              <a:off x="3221250" y="1979404"/>
              <a:ext cx="72725" cy="65050"/>
            </a:xfrm>
            <a:custGeom>
              <a:avLst/>
              <a:gdLst/>
              <a:ahLst/>
              <a:cxnLst/>
              <a:rect l="l" t="t" r="r" b="b"/>
              <a:pathLst>
                <a:path w="2909" h="2602" extrusionOk="0">
                  <a:moveTo>
                    <a:pt x="1018" y="1"/>
                  </a:moveTo>
                  <a:lnTo>
                    <a:pt x="0" y="1019"/>
                  </a:lnTo>
                  <a:cubicBezTo>
                    <a:pt x="0" y="1019"/>
                    <a:pt x="1236" y="2231"/>
                    <a:pt x="1406" y="2570"/>
                  </a:cubicBezTo>
                  <a:cubicBezTo>
                    <a:pt x="1416" y="2591"/>
                    <a:pt x="1431" y="2601"/>
                    <a:pt x="1451" y="2601"/>
                  </a:cubicBezTo>
                  <a:cubicBezTo>
                    <a:pt x="1728" y="2601"/>
                    <a:pt x="2909" y="704"/>
                    <a:pt x="2909" y="704"/>
                  </a:cubicBezTo>
                  <a:lnTo>
                    <a:pt x="1018" y="1"/>
                  </a:lnTo>
                  <a:close/>
                </a:path>
              </a:pathLst>
            </a:custGeom>
            <a:solidFill>
              <a:srgbClr val="DAC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9"/>
            <p:cNvSpPr/>
            <p:nvPr/>
          </p:nvSpPr>
          <p:spPr>
            <a:xfrm flipH="1">
              <a:off x="2613450" y="2252704"/>
              <a:ext cx="349050" cy="304850"/>
            </a:xfrm>
            <a:custGeom>
              <a:avLst/>
              <a:gdLst/>
              <a:ahLst/>
              <a:cxnLst/>
              <a:rect l="l" t="t" r="r" b="b"/>
              <a:pathLst>
                <a:path w="13962" h="12194" extrusionOk="0">
                  <a:moveTo>
                    <a:pt x="2085" y="1"/>
                  </a:moveTo>
                  <a:lnTo>
                    <a:pt x="0" y="2740"/>
                  </a:lnTo>
                  <a:lnTo>
                    <a:pt x="12338" y="12193"/>
                  </a:lnTo>
                  <a:lnTo>
                    <a:pt x="13962" y="10303"/>
                  </a:lnTo>
                  <a:lnTo>
                    <a:pt x="2691" y="413"/>
                  </a:lnTo>
                  <a:lnTo>
                    <a:pt x="2085" y="1"/>
                  </a:lnTo>
                  <a:close/>
                </a:path>
              </a:pathLst>
            </a:custGeom>
            <a:solidFill>
              <a:srgbClr val="F0E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9"/>
            <p:cNvSpPr/>
            <p:nvPr/>
          </p:nvSpPr>
          <p:spPr>
            <a:xfrm flipH="1">
              <a:off x="2587375" y="2203629"/>
              <a:ext cx="307875" cy="286050"/>
            </a:xfrm>
            <a:custGeom>
              <a:avLst/>
              <a:gdLst/>
              <a:ahLst/>
              <a:cxnLst/>
              <a:rect l="l" t="t" r="r" b="b"/>
              <a:pathLst>
                <a:path w="12315" h="11442" extrusionOk="0">
                  <a:moveTo>
                    <a:pt x="994" y="0"/>
                  </a:moveTo>
                  <a:lnTo>
                    <a:pt x="1" y="1334"/>
                  </a:lnTo>
                  <a:lnTo>
                    <a:pt x="11635" y="11441"/>
                  </a:lnTo>
                  <a:lnTo>
                    <a:pt x="12314" y="10472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9"/>
            <p:cNvSpPr/>
            <p:nvPr/>
          </p:nvSpPr>
          <p:spPr>
            <a:xfrm flipH="1">
              <a:off x="2214100" y="2490254"/>
              <a:ext cx="374525" cy="328475"/>
            </a:xfrm>
            <a:custGeom>
              <a:avLst/>
              <a:gdLst/>
              <a:ahLst/>
              <a:cxnLst/>
              <a:rect l="l" t="t" r="r" b="b"/>
              <a:pathLst>
                <a:path w="14981" h="13139" extrusionOk="0">
                  <a:moveTo>
                    <a:pt x="1285" y="1"/>
                  </a:moveTo>
                  <a:lnTo>
                    <a:pt x="1" y="801"/>
                  </a:lnTo>
                  <a:lnTo>
                    <a:pt x="14253" y="13139"/>
                  </a:lnTo>
                  <a:lnTo>
                    <a:pt x="14981" y="12484"/>
                  </a:lnTo>
                  <a:cubicBezTo>
                    <a:pt x="14981" y="12484"/>
                    <a:pt x="1552" y="316"/>
                    <a:pt x="1285" y="1"/>
                  </a:cubicBezTo>
                  <a:close/>
                </a:path>
              </a:pathLst>
            </a:custGeom>
            <a:solidFill>
              <a:srgbClr val="F0E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9"/>
            <p:cNvSpPr/>
            <p:nvPr/>
          </p:nvSpPr>
          <p:spPr>
            <a:xfrm flipH="1">
              <a:off x="2249250" y="2510254"/>
              <a:ext cx="389675" cy="335150"/>
            </a:xfrm>
            <a:custGeom>
              <a:avLst/>
              <a:gdLst/>
              <a:ahLst/>
              <a:cxnLst/>
              <a:rect l="l" t="t" r="r" b="b"/>
              <a:pathLst>
                <a:path w="15587" h="13406" extrusionOk="0">
                  <a:moveTo>
                    <a:pt x="2013" y="1"/>
                  </a:moveTo>
                  <a:lnTo>
                    <a:pt x="2013" y="1"/>
                  </a:lnTo>
                  <a:cubicBezTo>
                    <a:pt x="2207" y="679"/>
                    <a:pt x="1" y="2497"/>
                    <a:pt x="1" y="2497"/>
                  </a:cubicBezTo>
                  <a:lnTo>
                    <a:pt x="14544" y="13405"/>
                  </a:lnTo>
                  <a:lnTo>
                    <a:pt x="15587" y="12387"/>
                  </a:lnTo>
                  <a:lnTo>
                    <a:pt x="2013" y="1"/>
                  </a:lnTo>
                  <a:close/>
                </a:path>
              </a:pathLst>
            </a:custGeom>
            <a:solidFill>
              <a:srgbClr val="DAC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9"/>
            <p:cNvSpPr/>
            <p:nvPr/>
          </p:nvSpPr>
          <p:spPr>
            <a:xfrm flipH="1">
              <a:off x="3155800" y="1922454"/>
              <a:ext cx="120000" cy="138175"/>
            </a:xfrm>
            <a:custGeom>
              <a:avLst/>
              <a:gdLst/>
              <a:ahLst/>
              <a:cxnLst/>
              <a:rect l="l" t="t" r="r" b="b"/>
              <a:pathLst>
                <a:path w="4800" h="5527" extrusionOk="0">
                  <a:moveTo>
                    <a:pt x="4533" y="0"/>
                  </a:moveTo>
                  <a:lnTo>
                    <a:pt x="4533" y="0"/>
                  </a:lnTo>
                  <a:cubicBezTo>
                    <a:pt x="3563" y="703"/>
                    <a:pt x="2836" y="1746"/>
                    <a:pt x="2085" y="2667"/>
                  </a:cubicBezTo>
                  <a:cubicBezTo>
                    <a:pt x="1479" y="3588"/>
                    <a:pt x="146" y="4557"/>
                    <a:pt x="0" y="5527"/>
                  </a:cubicBezTo>
                  <a:cubicBezTo>
                    <a:pt x="970" y="4848"/>
                    <a:pt x="1624" y="3806"/>
                    <a:pt x="2424" y="2958"/>
                  </a:cubicBezTo>
                  <a:cubicBezTo>
                    <a:pt x="2933" y="2255"/>
                    <a:pt x="4800" y="655"/>
                    <a:pt x="4533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9"/>
            <p:cNvSpPr/>
            <p:nvPr/>
          </p:nvSpPr>
          <p:spPr>
            <a:xfrm flipH="1">
              <a:off x="2555600" y="1922779"/>
              <a:ext cx="607825" cy="511125"/>
            </a:xfrm>
            <a:custGeom>
              <a:avLst/>
              <a:gdLst/>
              <a:ahLst/>
              <a:cxnLst/>
              <a:rect l="l" t="t" r="r" b="b"/>
              <a:pathLst>
                <a:path w="24313" h="20445" extrusionOk="0">
                  <a:moveTo>
                    <a:pt x="138" y="1"/>
                  </a:moveTo>
                  <a:cubicBezTo>
                    <a:pt x="60" y="1"/>
                    <a:pt x="1" y="100"/>
                    <a:pt x="62" y="181"/>
                  </a:cubicBezTo>
                  <a:cubicBezTo>
                    <a:pt x="6025" y="5684"/>
                    <a:pt x="12473" y="10677"/>
                    <a:pt x="18630" y="15985"/>
                  </a:cubicBezTo>
                  <a:cubicBezTo>
                    <a:pt x="19210" y="16308"/>
                    <a:pt x="23453" y="20445"/>
                    <a:pt x="24184" y="20445"/>
                  </a:cubicBezTo>
                  <a:cubicBezTo>
                    <a:pt x="24277" y="20445"/>
                    <a:pt x="24313" y="20378"/>
                    <a:pt x="24277" y="20227"/>
                  </a:cubicBezTo>
                  <a:cubicBezTo>
                    <a:pt x="18121" y="14895"/>
                    <a:pt x="11794" y="9707"/>
                    <a:pt x="5589" y="4399"/>
                  </a:cubicBezTo>
                  <a:cubicBezTo>
                    <a:pt x="3771" y="2945"/>
                    <a:pt x="2123" y="1296"/>
                    <a:pt x="183" y="12"/>
                  </a:cubicBezTo>
                  <a:cubicBezTo>
                    <a:pt x="168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9"/>
            <p:cNvSpPr/>
            <p:nvPr/>
          </p:nvSpPr>
          <p:spPr>
            <a:xfrm flipH="1">
              <a:off x="2670725" y="2059129"/>
              <a:ext cx="607825" cy="511125"/>
            </a:xfrm>
            <a:custGeom>
              <a:avLst/>
              <a:gdLst/>
              <a:ahLst/>
              <a:cxnLst/>
              <a:rect l="l" t="t" r="r" b="b"/>
              <a:pathLst>
                <a:path w="24313" h="20445" extrusionOk="0">
                  <a:moveTo>
                    <a:pt x="138" y="0"/>
                  </a:moveTo>
                  <a:cubicBezTo>
                    <a:pt x="60" y="0"/>
                    <a:pt x="0" y="99"/>
                    <a:pt x="62" y="181"/>
                  </a:cubicBezTo>
                  <a:cubicBezTo>
                    <a:pt x="6025" y="5684"/>
                    <a:pt x="12497" y="10677"/>
                    <a:pt x="18629" y="15985"/>
                  </a:cubicBezTo>
                  <a:cubicBezTo>
                    <a:pt x="19210" y="16308"/>
                    <a:pt x="23452" y="20445"/>
                    <a:pt x="24183" y="20445"/>
                  </a:cubicBezTo>
                  <a:cubicBezTo>
                    <a:pt x="24276" y="20445"/>
                    <a:pt x="24312" y="20378"/>
                    <a:pt x="24277" y="20227"/>
                  </a:cubicBezTo>
                  <a:cubicBezTo>
                    <a:pt x="18096" y="14895"/>
                    <a:pt x="11794" y="9707"/>
                    <a:pt x="5588" y="4399"/>
                  </a:cubicBezTo>
                  <a:cubicBezTo>
                    <a:pt x="3770" y="2944"/>
                    <a:pt x="2122" y="1296"/>
                    <a:pt x="183" y="11"/>
                  </a:cubicBezTo>
                  <a:cubicBezTo>
                    <a:pt x="168" y="4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9"/>
            <p:cNvSpPr/>
            <p:nvPr/>
          </p:nvSpPr>
          <p:spPr>
            <a:xfrm flipH="1">
              <a:off x="3254350" y="2001904"/>
              <a:ext cx="44575" cy="38300"/>
            </a:xfrm>
            <a:custGeom>
              <a:avLst/>
              <a:gdLst/>
              <a:ahLst/>
              <a:cxnLst/>
              <a:rect l="l" t="t" r="r" b="b"/>
              <a:pathLst>
                <a:path w="1783" h="1532" extrusionOk="0">
                  <a:moveTo>
                    <a:pt x="128" y="1"/>
                  </a:moveTo>
                  <a:cubicBezTo>
                    <a:pt x="37" y="1"/>
                    <a:pt x="1" y="89"/>
                    <a:pt x="53" y="313"/>
                  </a:cubicBezTo>
                  <a:cubicBezTo>
                    <a:pt x="287" y="411"/>
                    <a:pt x="1356" y="1532"/>
                    <a:pt x="1673" y="1532"/>
                  </a:cubicBezTo>
                  <a:cubicBezTo>
                    <a:pt x="1750" y="1532"/>
                    <a:pt x="1782" y="1467"/>
                    <a:pt x="1749" y="1307"/>
                  </a:cubicBezTo>
                  <a:cubicBezTo>
                    <a:pt x="1540" y="1192"/>
                    <a:pt x="463" y="1"/>
                    <a:pt x="12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9"/>
            <p:cNvSpPr/>
            <p:nvPr/>
          </p:nvSpPr>
          <p:spPr>
            <a:xfrm flipH="1">
              <a:off x="3181625" y="1915854"/>
              <a:ext cx="44575" cy="38300"/>
            </a:xfrm>
            <a:custGeom>
              <a:avLst/>
              <a:gdLst/>
              <a:ahLst/>
              <a:cxnLst/>
              <a:rect l="l" t="t" r="r" b="b"/>
              <a:pathLst>
                <a:path w="1783" h="1532" extrusionOk="0">
                  <a:moveTo>
                    <a:pt x="128" y="1"/>
                  </a:moveTo>
                  <a:cubicBezTo>
                    <a:pt x="36" y="1"/>
                    <a:pt x="0" y="89"/>
                    <a:pt x="52" y="313"/>
                  </a:cubicBezTo>
                  <a:cubicBezTo>
                    <a:pt x="267" y="411"/>
                    <a:pt x="1348" y="1532"/>
                    <a:pt x="1671" y="1532"/>
                  </a:cubicBezTo>
                  <a:cubicBezTo>
                    <a:pt x="1748" y="1532"/>
                    <a:pt x="1782" y="1467"/>
                    <a:pt x="1749" y="1307"/>
                  </a:cubicBezTo>
                  <a:cubicBezTo>
                    <a:pt x="1540" y="1192"/>
                    <a:pt x="462" y="1"/>
                    <a:pt x="12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9"/>
            <p:cNvSpPr/>
            <p:nvPr/>
          </p:nvSpPr>
          <p:spPr>
            <a:xfrm flipH="1">
              <a:off x="3221250" y="1920429"/>
              <a:ext cx="72125" cy="86875"/>
            </a:xfrm>
            <a:custGeom>
              <a:avLst/>
              <a:gdLst/>
              <a:ahLst/>
              <a:cxnLst/>
              <a:rect l="l" t="t" r="r" b="b"/>
              <a:pathLst>
                <a:path w="2885" h="3475" extrusionOk="0">
                  <a:moveTo>
                    <a:pt x="2703" y="1"/>
                  </a:moveTo>
                  <a:cubicBezTo>
                    <a:pt x="2449" y="1"/>
                    <a:pt x="2086" y="652"/>
                    <a:pt x="1915" y="784"/>
                  </a:cubicBezTo>
                  <a:cubicBezTo>
                    <a:pt x="1382" y="1633"/>
                    <a:pt x="73" y="2627"/>
                    <a:pt x="0" y="3475"/>
                  </a:cubicBezTo>
                  <a:cubicBezTo>
                    <a:pt x="1067" y="2457"/>
                    <a:pt x="2012" y="1366"/>
                    <a:pt x="2885" y="178"/>
                  </a:cubicBezTo>
                  <a:cubicBezTo>
                    <a:pt x="2837" y="51"/>
                    <a:pt x="2775" y="1"/>
                    <a:pt x="270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9"/>
            <p:cNvSpPr/>
            <p:nvPr/>
          </p:nvSpPr>
          <p:spPr>
            <a:xfrm flipH="1">
              <a:off x="3256025" y="1735204"/>
              <a:ext cx="277925" cy="232575"/>
            </a:xfrm>
            <a:custGeom>
              <a:avLst/>
              <a:gdLst/>
              <a:ahLst/>
              <a:cxnLst/>
              <a:rect l="l" t="t" r="r" b="b"/>
              <a:pathLst>
                <a:path w="11117" h="9303" extrusionOk="0">
                  <a:moveTo>
                    <a:pt x="0" y="0"/>
                  </a:moveTo>
                  <a:cubicBezTo>
                    <a:pt x="2594" y="2449"/>
                    <a:pt x="5381" y="4703"/>
                    <a:pt x="8072" y="7030"/>
                  </a:cubicBezTo>
                  <a:cubicBezTo>
                    <a:pt x="8398" y="7193"/>
                    <a:pt x="10465" y="9302"/>
                    <a:pt x="10977" y="9302"/>
                  </a:cubicBezTo>
                  <a:cubicBezTo>
                    <a:pt x="11075" y="9302"/>
                    <a:pt x="11117" y="9225"/>
                    <a:pt x="11078" y="9042"/>
                  </a:cubicBezTo>
                  <a:cubicBezTo>
                    <a:pt x="7466" y="6036"/>
                    <a:pt x="3709" y="2594"/>
                    <a:pt x="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9"/>
            <p:cNvSpPr/>
            <p:nvPr/>
          </p:nvSpPr>
          <p:spPr>
            <a:xfrm flipH="1">
              <a:off x="2509700" y="2382704"/>
              <a:ext cx="195875" cy="231800"/>
            </a:xfrm>
            <a:custGeom>
              <a:avLst/>
              <a:gdLst/>
              <a:ahLst/>
              <a:cxnLst/>
              <a:rect l="l" t="t" r="r" b="b"/>
              <a:pathLst>
                <a:path w="7835" h="9272" extrusionOk="0">
                  <a:moveTo>
                    <a:pt x="7704" y="1"/>
                  </a:moveTo>
                  <a:cubicBezTo>
                    <a:pt x="7680" y="1"/>
                    <a:pt x="7655" y="11"/>
                    <a:pt x="7636" y="37"/>
                  </a:cubicBezTo>
                  <a:cubicBezTo>
                    <a:pt x="5527" y="2194"/>
                    <a:pt x="3661" y="4618"/>
                    <a:pt x="1673" y="6921"/>
                  </a:cubicBezTo>
                  <a:cubicBezTo>
                    <a:pt x="1188" y="7672"/>
                    <a:pt x="0" y="8472"/>
                    <a:pt x="0" y="9272"/>
                  </a:cubicBezTo>
                  <a:cubicBezTo>
                    <a:pt x="1503" y="8060"/>
                    <a:pt x="2594" y="6290"/>
                    <a:pt x="3927" y="4884"/>
                  </a:cubicBezTo>
                  <a:cubicBezTo>
                    <a:pt x="5236" y="3309"/>
                    <a:pt x="6618" y="1806"/>
                    <a:pt x="7781" y="134"/>
                  </a:cubicBezTo>
                  <a:cubicBezTo>
                    <a:pt x="7835" y="80"/>
                    <a:pt x="7770" y="1"/>
                    <a:pt x="7704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9"/>
            <p:cNvSpPr/>
            <p:nvPr/>
          </p:nvSpPr>
          <p:spPr>
            <a:xfrm flipH="1">
              <a:off x="2491575" y="2398354"/>
              <a:ext cx="195225" cy="231925"/>
            </a:xfrm>
            <a:custGeom>
              <a:avLst/>
              <a:gdLst/>
              <a:ahLst/>
              <a:cxnLst/>
              <a:rect l="l" t="t" r="r" b="b"/>
              <a:pathLst>
                <a:path w="7809" h="9277" extrusionOk="0">
                  <a:moveTo>
                    <a:pt x="7707" y="1"/>
                  </a:moveTo>
                  <a:cubicBezTo>
                    <a:pt x="7683" y="1"/>
                    <a:pt x="7658" y="12"/>
                    <a:pt x="7636" y="41"/>
                  </a:cubicBezTo>
                  <a:cubicBezTo>
                    <a:pt x="5503" y="2198"/>
                    <a:pt x="3661" y="4622"/>
                    <a:pt x="1673" y="6925"/>
                  </a:cubicBezTo>
                  <a:cubicBezTo>
                    <a:pt x="1189" y="7676"/>
                    <a:pt x="1" y="8476"/>
                    <a:pt x="1" y="9276"/>
                  </a:cubicBezTo>
                  <a:cubicBezTo>
                    <a:pt x="1504" y="8064"/>
                    <a:pt x="2595" y="6295"/>
                    <a:pt x="3928" y="4889"/>
                  </a:cubicBezTo>
                  <a:cubicBezTo>
                    <a:pt x="5212" y="3313"/>
                    <a:pt x="6594" y="1810"/>
                    <a:pt x="7758" y="138"/>
                  </a:cubicBezTo>
                  <a:cubicBezTo>
                    <a:pt x="7809" y="69"/>
                    <a:pt x="7763" y="1"/>
                    <a:pt x="7707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9"/>
            <p:cNvSpPr/>
            <p:nvPr/>
          </p:nvSpPr>
          <p:spPr>
            <a:xfrm flipH="1">
              <a:off x="2682075" y="2608804"/>
              <a:ext cx="25750" cy="19875"/>
            </a:xfrm>
            <a:custGeom>
              <a:avLst/>
              <a:gdLst/>
              <a:ahLst/>
              <a:cxnLst/>
              <a:rect l="l" t="t" r="r" b="b"/>
              <a:pathLst>
                <a:path w="1030" h="795" extrusionOk="0">
                  <a:moveTo>
                    <a:pt x="82" y="0"/>
                  </a:moveTo>
                  <a:cubicBezTo>
                    <a:pt x="34" y="0"/>
                    <a:pt x="0" y="23"/>
                    <a:pt x="18" y="58"/>
                  </a:cubicBezTo>
                  <a:lnTo>
                    <a:pt x="18" y="82"/>
                  </a:lnTo>
                  <a:cubicBezTo>
                    <a:pt x="66" y="349"/>
                    <a:pt x="478" y="640"/>
                    <a:pt x="745" y="785"/>
                  </a:cubicBezTo>
                  <a:cubicBezTo>
                    <a:pt x="773" y="792"/>
                    <a:pt x="798" y="795"/>
                    <a:pt x="819" y="795"/>
                  </a:cubicBezTo>
                  <a:cubicBezTo>
                    <a:pt x="1030" y="795"/>
                    <a:pt x="877" y="486"/>
                    <a:pt x="745" y="397"/>
                  </a:cubicBezTo>
                  <a:cubicBezTo>
                    <a:pt x="565" y="285"/>
                    <a:pt x="343" y="5"/>
                    <a:pt x="137" y="5"/>
                  </a:cubicBezTo>
                  <a:cubicBezTo>
                    <a:pt x="132" y="5"/>
                    <a:pt x="128" y="5"/>
                    <a:pt x="123" y="5"/>
                  </a:cubicBezTo>
                  <a:lnTo>
                    <a:pt x="123" y="5"/>
                  </a:lnTo>
                  <a:cubicBezTo>
                    <a:pt x="109" y="2"/>
                    <a:pt x="95" y="0"/>
                    <a:pt x="82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9"/>
            <p:cNvSpPr/>
            <p:nvPr/>
          </p:nvSpPr>
          <p:spPr>
            <a:xfrm flipH="1">
              <a:off x="2275450" y="2318679"/>
              <a:ext cx="693625" cy="528850"/>
            </a:xfrm>
            <a:custGeom>
              <a:avLst/>
              <a:gdLst/>
              <a:ahLst/>
              <a:cxnLst/>
              <a:rect l="l" t="t" r="r" b="b"/>
              <a:pathLst>
                <a:path w="27745" h="21154" extrusionOk="0">
                  <a:moveTo>
                    <a:pt x="165" y="1"/>
                  </a:moveTo>
                  <a:cubicBezTo>
                    <a:pt x="77" y="1"/>
                    <a:pt x="1" y="107"/>
                    <a:pt x="45" y="174"/>
                  </a:cubicBezTo>
                  <a:cubicBezTo>
                    <a:pt x="6929" y="5894"/>
                    <a:pt x="14298" y="11057"/>
                    <a:pt x="21351" y="16584"/>
                  </a:cubicBezTo>
                  <a:cubicBezTo>
                    <a:pt x="21978" y="16886"/>
                    <a:pt x="26838" y="21153"/>
                    <a:pt x="27615" y="21153"/>
                  </a:cubicBezTo>
                  <a:cubicBezTo>
                    <a:pt x="27710" y="21153"/>
                    <a:pt x="27744" y="21089"/>
                    <a:pt x="27702" y="20947"/>
                  </a:cubicBezTo>
                  <a:cubicBezTo>
                    <a:pt x="20624" y="15396"/>
                    <a:pt x="13425" y="10039"/>
                    <a:pt x="6323" y="4537"/>
                  </a:cubicBezTo>
                  <a:cubicBezTo>
                    <a:pt x="4262" y="3034"/>
                    <a:pt x="2348" y="1337"/>
                    <a:pt x="190" y="4"/>
                  </a:cubicBezTo>
                  <a:cubicBezTo>
                    <a:pt x="182" y="2"/>
                    <a:pt x="173" y="1"/>
                    <a:pt x="165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9"/>
            <p:cNvSpPr/>
            <p:nvPr/>
          </p:nvSpPr>
          <p:spPr>
            <a:xfrm flipH="1">
              <a:off x="2209025" y="2183129"/>
              <a:ext cx="645400" cy="596725"/>
            </a:xfrm>
            <a:custGeom>
              <a:avLst/>
              <a:gdLst/>
              <a:ahLst/>
              <a:cxnLst/>
              <a:rect l="l" t="t" r="r" b="b"/>
              <a:pathLst>
                <a:path w="25816" h="23869" extrusionOk="0">
                  <a:moveTo>
                    <a:pt x="118" y="1"/>
                  </a:moveTo>
                  <a:cubicBezTo>
                    <a:pt x="57" y="1"/>
                    <a:pt x="1" y="107"/>
                    <a:pt x="40" y="166"/>
                  </a:cubicBezTo>
                  <a:cubicBezTo>
                    <a:pt x="6391" y="6565"/>
                    <a:pt x="13299" y="12455"/>
                    <a:pt x="19868" y="18685"/>
                  </a:cubicBezTo>
                  <a:cubicBezTo>
                    <a:pt x="20454" y="19054"/>
                    <a:pt x="24980" y="23868"/>
                    <a:pt x="25699" y="23868"/>
                  </a:cubicBezTo>
                  <a:cubicBezTo>
                    <a:pt x="25783" y="23868"/>
                    <a:pt x="25815" y="23802"/>
                    <a:pt x="25782" y="23654"/>
                  </a:cubicBezTo>
                  <a:cubicBezTo>
                    <a:pt x="19213" y="17424"/>
                    <a:pt x="12499" y="11316"/>
                    <a:pt x="5882" y="5135"/>
                  </a:cubicBezTo>
                  <a:cubicBezTo>
                    <a:pt x="3967" y="3438"/>
                    <a:pt x="2197" y="1548"/>
                    <a:pt x="161" y="21"/>
                  </a:cubicBezTo>
                  <a:cubicBezTo>
                    <a:pt x="147" y="7"/>
                    <a:pt x="133" y="1"/>
                    <a:pt x="11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9"/>
            <p:cNvSpPr/>
            <p:nvPr/>
          </p:nvSpPr>
          <p:spPr>
            <a:xfrm flipH="1">
              <a:off x="2825525" y="2185154"/>
              <a:ext cx="160500" cy="134325"/>
            </a:xfrm>
            <a:custGeom>
              <a:avLst/>
              <a:gdLst/>
              <a:ahLst/>
              <a:cxnLst/>
              <a:rect l="l" t="t" r="r" b="b"/>
              <a:pathLst>
                <a:path w="6420" h="5373" extrusionOk="0">
                  <a:moveTo>
                    <a:pt x="5204" y="0"/>
                  </a:moveTo>
                  <a:cubicBezTo>
                    <a:pt x="5170" y="0"/>
                    <a:pt x="5131" y="4"/>
                    <a:pt x="5086" y="12"/>
                  </a:cubicBezTo>
                  <a:cubicBezTo>
                    <a:pt x="4807" y="384"/>
                    <a:pt x="1" y="5373"/>
                    <a:pt x="850" y="5373"/>
                  </a:cubicBezTo>
                  <a:cubicBezTo>
                    <a:pt x="886" y="5373"/>
                    <a:pt x="932" y="5364"/>
                    <a:pt x="989" y="5345"/>
                  </a:cubicBezTo>
                  <a:cubicBezTo>
                    <a:pt x="1343" y="4874"/>
                    <a:pt x="6419" y="0"/>
                    <a:pt x="520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9"/>
            <p:cNvSpPr/>
            <p:nvPr/>
          </p:nvSpPr>
          <p:spPr>
            <a:xfrm flipH="1">
              <a:off x="2858850" y="2157279"/>
              <a:ext cx="160550" cy="134325"/>
            </a:xfrm>
            <a:custGeom>
              <a:avLst/>
              <a:gdLst/>
              <a:ahLst/>
              <a:cxnLst/>
              <a:rect l="l" t="t" r="r" b="b"/>
              <a:pathLst>
                <a:path w="6422" h="5373" extrusionOk="0">
                  <a:moveTo>
                    <a:pt x="5206" y="0"/>
                  </a:moveTo>
                  <a:cubicBezTo>
                    <a:pt x="5172" y="0"/>
                    <a:pt x="5132" y="4"/>
                    <a:pt x="5088" y="12"/>
                  </a:cubicBezTo>
                  <a:cubicBezTo>
                    <a:pt x="4809" y="361"/>
                    <a:pt x="1" y="5373"/>
                    <a:pt x="852" y="5373"/>
                  </a:cubicBezTo>
                  <a:cubicBezTo>
                    <a:pt x="888" y="5373"/>
                    <a:pt x="934" y="5364"/>
                    <a:pt x="991" y="5345"/>
                  </a:cubicBezTo>
                  <a:cubicBezTo>
                    <a:pt x="1345" y="4873"/>
                    <a:pt x="6421" y="0"/>
                    <a:pt x="520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9"/>
            <p:cNvSpPr/>
            <p:nvPr/>
          </p:nvSpPr>
          <p:spPr>
            <a:xfrm flipH="1">
              <a:off x="2163450" y="2740879"/>
              <a:ext cx="145800" cy="159050"/>
            </a:xfrm>
            <a:custGeom>
              <a:avLst/>
              <a:gdLst/>
              <a:ahLst/>
              <a:cxnLst/>
              <a:rect l="l" t="t" r="r" b="b"/>
              <a:pathLst>
                <a:path w="5832" h="6362" extrusionOk="0">
                  <a:moveTo>
                    <a:pt x="5514" y="1"/>
                  </a:moveTo>
                  <a:cubicBezTo>
                    <a:pt x="5432" y="1"/>
                    <a:pt x="5004" y="405"/>
                    <a:pt x="4072" y="1417"/>
                  </a:cubicBezTo>
                  <a:cubicBezTo>
                    <a:pt x="2933" y="2774"/>
                    <a:pt x="1794" y="4132"/>
                    <a:pt x="654" y="5513"/>
                  </a:cubicBezTo>
                  <a:cubicBezTo>
                    <a:pt x="509" y="5731"/>
                    <a:pt x="0" y="6143"/>
                    <a:pt x="218" y="6362"/>
                  </a:cubicBezTo>
                  <a:cubicBezTo>
                    <a:pt x="1064" y="5958"/>
                    <a:pt x="5831" y="1"/>
                    <a:pt x="5514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9"/>
            <p:cNvSpPr/>
            <p:nvPr/>
          </p:nvSpPr>
          <p:spPr>
            <a:xfrm flipH="1">
              <a:off x="2605775" y="2250279"/>
              <a:ext cx="297950" cy="247675"/>
            </a:xfrm>
            <a:custGeom>
              <a:avLst/>
              <a:gdLst/>
              <a:ahLst/>
              <a:cxnLst/>
              <a:rect l="l" t="t" r="r" b="b"/>
              <a:pathLst>
                <a:path w="11918" h="9907" extrusionOk="0">
                  <a:moveTo>
                    <a:pt x="0" y="1"/>
                  </a:moveTo>
                  <a:lnTo>
                    <a:pt x="0" y="1"/>
                  </a:lnTo>
                  <a:cubicBezTo>
                    <a:pt x="577" y="1000"/>
                    <a:pt x="11407" y="9907"/>
                    <a:pt x="11811" y="9907"/>
                  </a:cubicBezTo>
                  <a:cubicBezTo>
                    <a:pt x="11917" y="9907"/>
                    <a:pt x="11311" y="9298"/>
                    <a:pt x="9623" y="7782"/>
                  </a:cubicBezTo>
                  <a:cubicBezTo>
                    <a:pt x="6399" y="5358"/>
                    <a:pt x="3297" y="1867"/>
                    <a:pt x="0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9"/>
            <p:cNvSpPr/>
            <p:nvPr/>
          </p:nvSpPr>
          <p:spPr>
            <a:xfrm flipH="1">
              <a:off x="2217125" y="2509679"/>
              <a:ext cx="377550" cy="315725"/>
            </a:xfrm>
            <a:custGeom>
              <a:avLst/>
              <a:gdLst/>
              <a:ahLst/>
              <a:cxnLst/>
              <a:rect l="l" t="t" r="r" b="b"/>
              <a:pathLst>
                <a:path w="15102" h="12629" extrusionOk="0">
                  <a:moveTo>
                    <a:pt x="117" y="0"/>
                  </a:moveTo>
                  <a:cubicBezTo>
                    <a:pt x="50" y="0"/>
                    <a:pt x="8" y="38"/>
                    <a:pt x="0" y="121"/>
                  </a:cubicBezTo>
                  <a:cubicBezTo>
                    <a:pt x="4630" y="4387"/>
                    <a:pt x="9405" y="8580"/>
                    <a:pt x="14253" y="12628"/>
                  </a:cubicBezTo>
                  <a:cubicBezTo>
                    <a:pt x="15101" y="12458"/>
                    <a:pt x="11999" y="10398"/>
                    <a:pt x="11732" y="9962"/>
                  </a:cubicBezTo>
                  <a:cubicBezTo>
                    <a:pt x="8993" y="7489"/>
                    <a:pt x="6181" y="5065"/>
                    <a:pt x="3394" y="2641"/>
                  </a:cubicBezTo>
                  <a:cubicBezTo>
                    <a:pt x="2920" y="2404"/>
                    <a:pt x="662" y="0"/>
                    <a:pt x="11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9"/>
            <p:cNvSpPr/>
            <p:nvPr/>
          </p:nvSpPr>
          <p:spPr>
            <a:xfrm flipH="1">
              <a:off x="3128100" y="1981404"/>
              <a:ext cx="94850" cy="70000"/>
            </a:xfrm>
            <a:custGeom>
              <a:avLst/>
              <a:gdLst/>
              <a:ahLst/>
              <a:cxnLst/>
              <a:rect l="l" t="t" r="r" b="b"/>
              <a:pathLst>
                <a:path w="3794" h="2800" extrusionOk="0">
                  <a:moveTo>
                    <a:pt x="2877" y="0"/>
                  </a:moveTo>
                  <a:cubicBezTo>
                    <a:pt x="2809" y="0"/>
                    <a:pt x="2722" y="14"/>
                    <a:pt x="2613" y="42"/>
                  </a:cubicBezTo>
                  <a:cubicBezTo>
                    <a:pt x="2405" y="388"/>
                    <a:pt x="0" y="2800"/>
                    <a:pt x="858" y="2800"/>
                  </a:cubicBezTo>
                  <a:cubicBezTo>
                    <a:pt x="901" y="2800"/>
                    <a:pt x="953" y="2794"/>
                    <a:pt x="1013" y="2781"/>
                  </a:cubicBezTo>
                  <a:cubicBezTo>
                    <a:pt x="1216" y="2420"/>
                    <a:pt x="3793" y="0"/>
                    <a:pt x="287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9"/>
            <p:cNvSpPr/>
            <p:nvPr/>
          </p:nvSpPr>
          <p:spPr>
            <a:xfrm flipH="1">
              <a:off x="3113050" y="2005554"/>
              <a:ext cx="51050" cy="41200"/>
            </a:xfrm>
            <a:custGeom>
              <a:avLst/>
              <a:gdLst/>
              <a:ahLst/>
              <a:cxnLst/>
              <a:rect l="l" t="t" r="r" b="b"/>
              <a:pathLst>
                <a:path w="2042" h="1648" extrusionOk="0">
                  <a:moveTo>
                    <a:pt x="1645" y="1"/>
                  </a:moveTo>
                  <a:cubicBezTo>
                    <a:pt x="1577" y="1"/>
                    <a:pt x="1506" y="28"/>
                    <a:pt x="1447" y="94"/>
                  </a:cubicBezTo>
                  <a:cubicBezTo>
                    <a:pt x="1222" y="341"/>
                    <a:pt x="0" y="1648"/>
                    <a:pt x="648" y="1648"/>
                  </a:cubicBezTo>
                  <a:cubicBezTo>
                    <a:pt x="700" y="1648"/>
                    <a:pt x="763" y="1639"/>
                    <a:pt x="841" y="1621"/>
                  </a:cubicBezTo>
                  <a:cubicBezTo>
                    <a:pt x="1204" y="1233"/>
                    <a:pt x="1495" y="821"/>
                    <a:pt x="1859" y="458"/>
                  </a:cubicBezTo>
                  <a:cubicBezTo>
                    <a:pt x="2041" y="257"/>
                    <a:pt x="1853" y="1"/>
                    <a:pt x="1645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9"/>
            <p:cNvSpPr/>
            <p:nvPr/>
          </p:nvSpPr>
          <p:spPr>
            <a:xfrm flipH="1">
              <a:off x="3083350" y="2030404"/>
              <a:ext cx="50700" cy="40725"/>
            </a:xfrm>
            <a:custGeom>
              <a:avLst/>
              <a:gdLst/>
              <a:ahLst/>
              <a:cxnLst/>
              <a:rect l="l" t="t" r="r" b="b"/>
              <a:pathLst>
                <a:path w="2028" h="1629" extrusionOk="0">
                  <a:moveTo>
                    <a:pt x="1610" y="1"/>
                  </a:moveTo>
                  <a:cubicBezTo>
                    <a:pt x="1540" y="1"/>
                    <a:pt x="1468" y="28"/>
                    <a:pt x="1408" y="94"/>
                  </a:cubicBezTo>
                  <a:cubicBezTo>
                    <a:pt x="1185" y="339"/>
                    <a:pt x="0" y="1628"/>
                    <a:pt x="600" y="1628"/>
                  </a:cubicBezTo>
                  <a:cubicBezTo>
                    <a:pt x="653" y="1628"/>
                    <a:pt x="720" y="1618"/>
                    <a:pt x="802" y="1597"/>
                  </a:cubicBezTo>
                  <a:cubicBezTo>
                    <a:pt x="1166" y="1233"/>
                    <a:pt x="1481" y="821"/>
                    <a:pt x="1844" y="458"/>
                  </a:cubicBezTo>
                  <a:cubicBezTo>
                    <a:pt x="2027" y="257"/>
                    <a:pt x="1824" y="1"/>
                    <a:pt x="1610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9"/>
            <p:cNvSpPr/>
            <p:nvPr/>
          </p:nvSpPr>
          <p:spPr>
            <a:xfrm flipH="1">
              <a:off x="3053825" y="2055254"/>
              <a:ext cx="50550" cy="40725"/>
            </a:xfrm>
            <a:custGeom>
              <a:avLst/>
              <a:gdLst/>
              <a:ahLst/>
              <a:cxnLst/>
              <a:rect l="l" t="t" r="r" b="b"/>
              <a:pathLst>
                <a:path w="2022" h="1629" extrusionOk="0">
                  <a:moveTo>
                    <a:pt x="1612" y="0"/>
                  </a:moveTo>
                  <a:cubicBezTo>
                    <a:pt x="1541" y="0"/>
                    <a:pt x="1469" y="28"/>
                    <a:pt x="1409" y="94"/>
                  </a:cubicBezTo>
                  <a:cubicBezTo>
                    <a:pt x="1186" y="339"/>
                    <a:pt x="1" y="1628"/>
                    <a:pt x="601" y="1628"/>
                  </a:cubicBezTo>
                  <a:cubicBezTo>
                    <a:pt x="654" y="1628"/>
                    <a:pt x="721" y="1618"/>
                    <a:pt x="803" y="1597"/>
                  </a:cubicBezTo>
                  <a:cubicBezTo>
                    <a:pt x="1166" y="1233"/>
                    <a:pt x="1482" y="821"/>
                    <a:pt x="1821" y="433"/>
                  </a:cubicBezTo>
                  <a:cubicBezTo>
                    <a:pt x="2021" y="251"/>
                    <a:pt x="1825" y="0"/>
                    <a:pt x="1612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9"/>
            <p:cNvSpPr/>
            <p:nvPr/>
          </p:nvSpPr>
          <p:spPr>
            <a:xfrm flipH="1">
              <a:off x="3024600" y="2080104"/>
              <a:ext cx="50750" cy="40700"/>
            </a:xfrm>
            <a:custGeom>
              <a:avLst/>
              <a:gdLst/>
              <a:ahLst/>
              <a:cxnLst/>
              <a:rect l="l" t="t" r="r" b="b"/>
              <a:pathLst>
                <a:path w="2030" h="1628" extrusionOk="0">
                  <a:moveTo>
                    <a:pt x="1614" y="0"/>
                  </a:moveTo>
                  <a:cubicBezTo>
                    <a:pt x="1544" y="0"/>
                    <a:pt x="1472" y="27"/>
                    <a:pt x="1411" y="94"/>
                  </a:cubicBezTo>
                  <a:cubicBezTo>
                    <a:pt x="1188" y="317"/>
                    <a:pt x="1" y="1628"/>
                    <a:pt x="606" y="1628"/>
                  </a:cubicBezTo>
                  <a:cubicBezTo>
                    <a:pt x="658" y="1628"/>
                    <a:pt x="724" y="1618"/>
                    <a:pt x="805" y="1596"/>
                  </a:cubicBezTo>
                  <a:cubicBezTo>
                    <a:pt x="1169" y="1233"/>
                    <a:pt x="1484" y="821"/>
                    <a:pt x="1848" y="433"/>
                  </a:cubicBezTo>
                  <a:cubicBezTo>
                    <a:pt x="2030" y="251"/>
                    <a:pt x="1829" y="0"/>
                    <a:pt x="161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9"/>
            <p:cNvSpPr/>
            <p:nvPr/>
          </p:nvSpPr>
          <p:spPr>
            <a:xfrm flipH="1">
              <a:off x="2981375" y="2106104"/>
              <a:ext cx="94375" cy="68925"/>
            </a:xfrm>
            <a:custGeom>
              <a:avLst/>
              <a:gdLst/>
              <a:ahLst/>
              <a:cxnLst/>
              <a:rect l="l" t="t" r="r" b="b"/>
              <a:pathLst>
                <a:path w="3775" h="2757" extrusionOk="0">
                  <a:moveTo>
                    <a:pt x="2890" y="1"/>
                  </a:moveTo>
                  <a:cubicBezTo>
                    <a:pt x="2821" y="1"/>
                    <a:pt x="2730" y="16"/>
                    <a:pt x="2615" y="47"/>
                  </a:cubicBezTo>
                  <a:cubicBezTo>
                    <a:pt x="2384" y="347"/>
                    <a:pt x="0" y="2757"/>
                    <a:pt x="860" y="2757"/>
                  </a:cubicBezTo>
                  <a:cubicBezTo>
                    <a:pt x="903" y="2757"/>
                    <a:pt x="955" y="2751"/>
                    <a:pt x="1015" y="2738"/>
                  </a:cubicBezTo>
                  <a:cubicBezTo>
                    <a:pt x="1218" y="2401"/>
                    <a:pt x="3774" y="1"/>
                    <a:pt x="2890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9"/>
            <p:cNvSpPr/>
            <p:nvPr/>
          </p:nvSpPr>
          <p:spPr>
            <a:xfrm flipH="1">
              <a:off x="2965800" y="2129179"/>
              <a:ext cx="50775" cy="41325"/>
            </a:xfrm>
            <a:custGeom>
              <a:avLst/>
              <a:gdLst/>
              <a:ahLst/>
              <a:cxnLst/>
              <a:rect l="l" t="t" r="r" b="b"/>
              <a:pathLst>
                <a:path w="2031" h="1653" extrusionOk="0">
                  <a:moveTo>
                    <a:pt x="1623" y="1"/>
                  </a:moveTo>
                  <a:cubicBezTo>
                    <a:pt x="1552" y="1"/>
                    <a:pt x="1477" y="28"/>
                    <a:pt x="1412" y="94"/>
                  </a:cubicBezTo>
                  <a:cubicBezTo>
                    <a:pt x="1189" y="339"/>
                    <a:pt x="1" y="1652"/>
                    <a:pt x="606" y="1652"/>
                  </a:cubicBezTo>
                  <a:cubicBezTo>
                    <a:pt x="659" y="1652"/>
                    <a:pt x="724" y="1642"/>
                    <a:pt x="806" y="1621"/>
                  </a:cubicBezTo>
                  <a:cubicBezTo>
                    <a:pt x="1193" y="1257"/>
                    <a:pt x="1484" y="821"/>
                    <a:pt x="1848" y="458"/>
                  </a:cubicBezTo>
                  <a:cubicBezTo>
                    <a:pt x="2031" y="257"/>
                    <a:pt x="1842" y="1"/>
                    <a:pt x="162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9"/>
            <p:cNvSpPr/>
            <p:nvPr/>
          </p:nvSpPr>
          <p:spPr>
            <a:xfrm flipH="1">
              <a:off x="2936025" y="2154354"/>
              <a:ext cx="50850" cy="40975"/>
            </a:xfrm>
            <a:custGeom>
              <a:avLst/>
              <a:gdLst/>
              <a:ahLst/>
              <a:cxnLst/>
              <a:rect l="l" t="t" r="r" b="b"/>
              <a:pathLst>
                <a:path w="2034" h="1639" extrusionOk="0">
                  <a:moveTo>
                    <a:pt x="1601" y="1"/>
                  </a:moveTo>
                  <a:cubicBezTo>
                    <a:pt x="1534" y="1"/>
                    <a:pt x="1468" y="24"/>
                    <a:pt x="1411" y="81"/>
                  </a:cubicBezTo>
                  <a:cubicBezTo>
                    <a:pt x="1188" y="326"/>
                    <a:pt x="0" y="1639"/>
                    <a:pt x="606" y="1639"/>
                  </a:cubicBezTo>
                  <a:cubicBezTo>
                    <a:pt x="658" y="1639"/>
                    <a:pt x="724" y="1629"/>
                    <a:pt x="805" y="1608"/>
                  </a:cubicBezTo>
                  <a:cubicBezTo>
                    <a:pt x="1169" y="1244"/>
                    <a:pt x="1484" y="832"/>
                    <a:pt x="1848" y="444"/>
                  </a:cubicBezTo>
                  <a:cubicBezTo>
                    <a:pt x="2034" y="258"/>
                    <a:pt x="1820" y="1"/>
                    <a:pt x="1601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9"/>
            <p:cNvSpPr/>
            <p:nvPr/>
          </p:nvSpPr>
          <p:spPr>
            <a:xfrm flipH="1">
              <a:off x="2906925" y="2179204"/>
              <a:ext cx="50850" cy="40975"/>
            </a:xfrm>
            <a:custGeom>
              <a:avLst/>
              <a:gdLst/>
              <a:ahLst/>
              <a:cxnLst/>
              <a:rect l="l" t="t" r="r" b="b"/>
              <a:pathLst>
                <a:path w="2034" h="1639" extrusionOk="0">
                  <a:moveTo>
                    <a:pt x="1621" y="1"/>
                  </a:moveTo>
                  <a:cubicBezTo>
                    <a:pt x="1557" y="1"/>
                    <a:pt x="1491" y="24"/>
                    <a:pt x="1435" y="81"/>
                  </a:cubicBezTo>
                  <a:cubicBezTo>
                    <a:pt x="1190" y="326"/>
                    <a:pt x="0" y="1639"/>
                    <a:pt x="605" y="1639"/>
                  </a:cubicBezTo>
                  <a:cubicBezTo>
                    <a:pt x="658" y="1639"/>
                    <a:pt x="724" y="1629"/>
                    <a:pt x="805" y="1608"/>
                  </a:cubicBezTo>
                  <a:cubicBezTo>
                    <a:pt x="1193" y="1244"/>
                    <a:pt x="1484" y="832"/>
                    <a:pt x="1847" y="444"/>
                  </a:cubicBezTo>
                  <a:cubicBezTo>
                    <a:pt x="2033" y="258"/>
                    <a:pt x="1834" y="1"/>
                    <a:pt x="1621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9"/>
            <p:cNvSpPr/>
            <p:nvPr/>
          </p:nvSpPr>
          <p:spPr>
            <a:xfrm flipH="1">
              <a:off x="2877250" y="2204054"/>
              <a:ext cx="50850" cy="40975"/>
            </a:xfrm>
            <a:custGeom>
              <a:avLst/>
              <a:gdLst/>
              <a:ahLst/>
              <a:cxnLst/>
              <a:rect l="l" t="t" r="r" b="b"/>
              <a:pathLst>
                <a:path w="2034" h="1639" extrusionOk="0">
                  <a:moveTo>
                    <a:pt x="1601" y="0"/>
                  </a:moveTo>
                  <a:cubicBezTo>
                    <a:pt x="1535" y="0"/>
                    <a:pt x="1468" y="24"/>
                    <a:pt x="1412" y="80"/>
                  </a:cubicBezTo>
                  <a:cubicBezTo>
                    <a:pt x="1188" y="326"/>
                    <a:pt x="1" y="1639"/>
                    <a:pt x="606" y="1639"/>
                  </a:cubicBezTo>
                  <a:cubicBezTo>
                    <a:pt x="658" y="1639"/>
                    <a:pt x="724" y="1629"/>
                    <a:pt x="806" y="1608"/>
                  </a:cubicBezTo>
                  <a:cubicBezTo>
                    <a:pt x="1169" y="1244"/>
                    <a:pt x="1484" y="832"/>
                    <a:pt x="1848" y="444"/>
                  </a:cubicBezTo>
                  <a:cubicBezTo>
                    <a:pt x="2034" y="258"/>
                    <a:pt x="1820" y="0"/>
                    <a:pt x="1601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9"/>
            <p:cNvSpPr/>
            <p:nvPr/>
          </p:nvSpPr>
          <p:spPr>
            <a:xfrm flipH="1">
              <a:off x="2833675" y="2229854"/>
              <a:ext cx="94325" cy="69500"/>
            </a:xfrm>
            <a:custGeom>
              <a:avLst/>
              <a:gdLst/>
              <a:ahLst/>
              <a:cxnLst/>
              <a:rect l="l" t="t" r="r" b="b"/>
              <a:pathLst>
                <a:path w="3773" h="2780" extrusionOk="0">
                  <a:moveTo>
                    <a:pt x="2859" y="0"/>
                  </a:moveTo>
                  <a:cubicBezTo>
                    <a:pt x="2791" y="0"/>
                    <a:pt x="2704" y="14"/>
                    <a:pt x="2595" y="42"/>
                  </a:cubicBezTo>
                  <a:cubicBezTo>
                    <a:pt x="2388" y="364"/>
                    <a:pt x="1" y="2779"/>
                    <a:pt x="810" y="2779"/>
                  </a:cubicBezTo>
                  <a:cubicBezTo>
                    <a:pt x="854" y="2779"/>
                    <a:pt x="907" y="2772"/>
                    <a:pt x="971" y="2757"/>
                  </a:cubicBezTo>
                  <a:cubicBezTo>
                    <a:pt x="1174" y="2419"/>
                    <a:pt x="3772" y="0"/>
                    <a:pt x="285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9"/>
            <p:cNvSpPr/>
            <p:nvPr/>
          </p:nvSpPr>
          <p:spPr>
            <a:xfrm flipH="1">
              <a:off x="2818550" y="2253404"/>
              <a:ext cx="50775" cy="41325"/>
            </a:xfrm>
            <a:custGeom>
              <a:avLst/>
              <a:gdLst/>
              <a:ahLst/>
              <a:cxnLst/>
              <a:rect l="l" t="t" r="r" b="b"/>
              <a:pathLst>
                <a:path w="2031" h="1653" extrusionOk="0">
                  <a:moveTo>
                    <a:pt x="1613" y="1"/>
                  </a:moveTo>
                  <a:cubicBezTo>
                    <a:pt x="1543" y="1"/>
                    <a:pt x="1472" y="28"/>
                    <a:pt x="1412" y="94"/>
                  </a:cubicBezTo>
                  <a:cubicBezTo>
                    <a:pt x="1189" y="339"/>
                    <a:pt x="1" y="1652"/>
                    <a:pt x="606" y="1652"/>
                  </a:cubicBezTo>
                  <a:cubicBezTo>
                    <a:pt x="659" y="1652"/>
                    <a:pt x="725" y="1642"/>
                    <a:pt x="806" y="1621"/>
                  </a:cubicBezTo>
                  <a:cubicBezTo>
                    <a:pt x="1169" y="1258"/>
                    <a:pt x="1484" y="845"/>
                    <a:pt x="1848" y="458"/>
                  </a:cubicBezTo>
                  <a:cubicBezTo>
                    <a:pt x="2031" y="257"/>
                    <a:pt x="1828" y="1"/>
                    <a:pt x="161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9"/>
            <p:cNvSpPr/>
            <p:nvPr/>
          </p:nvSpPr>
          <p:spPr>
            <a:xfrm flipH="1">
              <a:off x="2789000" y="2278254"/>
              <a:ext cx="50625" cy="41325"/>
            </a:xfrm>
            <a:custGeom>
              <a:avLst/>
              <a:gdLst/>
              <a:ahLst/>
              <a:cxnLst/>
              <a:rect l="l" t="t" r="r" b="b"/>
              <a:pathLst>
                <a:path w="2025" h="1653" extrusionOk="0">
                  <a:moveTo>
                    <a:pt x="1613" y="1"/>
                  </a:moveTo>
                  <a:cubicBezTo>
                    <a:pt x="1543" y="1"/>
                    <a:pt x="1471" y="28"/>
                    <a:pt x="1411" y="94"/>
                  </a:cubicBezTo>
                  <a:cubicBezTo>
                    <a:pt x="1188" y="339"/>
                    <a:pt x="1" y="1652"/>
                    <a:pt x="606" y="1652"/>
                  </a:cubicBezTo>
                  <a:cubicBezTo>
                    <a:pt x="658" y="1652"/>
                    <a:pt x="724" y="1642"/>
                    <a:pt x="805" y="1621"/>
                  </a:cubicBezTo>
                  <a:cubicBezTo>
                    <a:pt x="1169" y="1257"/>
                    <a:pt x="1484" y="845"/>
                    <a:pt x="1824" y="457"/>
                  </a:cubicBezTo>
                  <a:cubicBezTo>
                    <a:pt x="2024" y="257"/>
                    <a:pt x="1826" y="1"/>
                    <a:pt x="161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9"/>
            <p:cNvSpPr/>
            <p:nvPr/>
          </p:nvSpPr>
          <p:spPr>
            <a:xfrm flipH="1">
              <a:off x="2759675" y="2303429"/>
              <a:ext cx="50850" cy="40975"/>
            </a:xfrm>
            <a:custGeom>
              <a:avLst/>
              <a:gdLst/>
              <a:ahLst/>
              <a:cxnLst/>
              <a:rect l="l" t="t" r="r" b="b"/>
              <a:pathLst>
                <a:path w="2034" h="1639" extrusionOk="0">
                  <a:moveTo>
                    <a:pt x="1610" y="1"/>
                  </a:moveTo>
                  <a:cubicBezTo>
                    <a:pt x="1543" y="1"/>
                    <a:pt x="1473" y="24"/>
                    <a:pt x="1411" y="81"/>
                  </a:cubicBezTo>
                  <a:cubicBezTo>
                    <a:pt x="1188" y="326"/>
                    <a:pt x="0" y="1639"/>
                    <a:pt x="605" y="1639"/>
                  </a:cubicBezTo>
                  <a:cubicBezTo>
                    <a:pt x="658" y="1639"/>
                    <a:pt x="724" y="1629"/>
                    <a:pt x="805" y="1608"/>
                  </a:cubicBezTo>
                  <a:cubicBezTo>
                    <a:pt x="1193" y="1244"/>
                    <a:pt x="1484" y="832"/>
                    <a:pt x="1847" y="444"/>
                  </a:cubicBezTo>
                  <a:cubicBezTo>
                    <a:pt x="2033" y="258"/>
                    <a:pt x="1834" y="1"/>
                    <a:pt x="1610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9"/>
            <p:cNvSpPr/>
            <p:nvPr/>
          </p:nvSpPr>
          <p:spPr>
            <a:xfrm flipH="1">
              <a:off x="2730075" y="2327954"/>
              <a:ext cx="51125" cy="41175"/>
            </a:xfrm>
            <a:custGeom>
              <a:avLst/>
              <a:gdLst/>
              <a:ahLst/>
              <a:cxnLst/>
              <a:rect l="l" t="t" r="r" b="b"/>
              <a:pathLst>
                <a:path w="2045" h="1647" extrusionOk="0">
                  <a:moveTo>
                    <a:pt x="1627" y="0"/>
                  </a:moveTo>
                  <a:cubicBezTo>
                    <a:pt x="1557" y="0"/>
                    <a:pt x="1485" y="28"/>
                    <a:pt x="1426" y="94"/>
                  </a:cubicBezTo>
                  <a:cubicBezTo>
                    <a:pt x="1201" y="340"/>
                    <a:pt x="0" y="1647"/>
                    <a:pt x="631" y="1647"/>
                  </a:cubicBezTo>
                  <a:cubicBezTo>
                    <a:pt x="682" y="1647"/>
                    <a:pt x="744" y="1639"/>
                    <a:pt x="820" y="1621"/>
                  </a:cubicBezTo>
                  <a:cubicBezTo>
                    <a:pt x="1183" y="1257"/>
                    <a:pt x="1498" y="845"/>
                    <a:pt x="1862" y="457"/>
                  </a:cubicBezTo>
                  <a:cubicBezTo>
                    <a:pt x="2045" y="256"/>
                    <a:pt x="1842" y="0"/>
                    <a:pt x="162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9"/>
            <p:cNvSpPr/>
            <p:nvPr/>
          </p:nvSpPr>
          <p:spPr>
            <a:xfrm flipH="1">
              <a:off x="2686950" y="2354079"/>
              <a:ext cx="94300" cy="69425"/>
            </a:xfrm>
            <a:custGeom>
              <a:avLst/>
              <a:gdLst/>
              <a:ahLst/>
              <a:cxnLst/>
              <a:rect l="l" t="t" r="r" b="b"/>
              <a:pathLst>
                <a:path w="3772" h="2777" extrusionOk="0">
                  <a:moveTo>
                    <a:pt x="2875" y="1"/>
                  </a:moveTo>
                  <a:cubicBezTo>
                    <a:pt x="2808" y="1"/>
                    <a:pt x="2723" y="14"/>
                    <a:pt x="2615" y="42"/>
                  </a:cubicBezTo>
                  <a:cubicBezTo>
                    <a:pt x="2385" y="365"/>
                    <a:pt x="0" y="2776"/>
                    <a:pt x="840" y="2776"/>
                  </a:cubicBezTo>
                  <a:cubicBezTo>
                    <a:pt x="882" y="2776"/>
                    <a:pt x="932" y="2770"/>
                    <a:pt x="991" y="2757"/>
                  </a:cubicBezTo>
                  <a:cubicBezTo>
                    <a:pt x="1194" y="2419"/>
                    <a:pt x="3771" y="1"/>
                    <a:pt x="2875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9"/>
            <p:cNvSpPr/>
            <p:nvPr/>
          </p:nvSpPr>
          <p:spPr>
            <a:xfrm flipH="1">
              <a:off x="1506300" y="2641079"/>
              <a:ext cx="684200" cy="728550"/>
            </a:xfrm>
            <a:custGeom>
              <a:avLst/>
              <a:gdLst/>
              <a:ahLst/>
              <a:cxnLst/>
              <a:rect l="l" t="t" r="r" b="b"/>
              <a:pathLst>
                <a:path w="27368" h="29142" extrusionOk="0">
                  <a:moveTo>
                    <a:pt x="3537" y="1"/>
                  </a:moveTo>
                  <a:cubicBezTo>
                    <a:pt x="3216" y="1"/>
                    <a:pt x="2886" y="100"/>
                    <a:pt x="2522" y="343"/>
                  </a:cubicBezTo>
                  <a:cubicBezTo>
                    <a:pt x="922" y="1458"/>
                    <a:pt x="292" y="3882"/>
                    <a:pt x="98" y="5700"/>
                  </a:cubicBezTo>
                  <a:cubicBezTo>
                    <a:pt x="1" y="6790"/>
                    <a:pt x="49" y="7881"/>
                    <a:pt x="219" y="8948"/>
                  </a:cubicBezTo>
                  <a:cubicBezTo>
                    <a:pt x="292" y="9505"/>
                    <a:pt x="437" y="10063"/>
                    <a:pt x="461" y="10620"/>
                  </a:cubicBezTo>
                  <a:cubicBezTo>
                    <a:pt x="486" y="11226"/>
                    <a:pt x="631" y="11832"/>
                    <a:pt x="849" y="12390"/>
                  </a:cubicBezTo>
                  <a:cubicBezTo>
                    <a:pt x="1286" y="13432"/>
                    <a:pt x="1819" y="14450"/>
                    <a:pt x="2425" y="15420"/>
                  </a:cubicBezTo>
                  <a:cubicBezTo>
                    <a:pt x="3079" y="16486"/>
                    <a:pt x="3782" y="17528"/>
                    <a:pt x="4509" y="18522"/>
                  </a:cubicBezTo>
                  <a:cubicBezTo>
                    <a:pt x="5334" y="19637"/>
                    <a:pt x="6182" y="20728"/>
                    <a:pt x="7030" y="21819"/>
                  </a:cubicBezTo>
                  <a:cubicBezTo>
                    <a:pt x="7879" y="22885"/>
                    <a:pt x="8751" y="23855"/>
                    <a:pt x="9551" y="24922"/>
                  </a:cubicBezTo>
                  <a:cubicBezTo>
                    <a:pt x="9866" y="25431"/>
                    <a:pt x="10230" y="25915"/>
                    <a:pt x="10618" y="26400"/>
                  </a:cubicBezTo>
                  <a:cubicBezTo>
                    <a:pt x="11030" y="26812"/>
                    <a:pt x="11466" y="27200"/>
                    <a:pt x="11951" y="27539"/>
                  </a:cubicBezTo>
                  <a:cubicBezTo>
                    <a:pt x="12969" y="28267"/>
                    <a:pt x="14108" y="28800"/>
                    <a:pt x="15320" y="29139"/>
                  </a:cubicBezTo>
                  <a:cubicBezTo>
                    <a:pt x="15327" y="29141"/>
                    <a:pt x="15334" y="29141"/>
                    <a:pt x="15341" y="29141"/>
                  </a:cubicBezTo>
                  <a:cubicBezTo>
                    <a:pt x="15447" y="29141"/>
                    <a:pt x="15484" y="28968"/>
                    <a:pt x="15393" y="28945"/>
                  </a:cubicBezTo>
                  <a:cubicBezTo>
                    <a:pt x="13308" y="28242"/>
                    <a:pt x="11369" y="26909"/>
                    <a:pt x="10206" y="25018"/>
                  </a:cubicBezTo>
                  <a:cubicBezTo>
                    <a:pt x="9624" y="24122"/>
                    <a:pt x="8873" y="23322"/>
                    <a:pt x="8218" y="22473"/>
                  </a:cubicBezTo>
                  <a:cubicBezTo>
                    <a:pt x="7515" y="21552"/>
                    <a:pt x="6788" y="20631"/>
                    <a:pt x="6085" y="19710"/>
                  </a:cubicBezTo>
                  <a:cubicBezTo>
                    <a:pt x="4679" y="17868"/>
                    <a:pt x="3394" y="15953"/>
                    <a:pt x="2255" y="13965"/>
                  </a:cubicBezTo>
                  <a:cubicBezTo>
                    <a:pt x="1698" y="12947"/>
                    <a:pt x="1116" y="11929"/>
                    <a:pt x="1043" y="10741"/>
                  </a:cubicBezTo>
                  <a:cubicBezTo>
                    <a:pt x="971" y="9651"/>
                    <a:pt x="704" y="8584"/>
                    <a:pt x="631" y="7469"/>
                  </a:cubicBezTo>
                  <a:cubicBezTo>
                    <a:pt x="534" y="5481"/>
                    <a:pt x="898" y="3058"/>
                    <a:pt x="2182" y="1458"/>
                  </a:cubicBezTo>
                  <a:cubicBezTo>
                    <a:pt x="2473" y="1046"/>
                    <a:pt x="2885" y="731"/>
                    <a:pt x="3370" y="561"/>
                  </a:cubicBezTo>
                  <a:cubicBezTo>
                    <a:pt x="3447" y="542"/>
                    <a:pt x="3522" y="533"/>
                    <a:pt x="3596" y="533"/>
                  </a:cubicBezTo>
                  <a:cubicBezTo>
                    <a:pt x="4085" y="533"/>
                    <a:pt x="4525" y="911"/>
                    <a:pt x="4946" y="1143"/>
                  </a:cubicBezTo>
                  <a:cubicBezTo>
                    <a:pt x="5940" y="1724"/>
                    <a:pt x="6521" y="2621"/>
                    <a:pt x="7079" y="3615"/>
                  </a:cubicBezTo>
                  <a:cubicBezTo>
                    <a:pt x="8170" y="5530"/>
                    <a:pt x="9091" y="7542"/>
                    <a:pt x="10230" y="9457"/>
                  </a:cubicBezTo>
                  <a:cubicBezTo>
                    <a:pt x="10787" y="10402"/>
                    <a:pt x="11418" y="11299"/>
                    <a:pt x="12145" y="12147"/>
                  </a:cubicBezTo>
                  <a:cubicBezTo>
                    <a:pt x="12436" y="12511"/>
                    <a:pt x="12702" y="12923"/>
                    <a:pt x="12921" y="13335"/>
                  </a:cubicBezTo>
                  <a:cubicBezTo>
                    <a:pt x="13187" y="13747"/>
                    <a:pt x="13478" y="14135"/>
                    <a:pt x="13842" y="14499"/>
                  </a:cubicBezTo>
                  <a:cubicBezTo>
                    <a:pt x="15611" y="16341"/>
                    <a:pt x="17768" y="17771"/>
                    <a:pt x="19853" y="19249"/>
                  </a:cubicBezTo>
                  <a:cubicBezTo>
                    <a:pt x="22156" y="20898"/>
                    <a:pt x="24434" y="22619"/>
                    <a:pt x="26785" y="24170"/>
                  </a:cubicBezTo>
                  <a:cubicBezTo>
                    <a:pt x="26838" y="24205"/>
                    <a:pt x="26893" y="24221"/>
                    <a:pt x="26945" y="24221"/>
                  </a:cubicBezTo>
                  <a:cubicBezTo>
                    <a:pt x="27180" y="24221"/>
                    <a:pt x="27367" y="23912"/>
                    <a:pt x="27149" y="23734"/>
                  </a:cubicBezTo>
                  <a:cubicBezTo>
                    <a:pt x="25016" y="22085"/>
                    <a:pt x="22786" y="20607"/>
                    <a:pt x="20604" y="19031"/>
                  </a:cubicBezTo>
                  <a:cubicBezTo>
                    <a:pt x="18593" y="17601"/>
                    <a:pt x="16484" y="16244"/>
                    <a:pt x="14690" y="14523"/>
                  </a:cubicBezTo>
                  <a:cubicBezTo>
                    <a:pt x="14229" y="14111"/>
                    <a:pt x="13817" y="13650"/>
                    <a:pt x="13478" y="13141"/>
                  </a:cubicBezTo>
                  <a:cubicBezTo>
                    <a:pt x="13211" y="12656"/>
                    <a:pt x="12896" y="12196"/>
                    <a:pt x="12557" y="11735"/>
                  </a:cubicBezTo>
                  <a:cubicBezTo>
                    <a:pt x="11806" y="10838"/>
                    <a:pt x="11127" y="9869"/>
                    <a:pt x="10545" y="8851"/>
                  </a:cubicBezTo>
                  <a:cubicBezTo>
                    <a:pt x="9333" y="6790"/>
                    <a:pt x="8388" y="4560"/>
                    <a:pt x="7103" y="2548"/>
                  </a:cubicBezTo>
                  <a:cubicBezTo>
                    <a:pt x="6570" y="1676"/>
                    <a:pt x="5794" y="949"/>
                    <a:pt x="4897" y="464"/>
                  </a:cubicBezTo>
                  <a:cubicBezTo>
                    <a:pt x="4417" y="195"/>
                    <a:pt x="3986" y="1"/>
                    <a:pt x="3537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9"/>
            <p:cNvSpPr/>
            <p:nvPr/>
          </p:nvSpPr>
          <p:spPr>
            <a:xfrm flipH="1">
              <a:off x="2209900" y="2486454"/>
              <a:ext cx="682325" cy="711700"/>
            </a:xfrm>
            <a:custGeom>
              <a:avLst/>
              <a:gdLst/>
              <a:ahLst/>
              <a:cxnLst/>
              <a:rect l="l" t="t" r="r" b="b"/>
              <a:pathLst>
                <a:path w="27293" h="28468" extrusionOk="0">
                  <a:moveTo>
                    <a:pt x="3688" y="1"/>
                  </a:moveTo>
                  <a:cubicBezTo>
                    <a:pt x="3065" y="1"/>
                    <a:pt x="2441" y="164"/>
                    <a:pt x="1891" y="492"/>
                  </a:cubicBezTo>
                  <a:cubicBezTo>
                    <a:pt x="655" y="1316"/>
                    <a:pt x="1" y="2795"/>
                    <a:pt x="267" y="4273"/>
                  </a:cubicBezTo>
                  <a:cubicBezTo>
                    <a:pt x="510" y="5873"/>
                    <a:pt x="1576" y="7255"/>
                    <a:pt x="2667" y="8418"/>
                  </a:cubicBezTo>
                  <a:cubicBezTo>
                    <a:pt x="3831" y="9630"/>
                    <a:pt x="5236" y="10527"/>
                    <a:pt x="6424" y="11739"/>
                  </a:cubicBezTo>
                  <a:cubicBezTo>
                    <a:pt x="7685" y="13072"/>
                    <a:pt x="8994" y="14357"/>
                    <a:pt x="10351" y="15569"/>
                  </a:cubicBezTo>
                  <a:cubicBezTo>
                    <a:pt x="11733" y="16805"/>
                    <a:pt x="13187" y="17993"/>
                    <a:pt x="14690" y="19132"/>
                  </a:cubicBezTo>
                  <a:cubicBezTo>
                    <a:pt x="15393" y="19665"/>
                    <a:pt x="16120" y="20223"/>
                    <a:pt x="16871" y="20732"/>
                  </a:cubicBezTo>
                  <a:cubicBezTo>
                    <a:pt x="17162" y="20902"/>
                    <a:pt x="17453" y="21120"/>
                    <a:pt x="17720" y="21338"/>
                  </a:cubicBezTo>
                  <a:cubicBezTo>
                    <a:pt x="18035" y="21653"/>
                    <a:pt x="18350" y="21968"/>
                    <a:pt x="18617" y="22308"/>
                  </a:cubicBezTo>
                  <a:cubicBezTo>
                    <a:pt x="19295" y="22986"/>
                    <a:pt x="20047" y="23617"/>
                    <a:pt x="20822" y="24198"/>
                  </a:cubicBezTo>
                  <a:cubicBezTo>
                    <a:pt x="21622" y="24877"/>
                    <a:pt x="22446" y="25531"/>
                    <a:pt x="23271" y="26186"/>
                  </a:cubicBezTo>
                  <a:cubicBezTo>
                    <a:pt x="24022" y="26792"/>
                    <a:pt x="24798" y="27568"/>
                    <a:pt x="25622" y="28004"/>
                  </a:cubicBezTo>
                  <a:cubicBezTo>
                    <a:pt x="25791" y="28077"/>
                    <a:pt x="25961" y="28125"/>
                    <a:pt x="26155" y="28149"/>
                  </a:cubicBezTo>
                  <a:cubicBezTo>
                    <a:pt x="26446" y="28174"/>
                    <a:pt x="26713" y="28295"/>
                    <a:pt x="26955" y="28440"/>
                  </a:cubicBezTo>
                  <a:cubicBezTo>
                    <a:pt x="26989" y="28459"/>
                    <a:pt x="27021" y="28467"/>
                    <a:pt x="27051" y="28467"/>
                  </a:cubicBezTo>
                  <a:cubicBezTo>
                    <a:pt x="27211" y="28467"/>
                    <a:pt x="27292" y="28224"/>
                    <a:pt x="27149" y="28101"/>
                  </a:cubicBezTo>
                  <a:cubicBezTo>
                    <a:pt x="26906" y="27810"/>
                    <a:pt x="26543" y="27640"/>
                    <a:pt x="26155" y="27592"/>
                  </a:cubicBezTo>
                  <a:cubicBezTo>
                    <a:pt x="25549" y="27495"/>
                    <a:pt x="24943" y="26792"/>
                    <a:pt x="24483" y="26428"/>
                  </a:cubicBezTo>
                  <a:cubicBezTo>
                    <a:pt x="23149" y="25338"/>
                    <a:pt x="21792" y="24222"/>
                    <a:pt x="20483" y="23107"/>
                  </a:cubicBezTo>
                  <a:cubicBezTo>
                    <a:pt x="19901" y="22647"/>
                    <a:pt x="19344" y="22138"/>
                    <a:pt x="18859" y="21580"/>
                  </a:cubicBezTo>
                  <a:cubicBezTo>
                    <a:pt x="18398" y="21023"/>
                    <a:pt x="17865" y="20538"/>
                    <a:pt x="17235" y="20150"/>
                  </a:cubicBezTo>
                  <a:cubicBezTo>
                    <a:pt x="15902" y="19253"/>
                    <a:pt x="14641" y="18260"/>
                    <a:pt x="13381" y="17242"/>
                  </a:cubicBezTo>
                  <a:cubicBezTo>
                    <a:pt x="12072" y="16199"/>
                    <a:pt x="10787" y="15084"/>
                    <a:pt x="9551" y="13921"/>
                  </a:cubicBezTo>
                  <a:cubicBezTo>
                    <a:pt x="8339" y="12781"/>
                    <a:pt x="7273" y="11497"/>
                    <a:pt x="6036" y="10406"/>
                  </a:cubicBezTo>
                  <a:cubicBezTo>
                    <a:pt x="4800" y="9315"/>
                    <a:pt x="3588" y="8443"/>
                    <a:pt x="2546" y="7206"/>
                  </a:cubicBezTo>
                  <a:cubicBezTo>
                    <a:pt x="1576" y="6043"/>
                    <a:pt x="607" y="4589"/>
                    <a:pt x="922" y="2989"/>
                  </a:cubicBezTo>
                  <a:cubicBezTo>
                    <a:pt x="1168" y="1533"/>
                    <a:pt x="2430" y="564"/>
                    <a:pt x="3802" y="564"/>
                  </a:cubicBezTo>
                  <a:cubicBezTo>
                    <a:pt x="4189" y="564"/>
                    <a:pt x="4585" y="642"/>
                    <a:pt x="4970" y="807"/>
                  </a:cubicBezTo>
                  <a:cubicBezTo>
                    <a:pt x="5697" y="1122"/>
                    <a:pt x="6133" y="1753"/>
                    <a:pt x="6691" y="2286"/>
                  </a:cubicBezTo>
                  <a:cubicBezTo>
                    <a:pt x="7248" y="2843"/>
                    <a:pt x="8024" y="3207"/>
                    <a:pt x="8654" y="3716"/>
                  </a:cubicBezTo>
                  <a:cubicBezTo>
                    <a:pt x="8677" y="3729"/>
                    <a:pt x="8700" y="3735"/>
                    <a:pt x="8723" y="3735"/>
                  </a:cubicBezTo>
                  <a:cubicBezTo>
                    <a:pt x="8821" y="3735"/>
                    <a:pt x="8903" y="3621"/>
                    <a:pt x="8824" y="3522"/>
                  </a:cubicBezTo>
                  <a:cubicBezTo>
                    <a:pt x="8363" y="2940"/>
                    <a:pt x="7733" y="2674"/>
                    <a:pt x="7200" y="2189"/>
                  </a:cubicBezTo>
                  <a:cubicBezTo>
                    <a:pt x="6642" y="1704"/>
                    <a:pt x="6230" y="1001"/>
                    <a:pt x="5600" y="565"/>
                  </a:cubicBezTo>
                  <a:cubicBezTo>
                    <a:pt x="5023" y="189"/>
                    <a:pt x="4356" y="1"/>
                    <a:pt x="368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9"/>
            <p:cNvSpPr/>
            <p:nvPr/>
          </p:nvSpPr>
          <p:spPr>
            <a:xfrm flipH="1">
              <a:off x="2305600" y="2892204"/>
              <a:ext cx="448450" cy="508200"/>
            </a:xfrm>
            <a:custGeom>
              <a:avLst/>
              <a:gdLst/>
              <a:ahLst/>
              <a:cxnLst/>
              <a:rect l="l" t="t" r="r" b="b"/>
              <a:pathLst>
                <a:path w="17938" h="20328" extrusionOk="0">
                  <a:moveTo>
                    <a:pt x="4496" y="1"/>
                  </a:moveTo>
                  <a:cubicBezTo>
                    <a:pt x="3922" y="1"/>
                    <a:pt x="3355" y="120"/>
                    <a:pt x="2812" y="357"/>
                  </a:cubicBezTo>
                  <a:cubicBezTo>
                    <a:pt x="1237" y="1084"/>
                    <a:pt x="194" y="2636"/>
                    <a:pt x="122" y="4381"/>
                  </a:cubicBezTo>
                  <a:cubicBezTo>
                    <a:pt x="0" y="6271"/>
                    <a:pt x="703" y="8089"/>
                    <a:pt x="1818" y="9617"/>
                  </a:cubicBezTo>
                  <a:cubicBezTo>
                    <a:pt x="3055" y="11313"/>
                    <a:pt x="4679" y="12671"/>
                    <a:pt x="6181" y="14125"/>
                  </a:cubicBezTo>
                  <a:cubicBezTo>
                    <a:pt x="7830" y="15701"/>
                    <a:pt x="9405" y="17397"/>
                    <a:pt x="11126" y="18900"/>
                  </a:cubicBezTo>
                  <a:cubicBezTo>
                    <a:pt x="12022" y="19675"/>
                    <a:pt x="13137" y="20328"/>
                    <a:pt x="14291" y="20328"/>
                  </a:cubicBezTo>
                  <a:cubicBezTo>
                    <a:pt x="14761" y="20328"/>
                    <a:pt x="15237" y="20219"/>
                    <a:pt x="15707" y="19967"/>
                  </a:cubicBezTo>
                  <a:cubicBezTo>
                    <a:pt x="17210" y="19167"/>
                    <a:pt x="17937" y="17470"/>
                    <a:pt x="17816" y="15822"/>
                  </a:cubicBezTo>
                  <a:cubicBezTo>
                    <a:pt x="17647" y="13640"/>
                    <a:pt x="16241" y="11725"/>
                    <a:pt x="14811" y="10198"/>
                  </a:cubicBezTo>
                  <a:cubicBezTo>
                    <a:pt x="14011" y="9374"/>
                    <a:pt x="13041" y="8889"/>
                    <a:pt x="12120" y="8211"/>
                  </a:cubicBezTo>
                  <a:cubicBezTo>
                    <a:pt x="11272" y="7532"/>
                    <a:pt x="10278" y="6999"/>
                    <a:pt x="9236" y="6659"/>
                  </a:cubicBezTo>
                  <a:cubicBezTo>
                    <a:pt x="9223" y="6656"/>
                    <a:pt x="9210" y="6654"/>
                    <a:pt x="9197" y="6654"/>
                  </a:cubicBezTo>
                  <a:cubicBezTo>
                    <a:pt x="9046" y="6654"/>
                    <a:pt x="8933" y="6909"/>
                    <a:pt x="9090" y="6999"/>
                  </a:cubicBezTo>
                  <a:cubicBezTo>
                    <a:pt x="9842" y="7483"/>
                    <a:pt x="10617" y="7896"/>
                    <a:pt x="11344" y="8405"/>
                  </a:cubicBezTo>
                  <a:cubicBezTo>
                    <a:pt x="12072" y="8914"/>
                    <a:pt x="12702" y="9374"/>
                    <a:pt x="13429" y="9810"/>
                  </a:cubicBezTo>
                  <a:cubicBezTo>
                    <a:pt x="14156" y="10223"/>
                    <a:pt x="14786" y="11071"/>
                    <a:pt x="15320" y="11750"/>
                  </a:cubicBezTo>
                  <a:cubicBezTo>
                    <a:pt x="15877" y="12428"/>
                    <a:pt x="16362" y="13180"/>
                    <a:pt x="16726" y="14004"/>
                  </a:cubicBezTo>
                  <a:cubicBezTo>
                    <a:pt x="17380" y="15579"/>
                    <a:pt x="17453" y="17494"/>
                    <a:pt x="16216" y="18803"/>
                  </a:cubicBezTo>
                  <a:cubicBezTo>
                    <a:pt x="15634" y="19417"/>
                    <a:pt x="14974" y="19670"/>
                    <a:pt x="14302" y="19670"/>
                  </a:cubicBezTo>
                  <a:cubicBezTo>
                    <a:pt x="13433" y="19670"/>
                    <a:pt x="12546" y="19248"/>
                    <a:pt x="11781" y="18634"/>
                  </a:cubicBezTo>
                  <a:cubicBezTo>
                    <a:pt x="10302" y="17422"/>
                    <a:pt x="8993" y="15967"/>
                    <a:pt x="7612" y="14610"/>
                  </a:cubicBezTo>
                  <a:cubicBezTo>
                    <a:pt x="6254" y="13277"/>
                    <a:pt x="4824" y="12040"/>
                    <a:pt x="3515" y="10659"/>
                  </a:cubicBezTo>
                  <a:cubicBezTo>
                    <a:pt x="2279" y="9326"/>
                    <a:pt x="1164" y="7823"/>
                    <a:pt x="800" y="6005"/>
                  </a:cubicBezTo>
                  <a:cubicBezTo>
                    <a:pt x="485" y="4357"/>
                    <a:pt x="800" y="2466"/>
                    <a:pt x="2182" y="1375"/>
                  </a:cubicBezTo>
                  <a:cubicBezTo>
                    <a:pt x="2880" y="808"/>
                    <a:pt x="3735" y="516"/>
                    <a:pt x="4623" y="516"/>
                  </a:cubicBezTo>
                  <a:cubicBezTo>
                    <a:pt x="4722" y="516"/>
                    <a:pt x="4821" y="519"/>
                    <a:pt x="4921" y="527"/>
                  </a:cubicBezTo>
                  <a:cubicBezTo>
                    <a:pt x="5381" y="575"/>
                    <a:pt x="5818" y="793"/>
                    <a:pt x="6133" y="1133"/>
                  </a:cubicBezTo>
                  <a:cubicBezTo>
                    <a:pt x="6521" y="1448"/>
                    <a:pt x="6909" y="1739"/>
                    <a:pt x="7345" y="1981"/>
                  </a:cubicBezTo>
                  <a:cubicBezTo>
                    <a:pt x="9187" y="3145"/>
                    <a:pt x="11029" y="4381"/>
                    <a:pt x="12799" y="5641"/>
                  </a:cubicBezTo>
                  <a:cubicBezTo>
                    <a:pt x="12824" y="5662"/>
                    <a:pt x="12850" y="5670"/>
                    <a:pt x="12873" y="5670"/>
                  </a:cubicBezTo>
                  <a:cubicBezTo>
                    <a:pt x="12961" y="5670"/>
                    <a:pt x="13021" y="5548"/>
                    <a:pt x="12944" y="5472"/>
                  </a:cubicBezTo>
                  <a:cubicBezTo>
                    <a:pt x="11199" y="4041"/>
                    <a:pt x="9381" y="2708"/>
                    <a:pt x="7490" y="1472"/>
                  </a:cubicBezTo>
                  <a:cubicBezTo>
                    <a:pt x="7054" y="1205"/>
                    <a:pt x="6642" y="890"/>
                    <a:pt x="6278" y="527"/>
                  </a:cubicBezTo>
                  <a:cubicBezTo>
                    <a:pt x="5963" y="284"/>
                    <a:pt x="5624" y="115"/>
                    <a:pt x="5236" y="66"/>
                  </a:cubicBezTo>
                  <a:cubicBezTo>
                    <a:pt x="4989" y="23"/>
                    <a:pt x="4742" y="1"/>
                    <a:pt x="4496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9"/>
            <p:cNvSpPr/>
            <p:nvPr/>
          </p:nvSpPr>
          <p:spPr>
            <a:xfrm flipH="1">
              <a:off x="2447400" y="3174504"/>
              <a:ext cx="386050" cy="433275"/>
            </a:xfrm>
            <a:custGeom>
              <a:avLst/>
              <a:gdLst/>
              <a:ahLst/>
              <a:cxnLst/>
              <a:rect l="l" t="t" r="r" b="b"/>
              <a:pathLst>
                <a:path w="15442" h="17331" extrusionOk="0">
                  <a:moveTo>
                    <a:pt x="5877" y="0"/>
                  </a:moveTo>
                  <a:cubicBezTo>
                    <a:pt x="5142" y="0"/>
                    <a:pt x="4382" y="144"/>
                    <a:pt x="3782" y="264"/>
                  </a:cubicBezTo>
                  <a:cubicBezTo>
                    <a:pt x="2425" y="530"/>
                    <a:pt x="1068" y="1209"/>
                    <a:pt x="534" y="2566"/>
                  </a:cubicBezTo>
                  <a:cubicBezTo>
                    <a:pt x="1" y="3948"/>
                    <a:pt x="292" y="5596"/>
                    <a:pt x="801" y="6954"/>
                  </a:cubicBezTo>
                  <a:cubicBezTo>
                    <a:pt x="1431" y="8457"/>
                    <a:pt x="2376" y="9790"/>
                    <a:pt x="3540" y="10929"/>
                  </a:cubicBezTo>
                  <a:cubicBezTo>
                    <a:pt x="4776" y="12093"/>
                    <a:pt x="6085" y="13208"/>
                    <a:pt x="7442" y="14226"/>
                  </a:cubicBezTo>
                  <a:cubicBezTo>
                    <a:pt x="8145" y="14783"/>
                    <a:pt x="8873" y="15292"/>
                    <a:pt x="9624" y="15801"/>
                  </a:cubicBezTo>
                  <a:cubicBezTo>
                    <a:pt x="10254" y="16286"/>
                    <a:pt x="10909" y="16722"/>
                    <a:pt x="11612" y="17110"/>
                  </a:cubicBezTo>
                  <a:cubicBezTo>
                    <a:pt x="11929" y="17262"/>
                    <a:pt x="12244" y="17331"/>
                    <a:pt x="12551" y="17331"/>
                  </a:cubicBezTo>
                  <a:cubicBezTo>
                    <a:pt x="13465" y="17331"/>
                    <a:pt x="14303" y="16727"/>
                    <a:pt x="14884" y="15947"/>
                  </a:cubicBezTo>
                  <a:cubicBezTo>
                    <a:pt x="15248" y="15510"/>
                    <a:pt x="15441" y="14929"/>
                    <a:pt x="15417" y="14371"/>
                  </a:cubicBezTo>
                  <a:cubicBezTo>
                    <a:pt x="15369" y="13644"/>
                    <a:pt x="14860" y="12965"/>
                    <a:pt x="14545" y="12359"/>
                  </a:cubicBezTo>
                  <a:cubicBezTo>
                    <a:pt x="12993" y="9135"/>
                    <a:pt x="10230" y="6348"/>
                    <a:pt x="6667" y="5451"/>
                  </a:cubicBezTo>
                  <a:cubicBezTo>
                    <a:pt x="6648" y="5446"/>
                    <a:pt x="6629" y="5444"/>
                    <a:pt x="6611" y="5444"/>
                  </a:cubicBezTo>
                  <a:cubicBezTo>
                    <a:pt x="6356" y="5444"/>
                    <a:pt x="6227" y="5894"/>
                    <a:pt x="6521" y="5984"/>
                  </a:cubicBezTo>
                  <a:cubicBezTo>
                    <a:pt x="9163" y="6808"/>
                    <a:pt x="11466" y="8529"/>
                    <a:pt x="13018" y="10832"/>
                  </a:cubicBezTo>
                  <a:cubicBezTo>
                    <a:pt x="13405" y="11438"/>
                    <a:pt x="13769" y="12068"/>
                    <a:pt x="14084" y="12723"/>
                  </a:cubicBezTo>
                  <a:cubicBezTo>
                    <a:pt x="14351" y="13256"/>
                    <a:pt x="14860" y="13911"/>
                    <a:pt x="14835" y="14516"/>
                  </a:cubicBezTo>
                  <a:cubicBezTo>
                    <a:pt x="14814" y="15538"/>
                    <a:pt x="13615" y="16747"/>
                    <a:pt x="12535" y="16747"/>
                  </a:cubicBezTo>
                  <a:cubicBezTo>
                    <a:pt x="12385" y="16747"/>
                    <a:pt x="12238" y="16724"/>
                    <a:pt x="12096" y="16674"/>
                  </a:cubicBezTo>
                  <a:cubicBezTo>
                    <a:pt x="11515" y="16383"/>
                    <a:pt x="10933" y="16044"/>
                    <a:pt x="10424" y="15607"/>
                  </a:cubicBezTo>
                  <a:cubicBezTo>
                    <a:pt x="9794" y="15195"/>
                    <a:pt x="9188" y="14759"/>
                    <a:pt x="8582" y="14298"/>
                  </a:cubicBezTo>
                  <a:cubicBezTo>
                    <a:pt x="7418" y="13426"/>
                    <a:pt x="6303" y="12529"/>
                    <a:pt x="5237" y="11559"/>
                  </a:cubicBezTo>
                  <a:cubicBezTo>
                    <a:pt x="3201" y="9741"/>
                    <a:pt x="1213" y="7439"/>
                    <a:pt x="995" y="4603"/>
                  </a:cubicBezTo>
                  <a:cubicBezTo>
                    <a:pt x="874" y="3051"/>
                    <a:pt x="1431" y="1742"/>
                    <a:pt x="2910" y="1112"/>
                  </a:cubicBezTo>
                  <a:cubicBezTo>
                    <a:pt x="3758" y="797"/>
                    <a:pt x="4606" y="603"/>
                    <a:pt x="5479" y="530"/>
                  </a:cubicBezTo>
                  <a:cubicBezTo>
                    <a:pt x="5785" y="501"/>
                    <a:pt x="6098" y="463"/>
                    <a:pt x="6406" y="463"/>
                  </a:cubicBezTo>
                  <a:cubicBezTo>
                    <a:pt x="6857" y="463"/>
                    <a:pt x="7296" y="543"/>
                    <a:pt x="7685" y="845"/>
                  </a:cubicBezTo>
                  <a:cubicBezTo>
                    <a:pt x="7715" y="870"/>
                    <a:pt x="7745" y="881"/>
                    <a:pt x="7772" y="881"/>
                  </a:cubicBezTo>
                  <a:cubicBezTo>
                    <a:pt x="7879" y="881"/>
                    <a:pt x="7951" y="724"/>
                    <a:pt x="7855" y="627"/>
                  </a:cubicBezTo>
                  <a:cubicBezTo>
                    <a:pt x="7353" y="150"/>
                    <a:pt x="6628" y="0"/>
                    <a:pt x="587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9"/>
            <p:cNvSpPr/>
            <p:nvPr/>
          </p:nvSpPr>
          <p:spPr>
            <a:xfrm flipH="1">
              <a:off x="1191350" y="2902229"/>
              <a:ext cx="585225" cy="721400"/>
            </a:xfrm>
            <a:custGeom>
              <a:avLst/>
              <a:gdLst/>
              <a:ahLst/>
              <a:cxnLst/>
              <a:rect l="l" t="t" r="r" b="b"/>
              <a:pathLst>
                <a:path w="23409" h="28856" extrusionOk="0">
                  <a:moveTo>
                    <a:pt x="231" y="0"/>
                  </a:moveTo>
                  <a:cubicBezTo>
                    <a:pt x="118" y="0"/>
                    <a:pt x="0" y="127"/>
                    <a:pt x="96" y="223"/>
                  </a:cubicBezTo>
                  <a:cubicBezTo>
                    <a:pt x="1817" y="2041"/>
                    <a:pt x="3611" y="3737"/>
                    <a:pt x="5284" y="5555"/>
                  </a:cubicBezTo>
                  <a:cubicBezTo>
                    <a:pt x="6980" y="7373"/>
                    <a:pt x="8556" y="9240"/>
                    <a:pt x="10059" y="11179"/>
                  </a:cubicBezTo>
                  <a:cubicBezTo>
                    <a:pt x="11562" y="13142"/>
                    <a:pt x="12992" y="15203"/>
                    <a:pt x="14349" y="17287"/>
                  </a:cubicBezTo>
                  <a:cubicBezTo>
                    <a:pt x="15585" y="19251"/>
                    <a:pt x="16700" y="21311"/>
                    <a:pt x="17985" y="23250"/>
                  </a:cubicBezTo>
                  <a:cubicBezTo>
                    <a:pt x="19342" y="25383"/>
                    <a:pt x="20894" y="27419"/>
                    <a:pt x="23027" y="28825"/>
                  </a:cubicBezTo>
                  <a:cubicBezTo>
                    <a:pt x="23061" y="28847"/>
                    <a:pt x="23096" y="28856"/>
                    <a:pt x="23130" y="28856"/>
                  </a:cubicBezTo>
                  <a:cubicBezTo>
                    <a:pt x="23286" y="28856"/>
                    <a:pt x="23409" y="28654"/>
                    <a:pt x="23269" y="28534"/>
                  </a:cubicBezTo>
                  <a:cubicBezTo>
                    <a:pt x="19682" y="25504"/>
                    <a:pt x="17573" y="21360"/>
                    <a:pt x="15125" y="17457"/>
                  </a:cubicBezTo>
                  <a:cubicBezTo>
                    <a:pt x="12507" y="13288"/>
                    <a:pt x="9525" y="9361"/>
                    <a:pt x="6229" y="5725"/>
                  </a:cubicBezTo>
                  <a:cubicBezTo>
                    <a:pt x="4411" y="3713"/>
                    <a:pt x="2472" y="1701"/>
                    <a:pt x="315" y="29"/>
                  </a:cubicBezTo>
                  <a:cubicBezTo>
                    <a:pt x="289" y="9"/>
                    <a:pt x="260" y="0"/>
                    <a:pt x="231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9"/>
            <p:cNvSpPr/>
            <p:nvPr/>
          </p:nvSpPr>
          <p:spPr>
            <a:xfrm flipH="1">
              <a:off x="2154800" y="2596879"/>
              <a:ext cx="497975" cy="367750"/>
            </a:xfrm>
            <a:custGeom>
              <a:avLst/>
              <a:gdLst/>
              <a:ahLst/>
              <a:cxnLst/>
              <a:rect l="l" t="t" r="r" b="b"/>
              <a:pathLst>
                <a:path w="19919" h="14710" extrusionOk="0">
                  <a:moveTo>
                    <a:pt x="286" y="0"/>
                  </a:moveTo>
                  <a:cubicBezTo>
                    <a:pt x="139" y="0"/>
                    <a:pt x="0" y="155"/>
                    <a:pt x="119" y="293"/>
                  </a:cubicBezTo>
                  <a:cubicBezTo>
                    <a:pt x="1403" y="1723"/>
                    <a:pt x="3003" y="2935"/>
                    <a:pt x="4506" y="4147"/>
                  </a:cubicBezTo>
                  <a:cubicBezTo>
                    <a:pt x="6106" y="5456"/>
                    <a:pt x="7754" y="6716"/>
                    <a:pt x="9451" y="7928"/>
                  </a:cubicBezTo>
                  <a:cubicBezTo>
                    <a:pt x="11099" y="9140"/>
                    <a:pt x="12771" y="10328"/>
                    <a:pt x="14468" y="11467"/>
                  </a:cubicBezTo>
                  <a:cubicBezTo>
                    <a:pt x="15292" y="12025"/>
                    <a:pt x="16141" y="12582"/>
                    <a:pt x="16989" y="13140"/>
                  </a:cubicBezTo>
                  <a:cubicBezTo>
                    <a:pt x="17789" y="13649"/>
                    <a:pt x="18589" y="14327"/>
                    <a:pt x="19486" y="14691"/>
                  </a:cubicBezTo>
                  <a:cubicBezTo>
                    <a:pt x="19517" y="14703"/>
                    <a:pt x="19548" y="14709"/>
                    <a:pt x="19577" y="14709"/>
                  </a:cubicBezTo>
                  <a:cubicBezTo>
                    <a:pt x="19777" y="14709"/>
                    <a:pt x="19918" y="14448"/>
                    <a:pt x="19728" y="14279"/>
                  </a:cubicBezTo>
                  <a:cubicBezTo>
                    <a:pt x="19001" y="13624"/>
                    <a:pt x="17983" y="13140"/>
                    <a:pt x="17159" y="12582"/>
                  </a:cubicBezTo>
                  <a:cubicBezTo>
                    <a:pt x="16335" y="12049"/>
                    <a:pt x="15535" y="11516"/>
                    <a:pt x="14735" y="10958"/>
                  </a:cubicBezTo>
                  <a:cubicBezTo>
                    <a:pt x="13062" y="9843"/>
                    <a:pt x="11438" y="8680"/>
                    <a:pt x="9814" y="7492"/>
                  </a:cubicBezTo>
                  <a:cubicBezTo>
                    <a:pt x="8190" y="6304"/>
                    <a:pt x="6590" y="5092"/>
                    <a:pt x="5015" y="3832"/>
                  </a:cubicBezTo>
                  <a:cubicBezTo>
                    <a:pt x="3464" y="2571"/>
                    <a:pt x="1985" y="1214"/>
                    <a:pt x="385" y="26"/>
                  </a:cubicBezTo>
                  <a:cubicBezTo>
                    <a:pt x="354" y="8"/>
                    <a:pt x="320" y="0"/>
                    <a:pt x="2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9"/>
            <p:cNvSpPr/>
            <p:nvPr/>
          </p:nvSpPr>
          <p:spPr>
            <a:xfrm flipH="1">
              <a:off x="1505875" y="3559279"/>
              <a:ext cx="970025" cy="632725"/>
            </a:xfrm>
            <a:custGeom>
              <a:avLst/>
              <a:gdLst/>
              <a:ahLst/>
              <a:cxnLst/>
              <a:rect l="l" t="t" r="r" b="b"/>
              <a:pathLst>
                <a:path w="38801" h="25309" extrusionOk="0">
                  <a:moveTo>
                    <a:pt x="338" y="0"/>
                  </a:moveTo>
                  <a:cubicBezTo>
                    <a:pt x="284" y="0"/>
                    <a:pt x="228" y="7"/>
                    <a:pt x="170" y="22"/>
                  </a:cubicBezTo>
                  <a:cubicBezTo>
                    <a:pt x="0" y="95"/>
                    <a:pt x="0" y="313"/>
                    <a:pt x="170" y="386"/>
                  </a:cubicBezTo>
                  <a:lnTo>
                    <a:pt x="528" y="505"/>
                  </a:lnTo>
                  <a:lnTo>
                    <a:pt x="528" y="505"/>
                  </a:lnTo>
                  <a:cubicBezTo>
                    <a:pt x="780" y="711"/>
                    <a:pt x="1023" y="1125"/>
                    <a:pt x="1164" y="1283"/>
                  </a:cubicBezTo>
                  <a:cubicBezTo>
                    <a:pt x="1358" y="1525"/>
                    <a:pt x="1600" y="1792"/>
                    <a:pt x="1818" y="2058"/>
                  </a:cubicBezTo>
                  <a:cubicBezTo>
                    <a:pt x="2206" y="2543"/>
                    <a:pt x="2473" y="3125"/>
                    <a:pt x="2933" y="3586"/>
                  </a:cubicBezTo>
                  <a:cubicBezTo>
                    <a:pt x="3369" y="4022"/>
                    <a:pt x="3927" y="4361"/>
                    <a:pt x="4412" y="4798"/>
                  </a:cubicBezTo>
                  <a:lnTo>
                    <a:pt x="6278" y="6446"/>
                  </a:lnTo>
                  <a:cubicBezTo>
                    <a:pt x="8654" y="8579"/>
                    <a:pt x="11102" y="10639"/>
                    <a:pt x="13598" y="12651"/>
                  </a:cubicBezTo>
                  <a:cubicBezTo>
                    <a:pt x="15950" y="14518"/>
                    <a:pt x="18301" y="16432"/>
                    <a:pt x="20943" y="17887"/>
                  </a:cubicBezTo>
                  <a:cubicBezTo>
                    <a:pt x="23561" y="19317"/>
                    <a:pt x="26518" y="19850"/>
                    <a:pt x="29354" y="20796"/>
                  </a:cubicBezTo>
                  <a:cubicBezTo>
                    <a:pt x="30905" y="21305"/>
                    <a:pt x="32432" y="21935"/>
                    <a:pt x="33911" y="22662"/>
                  </a:cubicBezTo>
                  <a:cubicBezTo>
                    <a:pt x="35414" y="23438"/>
                    <a:pt x="36796" y="24359"/>
                    <a:pt x="38226" y="25256"/>
                  </a:cubicBezTo>
                  <a:cubicBezTo>
                    <a:pt x="38281" y="25292"/>
                    <a:pt x="38337" y="25308"/>
                    <a:pt x="38391" y="25308"/>
                  </a:cubicBezTo>
                  <a:cubicBezTo>
                    <a:pt x="38622" y="25308"/>
                    <a:pt x="38801" y="25016"/>
                    <a:pt x="38565" y="24819"/>
                  </a:cubicBezTo>
                  <a:cubicBezTo>
                    <a:pt x="36287" y="22977"/>
                    <a:pt x="33475" y="21620"/>
                    <a:pt x="30736" y="20577"/>
                  </a:cubicBezTo>
                  <a:cubicBezTo>
                    <a:pt x="27900" y="19535"/>
                    <a:pt x="24821" y="19099"/>
                    <a:pt x="22082" y="17766"/>
                  </a:cubicBezTo>
                  <a:cubicBezTo>
                    <a:pt x="19271" y="16384"/>
                    <a:pt x="16798" y="14348"/>
                    <a:pt x="14350" y="12409"/>
                  </a:cubicBezTo>
                  <a:cubicBezTo>
                    <a:pt x="11756" y="10348"/>
                    <a:pt x="9235" y="8191"/>
                    <a:pt x="6739" y="6034"/>
                  </a:cubicBezTo>
                  <a:lnTo>
                    <a:pt x="4775" y="4337"/>
                  </a:lnTo>
                  <a:cubicBezTo>
                    <a:pt x="4169" y="3804"/>
                    <a:pt x="3418" y="3392"/>
                    <a:pt x="2933" y="2713"/>
                  </a:cubicBezTo>
                  <a:cubicBezTo>
                    <a:pt x="2497" y="2058"/>
                    <a:pt x="1988" y="1428"/>
                    <a:pt x="1455" y="846"/>
                  </a:cubicBezTo>
                  <a:cubicBezTo>
                    <a:pt x="1150" y="521"/>
                    <a:pt x="807" y="0"/>
                    <a:pt x="33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9"/>
            <p:cNvSpPr/>
            <p:nvPr/>
          </p:nvSpPr>
          <p:spPr>
            <a:xfrm flipH="1">
              <a:off x="1843150" y="3311154"/>
              <a:ext cx="83125" cy="365925"/>
            </a:xfrm>
            <a:custGeom>
              <a:avLst/>
              <a:gdLst/>
              <a:ahLst/>
              <a:cxnLst/>
              <a:rect l="l" t="t" r="r" b="b"/>
              <a:pathLst>
                <a:path w="3325" h="14637" extrusionOk="0">
                  <a:moveTo>
                    <a:pt x="691" y="1"/>
                  </a:moveTo>
                  <a:cubicBezTo>
                    <a:pt x="635" y="1"/>
                    <a:pt x="579" y="33"/>
                    <a:pt x="558" y="106"/>
                  </a:cubicBezTo>
                  <a:cubicBezTo>
                    <a:pt x="49" y="2579"/>
                    <a:pt x="0" y="5124"/>
                    <a:pt x="437" y="7620"/>
                  </a:cubicBezTo>
                  <a:cubicBezTo>
                    <a:pt x="824" y="9996"/>
                    <a:pt x="1503" y="12614"/>
                    <a:pt x="2958" y="14577"/>
                  </a:cubicBezTo>
                  <a:cubicBezTo>
                    <a:pt x="2992" y="14618"/>
                    <a:pt x="3038" y="14636"/>
                    <a:pt x="3085" y="14636"/>
                  </a:cubicBezTo>
                  <a:cubicBezTo>
                    <a:pt x="3203" y="14636"/>
                    <a:pt x="3325" y="14522"/>
                    <a:pt x="3273" y="14383"/>
                  </a:cubicBezTo>
                  <a:cubicBezTo>
                    <a:pt x="2885" y="13268"/>
                    <a:pt x="2352" y="12177"/>
                    <a:pt x="1988" y="11038"/>
                  </a:cubicBezTo>
                  <a:cubicBezTo>
                    <a:pt x="1576" y="9875"/>
                    <a:pt x="1261" y="8687"/>
                    <a:pt x="1043" y="7451"/>
                  </a:cubicBezTo>
                  <a:cubicBezTo>
                    <a:pt x="655" y="5051"/>
                    <a:pt x="582" y="2579"/>
                    <a:pt x="824" y="155"/>
                  </a:cubicBezTo>
                  <a:cubicBezTo>
                    <a:pt x="838" y="58"/>
                    <a:pt x="765" y="1"/>
                    <a:pt x="691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9"/>
            <p:cNvSpPr/>
            <p:nvPr/>
          </p:nvSpPr>
          <p:spPr>
            <a:xfrm flipH="1">
              <a:off x="1704800" y="2217729"/>
              <a:ext cx="943825" cy="749950"/>
            </a:xfrm>
            <a:custGeom>
              <a:avLst/>
              <a:gdLst/>
              <a:ahLst/>
              <a:cxnLst/>
              <a:rect l="l" t="t" r="r" b="b"/>
              <a:pathLst>
                <a:path w="37753" h="29998" extrusionOk="0">
                  <a:moveTo>
                    <a:pt x="4480" y="1"/>
                  </a:moveTo>
                  <a:cubicBezTo>
                    <a:pt x="3445" y="1"/>
                    <a:pt x="2363" y="501"/>
                    <a:pt x="1625" y="1157"/>
                  </a:cubicBezTo>
                  <a:cubicBezTo>
                    <a:pt x="486" y="2103"/>
                    <a:pt x="1" y="3606"/>
                    <a:pt x="365" y="5036"/>
                  </a:cubicBezTo>
                  <a:cubicBezTo>
                    <a:pt x="394" y="5152"/>
                    <a:pt x="485" y="5203"/>
                    <a:pt x="581" y="5203"/>
                  </a:cubicBezTo>
                  <a:cubicBezTo>
                    <a:pt x="724" y="5203"/>
                    <a:pt x="878" y="5089"/>
                    <a:pt x="849" y="4915"/>
                  </a:cubicBezTo>
                  <a:cubicBezTo>
                    <a:pt x="631" y="3557"/>
                    <a:pt x="1189" y="2176"/>
                    <a:pt x="2328" y="1376"/>
                  </a:cubicBezTo>
                  <a:cubicBezTo>
                    <a:pt x="2934" y="939"/>
                    <a:pt x="3637" y="673"/>
                    <a:pt x="4364" y="600"/>
                  </a:cubicBezTo>
                  <a:cubicBezTo>
                    <a:pt x="4443" y="589"/>
                    <a:pt x="4520" y="584"/>
                    <a:pt x="4595" y="584"/>
                  </a:cubicBezTo>
                  <a:cubicBezTo>
                    <a:pt x="5365" y="584"/>
                    <a:pt x="5905" y="1121"/>
                    <a:pt x="6546" y="1497"/>
                  </a:cubicBezTo>
                  <a:cubicBezTo>
                    <a:pt x="8121" y="2394"/>
                    <a:pt x="9745" y="3194"/>
                    <a:pt x="11393" y="3872"/>
                  </a:cubicBezTo>
                  <a:cubicBezTo>
                    <a:pt x="12242" y="4187"/>
                    <a:pt x="13042" y="4551"/>
                    <a:pt x="13817" y="5012"/>
                  </a:cubicBezTo>
                  <a:cubicBezTo>
                    <a:pt x="14520" y="5448"/>
                    <a:pt x="15175" y="5957"/>
                    <a:pt x="15854" y="6442"/>
                  </a:cubicBezTo>
                  <a:cubicBezTo>
                    <a:pt x="18641" y="8502"/>
                    <a:pt x="21235" y="10805"/>
                    <a:pt x="23659" y="13301"/>
                  </a:cubicBezTo>
                  <a:cubicBezTo>
                    <a:pt x="26010" y="15750"/>
                    <a:pt x="28070" y="18464"/>
                    <a:pt x="30106" y="21155"/>
                  </a:cubicBezTo>
                  <a:cubicBezTo>
                    <a:pt x="32409" y="24233"/>
                    <a:pt x="34760" y="27288"/>
                    <a:pt x="37524" y="29978"/>
                  </a:cubicBezTo>
                  <a:cubicBezTo>
                    <a:pt x="37542" y="29992"/>
                    <a:pt x="37562" y="29998"/>
                    <a:pt x="37583" y="29998"/>
                  </a:cubicBezTo>
                  <a:cubicBezTo>
                    <a:pt x="37668" y="29998"/>
                    <a:pt x="37752" y="29892"/>
                    <a:pt x="37693" y="29833"/>
                  </a:cubicBezTo>
                  <a:cubicBezTo>
                    <a:pt x="32700" y="24476"/>
                    <a:pt x="29016" y="18077"/>
                    <a:pt x="23925" y="12841"/>
                  </a:cubicBezTo>
                  <a:cubicBezTo>
                    <a:pt x="21332" y="10199"/>
                    <a:pt x="18544" y="7751"/>
                    <a:pt x="15563" y="5569"/>
                  </a:cubicBezTo>
                  <a:cubicBezTo>
                    <a:pt x="14908" y="5036"/>
                    <a:pt x="14205" y="4551"/>
                    <a:pt x="13454" y="4139"/>
                  </a:cubicBezTo>
                  <a:cubicBezTo>
                    <a:pt x="12630" y="3703"/>
                    <a:pt x="11709" y="3412"/>
                    <a:pt x="10860" y="3024"/>
                  </a:cubicBezTo>
                  <a:cubicBezTo>
                    <a:pt x="9139" y="2272"/>
                    <a:pt x="7467" y="1376"/>
                    <a:pt x="5891" y="382"/>
                  </a:cubicBezTo>
                  <a:cubicBezTo>
                    <a:pt x="5460" y="115"/>
                    <a:pt x="4976" y="1"/>
                    <a:pt x="4480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9"/>
            <p:cNvSpPr/>
            <p:nvPr/>
          </p:nvSpPr>
          <p:spPr>
            <a:xfrm flipH="1">
              <a:off x="2419525" y="2482979"/>
              <a:ext cx="101000" cy="33700"/>
            </a:xfrm>
            <a:custGeom>
              <a:avLst/>
              <a:gdLst/>
              <a:ahLst/>
              <a:cxnLst/>
              <a:rect l="l" t="t" r="r" b="b"/>
              <a:pathLst>
                <a:path w="4040" h="1348" extrusionOk="0">
                  <a:moveTo>
                    <a:pt x="4015" y="1"/>
                  </a:moveTo>
                  <a:cubicBezTo>
                    <a:pt x="3506" y="461"/>
                    <a:pt x="2852" y="728"/>
                    <a:pt x="2197" y="777"/>
                  </a:cubicBezTo>
                  <a:cubicBezTo>
                    <a:pt x="2113" y="783"/>
                    <a:pt x="2027" y="786"/>
                    <a:pt x="1940" y="786"/>
                  </a:cubicBezTo>
                  <a:cubicBezTo>
                    <a:pt x="1704" y="786"/>
                    <a:pt x="1465" y="764"/>
                    <a:pt x="1252" y="728"/>
                  </a:cubicBezTo>
                  <a:cubicBezTo>
                    <a:pt x="1082" y="704"/>
                    <a:pt x="937" y="655"/>
                    <a:pt x="791" y="607"/>
                  </a:cubicBezTo>
                  <a:cubicBezTo>
                    <a:pt x="622" y="558"/>
                    <a:pt x="428" y="534"/>
                    <a:pt x="258" y="486"/>
                  </a:cubicBezTo>
                  <a:cubicBezTo>
                    <a:pt x="247" y="484"/>
                    <a:pt x="237" y="483"/>
                    <a:pt x="226" y="483"/>
                  </a:cubicBezTo>
                  <a:cubicBezTo>
                    <a:pt x="113" y="483"/>
                    <a:pt x="0" y="591"/>
                    <a:pt x="88" y="680"/>
                  </a:cubicBezTo>
                  <a:cubicBezTo>
                    <a:pt x="210" y="825"/>
                    <a:pt x="331" y="970"/>
                    <a:pt x="501" y="1067"/>
                  </a:cubicBezTo>
                  <a:cubicBezTo>
                    <a:pt x="670" y="1164"/>
                    <a:pt x="864" y="1237"/>
                    <a:pt x="1058" y="1286"/>
                  </a:cubicBezTo>
                  <a:cubicBezTo>
                    <a:pt x="1257" y="1327"/>
                    <a:pt x="1457" y="1347"/>
                    <a:pt x="1654" y="1347"/>
                  </a:cubicBezTo>
                  <a:cubicBezTo>
                    <a:pt x="2612" y="1347"/>
                    <a:pt x="3517" y="873"/>
                    <a:pt x="4039" y="49"/>
                  </a:cubicBezTo>
                  <a:lnTo>
                    <a:pt x="4015" y="1"/>
                  </a:ln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9"/>
            <p:cNvSpPr/>
            <p:nvPr/>
          </p:nvSpPr>
          <p:spPr>
            <a:xfrm flipH="1">
              <a:off x="2185875" y="2506904"/>
              <a:ext cx="279000" cy="187225"/>
            </a:xfrm>
            <a:custGeom>
              <a:avLst/>
              <a:gdLst/>
              <a:ahLst/>
              <a:cxnLst/>
              <a:rect l="l" t="t" r="r" b="b"/>
              <a:pathLst>
                <a:path w="11160" h="7489" extrusionOk="0">
                  <a:moveTo>
                    <a:pt x="114" y="0"/>
                  </a:moveTo>
                  <a:cubicBezTo>
                    <a:pt x="44" y="0"/>
                    <a:pt x="0" y="76"/>
                    <a:pt x="20" y="135"/>
                  </a:cubicBezTo>
                  <a:cubicBezTo>
                    <a:pt x="868" y="1322"/>
                    <a:pt x="1935" y="2365"/>
                    <a:pt x="2928" y="3407"/>
                  </a:cubicBezTo>
                  <a:cubicBezTo>
                    <a:pt x="3898" y="4473"/>
                    <a:pt x="4868" y="5492"/>
                    <a:pt x="5934" y="6437"/>
                  </a:cubicBezTo>
                  <a:cubicBezTo>
                    <a:pt x="6623" y="7125"/>
                    <a:pt x="7555" y="7488"/>
                    <a:pt x="8509" y="7488"/>
                  </a:cubicBezTo>
                  <a:cubicBezTo>
                    <a:pt x="8596" y="7488"/>
                    <a:pt x="8683" y="7485"/>
                    <a:pt x="8770" y="7479"/>
                  </a:cubicBezTo>
                  <a:cubicBezTo>
                    <a:pt x="9691" y="7431"/>
                    <a:pt x="10661" y="7116"/>
                    <a:pt x="11121" y="6291"/>
                  </a:cubicBezTo>
                  <a:cubicBezTo>
                    <a:pt x="11159" y="6216"/>
                    <a:pt x="11108" y="6155"/>
                    <a:pt x="11050" y="6155"/>
                  </a:cubicBezTo>
                  <a:cubicBezTo>
                    <a:pt x="11033" y="6155"/>
                    <a:pt x="11016" y="6160"/>
                    <a:pt x="11000" y="6170"/>
                  </a:cubicBezTo>
                  <a:cubicBezTo>
                    <a:pt x="10303" y="6715"/>
                    <a:pt x="9429" y="7005"/>
                    <a:pt x="8537" y="7005"/>
                  </a:cubicBezTo>
                  <a:cubicBezTo>
                    <a:pt x="8437" y="7005"/>
                    <a:pt x="8337" y="7002"/>
                    <a:pt x="8237" y="6994"/>
                  </a:cubicBezTo>
                  <a:cubicBezTo>
                    <a:pt x="7025" y="6897"/>
                    <a:pt x="6322" y="6073"/>
                    <a:pt x="5498" y="5298"/>
                  </a:cubicBezTo>
                  <a:cubicBezTo>
                    <a:pt x="4577" y="4425"/>
                    <a:pt x="3680" y="3480"/>
                    <a:pt x="2783" y="2583"/>
                  </a:cubicBezTo>
                  <a:cubicBezTo>
                    <a:pt x="1935" y="1710"/>
                    <a:pt x="1111" y="741"/>
                    <a:pt x="165" y="13"/>
                  </a:cubicBezTo>
                  <a:cubicBezTo>
                    <a:pt x="147" y="4"/>
                    <a:pt x="130" y="0"/>
                    <a:pt x="11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9"/>
            <p:cNvSpPr/>
            <p:nvPr/>
          </p:nvSpPr>
          <p:spPr>
            <a:xfrm flipH="1">
              <a:off x="2174100" y="2683604"/>
              <a:ext cx="103675" cy="96950"/>
            </a:xfrm>
            <a:custGeom>
              <a:avLst/>
              <a:gdLst/>
              <a:ahLst/>
              <a:cxnLst/>
              <a:rect l="l" t="t" r="r" b="b"/>
              <a:pathLst>
                <a:path w="4147" h="3878" extrusionOk="0">
                  <a:moveTo>
                    <a:pt x="315" y="0"/>
                  </a:moveTo>
                  <a:cubicBezTo>
                    <a:pt x="155" y="0"/>
                    <a:pt x="0" y="188"/>
                    <a:pt x="123" y="363"/>
                  </a:cubicBezTo>
                  <a:cubicBezTo>
                    <a:pt x="632" y="1066"/>
                    <a:pt x="1189" y="1744"/>
                    <a:pt x="1795" y="2375"/>
                  </a:cubicBezTo>
                  <a:cubicBezTo>
                    <a:pt x="2086" y="2641"/>
                    <a:pt x="2401" y="2908"/>
                    <a:pt x="2741" y="3174"/>
                  </a:cubicBezTo>
                  <a:cubicBezTo>
                    <a:pt x="2910" y="3296"/>
                    <a:pt x="3080" y="3417"/>
                    <a:pt x="3250" y="3538"/>
                  </a:cubicBezTo>
                  <a:cubicBezTo>
                    <a:pt x="3419" y="3659"/>
                    <a:pt x="3662" y="3877"/>
                    <a:pt x="3904" y="3877"/>
                  </a:cubicBezTo>
                  <a:cubicBezTo>
                    <a:pt x="4049" y="3853"/>
                    <a:pt x="4146" y="3708"/>
                    <a:pt x="4074" y="3562"/>
                  </a:cubicBezTo>
                  <a:cubicBezTo>
                    <a:pt x="4001" y="3368"/>
                    <a:pt x="3734" y="3271"/>
                    <a:pt x="3565" y="3126"/>
                  </a:cubicBezTo>
                  <a:cubicBezTo>
                    <a:pt x="3395" y="3005"/>
                    <a:pt x="3225" y="2884"/>
                    <a:pt x="3056" y="2762"/>
                  </a:cubicBezTo>
                  <a:cubicBezTo>
                    <a:pt x="2741" y="2496"/>
                    <a:pt x="2425" y="2253"/>
                    <a:pt x="2135" y="1987"/>
                  </a:cubicBezTo>
                  <a:cubicBezTo>
                    <a:pt x="1529" y="1405"/>
                    <a:pt x="971" y="775"/>
                    <a:pt x="486" y="96"/>
                  </a:cubicBezTo>
                  <a:cubicBezTo>
                    <a:pt x="439" y="28"/>
                    <a:pt x="377" y="0"/>
                    <a:pt x="31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9"/>
            <p:cNvSpPr/>
            <p:nvPr/>
          </p:nvSpPr>
          <p:spPr>
            <a:xfrm flipH="1">
              <a:off x="2639675" y="2713779"/>
              <a:ext cx="144625" cy="41100"/>
            </a:xfrm>
            <a:custGeom>
              <a:avLst/>
              <a:gdLst/>
              <a:ahLst/>
              <a:cxnLst/>
              <a:rect l="l" t="t" r="r" b="b"/>
              <a:pathLst>
                <a:path w="5785" h="1644" extrusionOk="0">
                  <a:moveTo>
                    <a:pt x="203" y="0"/>
                  </a:moveTo>
                  <a:cubicBezTo>
                    <a:pt x="96" y="0"/>
                    <a:pt x="1" y="92"/>
                    <a:pt x="23" y="222"/>
                  </a:cubicBezTo>
                  <a:cubicBezTo>
                    <a:pt x="95" y="465"/>
                    <a:pt x="265" y="659"/>
                    <a:pt x="483" y="804"/>
                  </a:cubicBezTo>
                  <a:cubicBezTo>
                    <a:pt x="701" y="974"/>
                    <a:pt x="944" y="1095"/>
                    <a:pt x="1186" y="1216"/>
                  </a:cubicBezTo>
                  <a:cubicBezTo>
                    <a:pt x="1695" y="1434"/>
                    <a:pt x="2228" y="1580"/>
                    <a:pt x="2762" y="1628"/>
                  </a:cubicBezTo>
                  <a:cubicBezTo>
                    <a:pt x="2878" y="1638"/>
                    <a:pt x="2994" y="1644"/>
                    <a:pt x="3110" y="1644"/>
                  </a:cubicBezTo>
                  <a:cubicBezTo>
                    <a:pt x="4081" y="1644"/>
                    <a:pt x="5028" y="1284"/>
                    <a:pt x="5743" y="634"/>
                  </a:cubicBezTo>
                  <a:cubicBezTo>
                    <a:pt x="5785" y="593"/>
                    <a:pt x="5755" y="479"/>
                    <a:pt x="5684" y="479"/>
                  </a:cubicBezTo>
                  <a:cubicBezTo>
                    <a:pt x="5672" y="479"/>
                    <a:pt x="5660" y="482"/>
                    <a:pt x="5646" y="489"/>
                  </a:cubicBezTo>
                  <a:cubicBezTo>
                    <a:pt x="4940" y="872"/>
                    <a:pt x="4150" y="1071"/>
                    <a:pt x="3346" y="1071"/>
                  </a:cubicBezTo>
                  <a:cubicBezTo>
                    <a:pt x="3184" y="1071"/>
                    <a:pt x="3021" y="1063"/>
                    <a:pt x="2859" y="1046"/>
                  </a:cubicBezTo>
                  <a:cubicBezTo>
                    <a:pt x="2374" y="1022"/>
                    <a:pt x="1913" y="901"/>
                    <a:pt x="1501" y="707"/>
                  </a:cubicBezTo>
                  <a:cubicBezTo>
                    <a:pt x="1259" y="610"/>
                    <a:pt x="1041" y="489"/>
                    <a:pt x="847" y="343"/>
                  </a:cubicBezTo>
                  <a:cubicBezTo>
                    <a:pt x="677" y="198"/>
                    <a:pt x="459" y="77"/>
                    <a:pt x="241" y="4"/>
                  </a:cubicBezTo>
                  <a:cubicBezTo>
                    <a:pt x="228" y="2"/>
                    <a:pt x="216" y="0"/>
                    <a:pt x="203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9"/>
            <p:cNvSpPr/>
            <p:nvPr/>
          </p:nvSpPr>
          <p:spPr>
            <a:xfrm flipH="1">
              <a:off x="2392175" y="2966179"/>
              <a:ext cx="114975" cy="36175"/>
            </a:xfrm>
            <a:custGeom>
              <a:avLst/>
              <a:gdLst/>
              <a:ahLst/>
              <a:cxnLst/>
              <a:rect l="l" t="t" r="r" b="b"/>
              <a:pathLst>
                <a:path w="4599" h="1447" extrusionOk="0">
                  <a:moveTo>
                    <a:pt x="4282" y="0"/>
                  </a:moveTo>
                  <a:cubicBezTo>
                    <a:pt x="4231" y="0"/>
                    <a:pt x="4180" y="19"/>
                    <a:pt x="4135" y="64"/>
                  </a:cubicBezTo>
                  <a:cubicBezTo>
                    <a:pt x="3601" y="501"/>
                    <a:pt x="2947" y="767"/>
                    <a:pt x="2268" y="840"/>
                  </a:cubicBezTo>
                  <a:cubicBezTo>
                    <a:pt x="2203" y="845"/>
                    <a:pt x="2138" y="847"/>
                    <a:pt x="2074" y="847"/>
                  </a:cubicBezTo>
                  <a:cubicBezTo>
                    <a:pt x="1464" y="847"/>
                    <a:pt x="872" y="652"/>
                    <a:pt x="281" y="476"/>
                  </a:cubicBezTo>
                  <a:cubicBezTo>
                    <a:pt x="268" y="472"/>
                    <a:pt x="255" y="470"/>
                    <a:pt x="242" y="470"/>
                  </a:cubicBezTo>
                  <a:cubicBezTo>
                    <a:pt x="111" y="470"/>
                    <a:pt x="1" y="681"/>
                    <a:pt x="111" y="792"/>
                  </a:cubicBezTo>
                  <a:cubicBezTo>
                    <a:pt x="232" y="937"/>
                    <a:pt x="378" y="1058"/>
                    <a:pt x="547" y="1155"/>
                  </a:cubicBezTo>
                  <a:cubicBezTo>
                    <a:pt x="741" y="1228"/>
                    <a:pt x="935" y="1301"/>
                    <a:pt x="1153" y="1349"/>
                  </a:cubicBezTo>
                  <a:cubicBezTo>
                    <a:pt x="1412" y="1414"/>
                    <a:pt x="1681" y="1446"/>
                    <a:pt x="1954" y="1446"/>
                  </a:cubicBezTo>
                  <a:cubicBezTo>
                    <a:pt x="2091" y="1446"/>
                    <a:pt x="2228" y="1438"/>
                    <a:pt x="2365" y="1422"/>
                  </a:cubicBezTo>
                  <a:cubicBezTo>
                    <a:pt x="3165" y="1349"/>
                    <a:pt x="3917" y="961"/>
                    <a:pt x="4450" y="355"/>
                  </a:cubicBezTo>
                  <a:cubicBezTo>
                    <a:pt x="4599" y="206"/>
                    <a:pt x="4448" y="0"/>
                    <a:pt x="4282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9"/>
            <p:cNvSpPr/>
            <p:nvPr/>
          </p:nvSpPr>
          <p:spPr>
            <a:xfrm flipH="1">
              <a:off x="2138425" y="3103729"/>
              <a:ext cx="84775" cy="94550"/>
            </a:xfrm>
            <a:custGeom>
              <a:avLst/>
              <a:gdLst/>
              <a:ahLst/>
              <a:cxnLst/>
              <a:rect l="l" t="t" r="r" b="b"/>
              <a:pathLst>
                <a:path w="3391" h="3782" extrusionOk="0">
                  <a:moveTo>
                    <a:pt x="3234" y="1"/>
                  </a:moveTo>
                  <a:cubicBezTo>
                    <a:pt x="3203" y="1"/>
                    <a:pt x="3172" y="13"/>
                    <a:pt x="3151" y="41"/>
                  </a:cubicBezTo>
                  <a:cubicBezTo>
                    <a:pt x="2885" y="331"/>
                    <a:pt x="2594" y="622"/>
                    <a:pt x="2327" y="913"/>
                  </a:cubicBezTo>
                  <a:cubicBezTo>
                    <a:pt x="2085" y="1228"/>
                    <a:pt x="1842" y="1519"/>
                    <a:pt x="1576" y="1810"/>
                  </a:cubicBezTo>
                  <a:cubicBezTo>
                    <a:pt x="1309" y="2077"/>
                    <a:pt x="1042" y="2368"/>
                    <a:pt x="751" y="2658"/>
                  </a:cubicBezTo>
                  <a:cubicBezTo>
                    <a:pt x="606" y="2780"/>
                    <a:pt x="485" y="2925"/>
                    <a:pt x="339" y="3046"/>
                  </a:cubicBezTo>
                  <a:cubicBezTo>
                    <a:pt x="194" y="3192"/>
                    <a:pt x="0" y="3386"/>
                    <a:pt x="49" y="3579"/>
                  </a:cubicBezTo>
                  <a:cubicBezTo>
                    <a:pt x="73" y="3676"/>
                    <a:pt x="145" y="3773"/>
                    <a:pt x="242" y="3773"/>
                  </a:cubicBezTo>
                  <a:cubicBezTo>
                    <a:pt x="266" y="3779"/>
                    <a:pt x="289" y="3782"/>
                    <a:pt x="312" y="3782"/>
                  </a:cubicBezTo>
                  <a:cubicBezTo>
                    <a:pt x="482" y="3782"/>
                    <a:pt x="648" y="3638"/>
                    <a:pt x="776" y="3531"/>
                  </a:cubicBezTo>
                  <a:cubicBezTo>
                    <a:pt x="921" y="3386"/>
                    <a:pt x="1067" y="3216"/>
                    <a:pt x="1188" y="3070"/>
                  </a:cubicBezTo>
                  <a:cubicBezTo>
                    <a:pt x="1454" y="2780"/>
                    <a:pt x="1721" y="2464"/>
                    <a:pt x="1988" y="2149"/>
                  </a:cubicBezTo>
                  <a:cubicBezTo>
                    <a:pt x="2254" y="1834"/>
                    <a:pt x="2497" y="1543"/>
                    <a:pt x="2715" y="1204"/>
                  </a:cubicBezTo>
                  <a:cubicBezTo>
                    <a:pt x="2933" y="840"/>
                    <a:pt x="3151" y="501"/>
                    <a:pt x="3321" y="162"/>
                  </a:cubicBezTo>
                  <a:cubicBezTo>
                    <a:pt x="3390" y="75"/>
                    <a:pt x="3311" y="1"/>
                    <a:pt x="3234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9"/>
            <p:cNvSpPr/>
            <p:nvPr/>
          </p:nvSpPr>
          <p:spPr>
            <a:xfrm flipH="1">
              <a:off x="2289850" y="2867779"/>
              <a:ext cx="42450" cy="45325"/>
            </a:xfrm>
            <a:custGeom>
              <a:avLst/>
              <a:gdLst/>
              <a:ahLst/>
              <a:cxnLst/>
              <a:rect l="l" t="t" r="r" b="b"/>
              <a:pathLst>
                <a:path w="1698" h="1813" extrusionOk="0">
                  <a:moveTo>
                    <a:pt x="1288" y="1"/>
                  </a:moveTo>
                  <a:cubicBezTo>
                    <a:pt x="1155" y="1"/>
                    <a:pt x="1027" y="88"/>
                    <a:pt x="971" y="219"/>
                  </a:cubicBezTo>
                  <a:cubicBezTo>
                    <a:pt x="949" y="284"/>
                    <a:pt x="927" y="367"/>
                    <a:pt x="906" y="453"/>
                  </a:cubicBezTo>
                  <a:lnTo>
                    <a:pt x="906" y="453"/>
                  </a:lnTo>
                  <a:cubicBezTo>
                    <a:pt x="908" y="442"/>
                    <a:pt x="909" y="433"/>
                    <a:pt x="909" y="433"/>
                  </a:cubicBezTo>
                  <a:lnTo>
                    <a:pt x="909" y="433"/>
                  </a:lnTo>
                  <a:cubicBezTo>
                    <a:pt x="908" y="433"/>
                    <a:pt x="905" y="448"/>
                    <a:pt x="898" y="486"/>
                  </a:cubicBezTo>
                  <a:cubicBezTo>
                    <a:pt x="900" y="475"/>
                    <a:pt x="903" y="464"/>
                    <a:pt x="906" y="453"/>
                  </a:cubicBezTo>
                  <a:lnTo>
                    <a:pt x="906" y="453"/>
                  </a:lnTo>
                  <a:cubicBezTo>
                    <a:pt x="903" y="476"/>
                    <a:pt x="898" y="512"/>
                    <a:pt x="898" y="534"/>
                  </a:cubicBezTo>
                  <a:lnTo>
                    <a:pt x="849" y="631"/>
                  </a:lnTo>
                  <a:cubicBezTo>
                    <a:pt x="825" y="680"/>
                    <a:pt x="801" y="752"/>
                    <a:pt x="752" y="801"/>
                  </a:cubicBezTo>
                  <a:lnTo>
                    <a:pt x="728" y="849"/>
                  </a:lnTo>
                  <a:lnTo>
                    <a:pt x="680" y="946"/>
                  </a:lnTo>
                  <a:cubicBezTo>
                    <a:pt x="631" y="995"/>
                    <a:pt x="583" y="1043"/>
                    <a:pt x="534" y="1116"/>
                  </a:cubicBezTo>
                  <a:lnTo>
                    <a:pt x="486" y="1140"/>
                  </a:lnTo>
                  <a:lnTo>
                    <a:pt x="413" y="1213"/>
                  </a:lnTo>
                  <a:cubicBezTo>
                    <a:pt x="340" y="1261"/>
                    <a:pt x="268" y="1310"/>
                    <a:pt x="195" y="1383"/>
                  </a:cubicBezTo>
                  <a:cubicBezTo>
                    <a:pt x="146" y="1431"/>
                    <a:pt x="122" y="1480"/>
                    <a:pt x="74" y="1528"/>
                  </a:cubicBezTo>
                  <a:cubicBezTo>
                    <a:pt x="1" y="1625"/>
                    <a:pt x="49" y="1770"/>
                    <a:pt x="171" y="1795"/>
                  </a:cubicBezTo>
                  <a:cubicBezTo>
                    <a:pt x="207" y="1807"/>
                    <a:pt x="249" y="1813"/>
                    <a:pt x="292" y="1813"/>
                  </a:cubicBezTo>
                  <a:cubicBezTo>
                    <a:pt x="334" y="1813"/>
                    <a:pt x="377" y="1807"/>
                    <a:pt x="413" y="1795"/>
                  </a:cubicBezTo>
                  <a:cubicBezTo>
                    <a:pt x="534" y="1770"/>
                    <a:pt x="631" y="1722"/>
                    <a:pt x="728" y="1673"/>
                  </a:cubicBezTo>
                  <a:cubicBezTo>
                    <a:pt x="874" y="1576"/>
                    <a:pt x="1019" y="1455"/>
                    <a:pt x="1140" y="1334"/>
                  </a:cubicBezTo>
                  <a:cubicBezTo>
                    <a:pt x="1237" y="1237"/>
                    <a:pt x="1334" y="1116"/>
                    <a:pt x="1431" y="995"/>
                  </a:cubicBezTo>
                  <a:cubicBezTo>
                    <a:pt x="1552" y="801"/>
                    <a:pt x="1625" y="607"/>
                    <a:pt x="1673" y="413"/>
                  </a:cubicBezTo>
                  <a:cubicBezTo>
                    <a:pt x="1698" y="243"/>
                    <a:pt x="1576" y="74"/>
                    <a:pt x="1407" y="25"/>
                  </a:cubicBezTo>
                  <a:cubicBezTo>
                    <a:pt x="1368" y="8"/>
                    <a:pt x="1328" y="1"/>
                    <a:pt x="128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9"/>
            <p:cNvSpPr/>
            <p:nvPr/>
          </p:nvSpPr>
          <p:spPr>
            <a:xfrm flipH="1">
              <a:off x="2094050" y="3062679"/>
              <a:ext cx="45175" cy="43075"/>
            </a:xfrm>
            <a:custGeom>
              <a:avLst/>
              <a:gdLst/>
              <a:ahLst/>
              <a:cxnLst/>
              <a:rect l="l" t="t" r="r" b="b"/>
              <a:pathLst>
                <a:path w="1807" h="1723" extrusionOk="0">
                  <a:moveTo>
                    <a:pt x="1520" y="0"/>
                  </a:moveTo>
                  <a:cubicBezTo>
                    <a:pt x="1478" y="0"/>
                    <a:pt x="1433" y="17"/>
                    <a:pt x="1392" y="58"/>
                  </a:cubicBezTo>
                  <a:cubicBezTo>
                    <a:pt x="1125" y="277"/>
                    <a:pt x="883" y="519"/>
                    <a:pt x="641" y="761"/>
                  </a:cubicBezTo>
                  <a:cubicBezTo>
                    <a:pt x="422" y="1028"/>
                    <a:pt x="228" y="1295"/>
                    <a:pt x="35" y="1586"/>
                  </a:cubicBezTo>
                  <a:cubicBezTo>
                    <a:pt x="0" y="1654"/>
                    <a:pt x="51" y="1723"/>
                    <a:pt x="109" y="1723"/>
                  </a:cubicBezTo>
                  <a:cubicBezTo>
                    <a:pt x="133" y="1723"/>
                    <a:pt x="159" y="1711"/>
                    <a:pt x="180" y="1683"/>
                  </a:cubicBezTo>
                  <a:cubicBezTo>
                    <a:pt x="616" y="1173"/>
                    <a:pt x="1101" y="737"/>
                    <a:pt x="1634" y="349"/>
                  </a:cubicBezTo>
                  <a:cubicBezTo>
                    <a:pt x="1806" y="235"/>
                    <a:pt x="1677" y="0"/>
                    <a:pt x="152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9"/>
            <p:cNvSpPr/>
            <p:nvPr/>
          </p:nvSpPr>
          <p:spPr>
            <a:xfrm flipH="1">
              <a:off x="2415275" y="2985604"/>
              <a:ext cx="115050" cy="137475"/>
            </a:xfrm>
            <a:custGeom>
              <a:avLst/>
              <a:gdLst/>
              <a:ahLst/>
              <a:cxnLst/>
              <a:rect l="l" t="t" r="r" b="b"/>
              <a:pathLst>
                <a:path w="4602" h="5499" extrusionOk="0">
                  <a:moveTo>
                    <a:pt x="196" y="0"/>
                  </a:moveTo>
                  <a:cubicBezTo>
                    <a:pt x="74" y="0"/>
                    <a:pt x="0" y="150"/>
                    <a:pt x="71" y="255"/>
                  </a:cubicBezTo>
                  <a:lnTo>
                    <a:pt x="71" y="255"/>
                  </a:lnTo>
                  <a:lnTo>
                    <a:pt x="68" y="257"/>
                  </a:lnTo>
                  <a:cubicBezTo>
                    <a:pt x="432" y="669"/>
                    <a:pt x="820" y="1057"/>
                    <a:pt x="1232" y="1445"/>
                  </a:cubicBezTo>
                  <a:cubicBezTo>
                    <a:pt x="1644" y="1857"/>
                    <a:pt x="2008" y="2317"/>
                    <a:pt x="2371" y="2778"/>
                  </a:cubicBezTo>
                  <a:cubicBezTo>
                    <a:pt x="2735" y="3214"/>
                    <a:pt x="3074" y="3675"/>
                    <a:pt x="3365" y="4160"/>
                  </a:cubicBezTo>
                  <a:cubicBezTo>
                    <a:pt x="3510" y="4402"/>
                    <a:pt x="3680" y="4644"/>
                    <a:pt x="3825" y="4887"/>
                  </a:cubicBezTo>
                  <a:cubicBezTo>
                    <a:pt x="3995" y="5105"/>
                    <a:pt x="4068" y="5372"/>
                    <a:pt x="4335" y="5493"/>
                  </a:cubicBezTo>
                  <a:cubicBezTo>
                    <a:pt x="4351" y="5497"/>
                    <a:pt x="4368" y="5499"/>
                    <a:pt x="4384" y="5499"/>
                  </a:cubicBezTo>
                  <a:cubicBezTo>
                    <a:pt x="4469" y="5499"/>
                    <a:pt x="4557" y="5448"/>
                    <a:pt x="4577" y="5347"/>
                  </a:cubicBezTo>
                  <a:cubicBezTo>
                    <a:pt x="4601" y="5081"/>
                    <a:pt x="4528" y="4814"/>
                    <a:pt x="4359" y="4596"/>
                  </a:cubicBezTo>
                  <a:cubicBezTo>
                    <a:pt x="4238" y="4329"/>
                    <a:pt x="4092" y="4063"/>
                    <a:pt x="3947" y="3820"/>
                  </a:cubicBezTo>
                  <a:cubicBezTo>
                    <a:pt x="3607" y="3311"/>
                    <a:pt x="3268" y="2826"/>
                    <a:pt x="2880" y="2366"/>
                  </a:cubicBezTo>
                  <a:cubicBezTo>
                    <a:pt x="2517" y="1905"/>
                    <a:pt x="2104" y="1493"/>
                    <a:pt x="1692" y="1081"/>
                  </a:cubicBezTo>
                  <a:cubicBezTo>
                    <a:pt x="1280" y="669"/>
                    <a:pt x="796" y="305"/>
                    <a:pt x="262" y="15"/>
                  </a:cubicBezTo>
                  <a:cubicBezTo>
                    <a:pt x="239" y="5"/>
                    <a:pt x="217" y="0"/>
                    <a:pt x="19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9"/>
            <p:cNvSpPr/>
            <p:nvPr/>
          </p:nvSpPr>
          <p:spPr>
            <a:xfrm flipH="1">
              <a:off x="2275900" y="3212904"/>
              <a:ext cx="47825" cy="78450"/>
            </a:xfrm>
            <a:custGeom>
              <a:avLst/>
              <a:gdLst/>
              <a:ahLst/>
              <a:cxnLst/>
              <a:rect l="l" t="t" r="r" b="b"/>
              <a:pathLst>
                <a:path w="1913" h="3138" extrusionOk="0">
                  <a:moveTo>
                    <a:pt x="1782" y="1"/>
                  </a:moveTo>
                  <a:cubicBezTo>
                    <a:pt x="1758" y="1"/>
                    <a:pt x="1735" y="11"/>
                    <a:pt x="1718" y="37"/>
                  </a:cubicBezTo>
                  <a:cubicBezTo>
                    <a:pt x="1549" y="231"/>
                    <a:pt x="1452" y="473"/>
                    <a:pt x="1355" y="715"/>
                  </a:cubicBezTo>
                  <a:cubicBezTo>
                    <a:pt x="1258" y="982"/>
                    <a:pt x="1137" y="1224"/>
                    <a:pt x="991" y="1467"/>
                  </a:cubicBezTo>
                  <a:cubicBezTo>
                    <a:pt x="870" y="1685"/>
                    <a:pt x="724" y="1903"/>
                    <a:pt x="579" y="2097"/>
                  </a:cubicBezTo>
                  <a:cubicBezTo>
                    <a:pt x="409" y="2315"/>
                    <a:pt x="240" y="2533"/>
                    <a:pt x="94" y="2776"/>
                  </a:cubicBezTo>
                  <a:cubicBezTo>
                    <a:pt x="0" y="2964"/>
                    <a:pt x="155" y="3138"/>
                    <a:pt x="319" y="3138"/>
                  </a:cubicBezTo>
                  <a:cubicBezTo>
                    <a:pt x="366" y="3138"/>
                    <a:pt x="415" y="3123"/>
                    <a:pt x="458" y="3091"/>
                  </a:cubicBezTo>
                  <a:cubicBezTo>
                    <a:pt x="676" y="2897"/>
                    <a:pt x="870" y="2679"/>
                    <a:pt x="1015" y="2412"/>
                  </a:cubicBezTo>
                  <a:cubicBezTo>
                    <a:pt x="1161" y="2170"/>
                    <a:pt x="1306" y="1927"/>
                    <a:pt x="1427" y="1685"/>
                  </a:cubicBezTo>
                  <a:cubicBezTo>
                    <a:pt x="1549" y="1443"/>
                    <a:pt x="1646" y="1176"/>
                    <a:pt x="1743" y="933"/>
                  </a:cubicBezTo>
                  <a:cubicBezTo>
                    <a:pt x="1864" y="667"/>
                    <a:pt x="1912" y="376"/>
                    <a:pt x="1888" y="85"/>
                  </a:cubicBezTo>
                  <a:cubicBezTo>
                    <a:pt x="1872" y="38"/>
                    <a:pt x="1826" y="1"/>
                    <a:pt x="1782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9"/>
            <p:cNvSpPr/>
            <p:nvPr/>
          </p:nvSpPr>
          <p:spPr>
            <a:xfrm flipH="1">
              <a:off x="2535625" y="3258304"/>
              <a:ext cx="118450" cy="138225"/>
            </a:xfrm>
            <a:custGeom>
              <a:avLst/>
              <a:gdLst/>
              <a:ahLst/>
              <a:cxnLst/>
              <a:rect l="l" t="t" r="r" b="b"/>
              <a:pathLst>
                <a:path w="4738" h="5529" extrusionOk="0">
                  <a:moveTo>
                    <a:pt x="328" y="1"/>
                  </a:moveTo>
                  <a:cubicBezTo>
                    <a:pt x="269" y="1"/>
                    <a:pt x="209" y="12"/>
                    <a:pt x="146" y="39"/>
                  </a:cubicBezTo>
                  <a:cubicBezTo>
                    <a:pt x="49" y="63"/>
                    <a:pt x="1" y="160"/>
                    <a:pt x="1" y="257"/>
                  </a:cubicBezTo>
                  <a:cubicBezTo>
                    <a:pt x="1" y="548"/>
                    <a:pt x="267" y="693"/>
                    <a:pt x="486" y="863"/>
                  </a:cubicBezTo>
                  <a:cubicBezTo>
                    <a:pt x="680" y="1032"/>
                    <a:pt x="946" y="1202"/>
                    <a:pt x="1164" y="1396"/>
                  </a:cubicBezTo>
                  <a:cubicBezTo>
                    <a:pt x="1601" y="1784"/>
                    <a:pt x="2037" y="2196"/>
                    <a:pt x="2425" y="2656"/>
                  </a:cubicBezTo>
                  <a:cubicBezTo>
                    <a:pt x="3152" y="3553"/>
                    <a:pt x="3831" y="4499"/>
                    <a:pt x="4461" y="5468"/>
                  </a:cubicBezTo>
                  <a:cubicBezTo>
                    <a:pt x="4489" y="5511"/>
                    <a:pt x="4526" y="5528"/>
                    <a:pt x="4563" y="5528"/>
                  </a:cubicBezTo>
                  <a:cubicBezTo>
                    <a:pt x="4651" y="5528"/>
                    <a:pt x="4738" y="5426"/>
                    <a:pt x="4703" y="5323"/>
                  </a:cubicBezTo>
                  <a:cubicBezTo>
                    <a:pt x="4340" y="4159"/>
                    <a:pt x="3709" y="3069"/>
                    <a:pt x="2885" y="2172"/>
                  </a:cubicBezTo>
                  <a:cubicBezTo>
                    <a:pt x="2497" y="1711"/>
                    <a:pt x="2061" y="1275"/>
                    <a:pt x="1625" y="887"/>
                  </a:cubicBezTo>
                  <a:cubicBezTo>
                    <a:pt x="1382" y="669"/>
                    <a:pt x="1164" y="475"/>
                    <a:pt x="922" y="305"/>
                  </a:cubicBezTo>
                  <a:cubicBezTo>
                    <a:pt x="732" y="153"/>
                    <a:pt x="542" y="1"/>
                    <a:pt x="32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9"/>
            <p:cNvSpPr/>
            <p:nvPr/>
          </p:nvSpPr>
          <p:spPr>
            <a:xfrm flipH="1">
              <a:off x="2455275" y="3419004"/>
              <a:ext cx="38800" cy="61425"/>
            </a:xfrm>
            <a:custGeom>
              <a:avLst/>
              <a:gdLst/>
              <a:ahLst/>
              <a:cxnLst/>
              <a:rect l="l" t="t" r="r" b="b"/>
              <a:pathLst>
                <a:path w="1552" h="2457" extrusionOk="0">
                  <a:moveTo>
                    <a:pt x="1357" y="1"/>
                  </a:moveTo>
                  <a:cubicBezTo>
                    <a:pt x="1333" y="1"/>
                    <a:pt x="1309" y="4"/>
                    <a:pt x="1285" y="10"/>
                  </a:cubicBezTo>
                  <a:cubicBezTo>
                    <a:pt x="1067" y="107"/>
                    <a:pt x="873" y="228"/>
                    <a:pt x="703" y="422"/>
                  </a:cubicBezTo>
                  <a:cubicBezTo>
                    <a:pt x="558" y="567"/>
                    <a:pt x="412" y="761"/>
                    <a:pt x="315" y="955"/>
                  </a:cubicBezTo>
                  <a:cubicBezTo>
                    <a:pt x="194" y="1173"/>
                    <a:pt x="121" y="1391"/>
                    <a:pt x="73" y="1610"/>
                  </a:cubicBezTo>
                  <a:cubicBezTo>
                    <a:pt x="49" y="1707"/>
                    <a:pt x="24" y="1804"/>
                    <a:pt x="24" y="1900"/>
                  </a:cubicBezTo>
                  <a:cubicBezTo>
                    <a:pt x="0" y="1997"/>
                    <a:pt x="0" y="2094"/>
                    <a:pt x="24" y="2191"/>
                  </a:cubicBezTo>
                  <a:cubicBezTo>
                    <a:pt x="49" y="2240"/>
                    <a:pt x="97" y="2288"/>
                    <a:pt x="121" y="2361"/>
                  </a:cubicBezTo>
                  <a:cubicBezTo>
                    <a:pt x="175" y="2425"/>
                    <a:pt x="247" y="2457"/>
                    <a:pt x="318" y="2457"/>
                  </a:cubicBezTo>
                  <a:cubicBezTo>
                    <a:pt x="407" y="2457"/>
                    <a:pt x="493" y="2407"/>
                    <a:pt x="533" y="2313"/>
                  </a:cubicBezTo>
                  <a:lnTo>
                    <a:pt x="582" y="2191"/>
                  </a:lnTo>
                  <a:cubicBezTo>
                    <a:pt x="606" y="2143"/>
                    <a:pt x="630" y="2070"/>
                    <a:pt x="606" y="2022"/>
                  </a:cubicBezTo>
                  <a:cubicBezTo>
                    <a:pt x="630" y="1900"/>
                    <a:pt x="630" y="1804"/>
                    <a:pt x="654" y="1707"/>
                  </a:cubicBezTo>
                  <a:cubicBezTo>
                    <a:pt x="654" y="1658"/>
                    <a:pt x="654" y="1610"/>
                    <a:pt x="679" y="1561"/>
                  </a:cubicBezTo>
                  <a:lnTo>
                    <a:pt x="703" y="1488"/>
                  </a:lnTo>
                  <a:cubicBezTo>
                    <a:pt x="703" y="1476"/>
                    <a:pt x="703" y="1468"/>
                    <a:pt x="703" y="1464"/>
                  </a:cubicBezTo>
                  <a:cubicBezTo>
                    <a:pt x="727" y="1367"/>
                    <a:pt x="751" y="1294"/>
                    <a:pt x="800" y="1198"/>
                  </a:cubicBezTo>
                  <a:cubicBezTo>
                    <a:pt x="873" y="1028"/>
                    <a:pt x="970" y="882"/>
                    <a:pt x="1091" y="761"/>
                  </a:cubicBezTo>
                  <a:cubicBezTo>
                    <a:pt x="1188" y="616"/>
                    <a:pt x="1333" y="470"/>
                    <a:pt x="1454" y="325"/>
                  </a:cubicBezTo>
                  <a:cubicBezTo>
                    <a:pt x="1527" y="276"/>
                    <a:pt x="1551" y="179"/>
                    <a:pt x="1527" y="83"/>
                  </a:cubicBezTo>
                  <a:cubicBezTo>
                    <a:pt x="1491" y="28"/>
                    <a:pt x="1427" y="1"/>
                    <a:pt x="1357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9"/>
            <p:cNvSpPr/>
            <p:nvPr/>
          </p:nvSpPr>
          <p:spPr>
            <a:xfrm flipH="1">
              <a:off x="1940800" y="3628904"/>
              <a:ext cx="1850" cy="4275"/>
            </a:xfrm>
            <a:custGeom>
              <a:avLst/>
              <a:gdLst/>
              <a:ahLst/>
              <a:cxnLst/>
              <a:rect l="l" t="t" r="r" b="b"/>
              <a:pathLst>
                <a:path w="74" h="171" extrusionOk="0">
                  <a:moveTo>
                    <a:pt x="25" y="1"/>
                  </a:moveTo>
                  <a:lnTo>
                    <a:pt x="1" y="25"/>
                  </a:lnTo>
                  <a:lnTo>
                    <a:pt x="1" y="146"/>
                  </a:lnTo>
                  <a:lnTo>
                    <a:pt x="49" y="170"/>
                  </a:lnTo>
                  <a:lnTo>
                    <a:pt x="74" y="122"/>
                  </a:lnTo>
                  <a:lnTo>
                    <a:pt x="49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0" name="Google Shape;1070;p9"/>
          <p:cNvSpPr txBox="1">
            <a:spLocks noGrp="1"/>
          </p:cNvSpPr>
          <p:nvPr>
            <p:ph type="subTitle" idx="1"/>
          </p:nvPr>
        </p:nvSpPr>
        <p:spPr>
          <a:xfrm>
            <a:off x="4511950" y="1509525"/>
            <a:ext cx="3699000" cy="28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grpSp>
        <p:nvGrpSpPr>
          <p:cNvPr id="1071" name="Google Shape;1071;p9"/>
          <p:cNvGrpSpPr/>
          <p:nvPr/>
        </p:nvGrpSpPr>
        <p:grpSpPr>
          <a:xfrm>
            <a:off x="441800" y="2275138"/>
            <a:ext cx="309725" cy="279625"/>
            <a:chOff x="-142825" y="4235838"/>
            <a:chExt cx="309725" cy="279625"/>
          </a:xfrm>
        </p:grpSpPr>
        <p:sp>
          <p:nvSpPr>
            <p:cNvPr id="1072" name="Google Shape;1072;p9"/>
            <p:cNvSpPr/>
            <p:nvPr/>
          </p:nvSpPr>
          <p:spPr>
            <a:xfrm>
              <a:off x="-66240" y="4450821"/>
              <a:ext cx="44433" cy="42945"/>
            </a:xfrm>
            <a:custGeom>
              <a:avLst/>
              <a:gdLst/>
              <a:ahLst/>
              <a:cxnLst/>
              <a:rect l="l" t="t" r="r" b="b"/>
              <a:pathLst>
                <a:path w="2433" h="2575" extrusionOk="0">
                  <a:moveTo>
                    <a:pt x="1855" y="0"/>
                  </a:moveTo>
                  <a:cubicBezTo>
                    <a:pt x="1642" y="426"/>
                    <a:pt x="1429" y="851"/>
                    <a:pt x="1186" y="1246"/>
                  </a:cubicBezTo>
                  <a:cubicBezTo>
                    <a:pt x="1065" y="1186"/>
                    <a:pt x="948" y="1160"/>
                    <a:pt x="841" y="1160"/>
                  </a:cubicBezTo>
                  <a:cubicBezTo>
                    <a:pt x="301" y="1160"/>
                    <a:pt x="0" y="1824"/>
                    <a:pt x="609" y="2128"/>
                  </a:cubicBezTo>
                  <a:cubicBezTo>
                    <a:pt x="824" y="2248"/>
                    <a:pt x="1398" y="2575"/>
                    <a:pt x="1750" y="2575"/>
                  </a:cubicBezTo>
                  <a:cubicBezTo>
                    <a:pt x="1846" y="2575"/>
                    <a:pt x="1925" y="2551"/>
                    <a:pt x="1976" y="2493"/>
                  </a:cubicBezTo>
                  <a:cubicBezTo>
                    <a:pt x="2372" y="2158"/>
                    <a:pt x="2220" y="1763"/>
                    <a:pt x="1733" y="1581"/>
                  </a:cubicBezTo>
                  <a:cubicBezTo>
                    <a:pt x="1733" y="1581"/>
                    <a:pt x="2220" y="699"/>
                    <a:pt x="2432" y="274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9"/>
            <p:cNvSpPr/>
            <p:nvPr/>
          </p:nvSpPr>
          <p:spPr>
            <a:xfrm>
              <a:off x="37554" y="4453857"/>
              <a:ext cx="43757" cy="42578"/>
            </a:xfrm>
            <a:custGeom>
              <a:avLst/>
              <a:gdLst/>
              <a:ahLst/>
              <a:cxnLst/>
              <a:rect l="l" t="t" r="r" b="b"/>
              <a:pathLst>
                <a:path w="2396" h="2553" extrusionOk="0">
                  <a:moveTo>
                    <a:pt x="609" y="1"/>
                  </a:moveTo>
                  <a:lnTo>
                    <a:pt x="31" y="244"/>
                  </a:lnTo>
                  <a:cubicBezTo>
                    <a:pt x="213" y="669"/>
                    <a:pt x="669" y="1581"/>
                    <a:pt x="669" y="1581"/>
                  </a:cubicBezTo>
                  <a:cubicBezTo>
                    <a:pt x="183" y="1733"/>
                    <a:pt x="1" y="2128"/>
                    <a:pt x="365" y="2463"/>
                  </a:cubicBezTo>
                  <a:cubicBezTo>
                    <a:pt x="422" y="2527"/>
                    <a:pt x="512" y="2552"/>
                    <a:pt x="620" y="2552"/>
                  </a:cubicBezTo>
                  <a:cubicBezTo>
                    <a:pt x="975" y="2552"/>
                    <a:pt x="1524" y="2275"/>
                    <a:pt x="1733" y="2159"/>
                  </a:cubicBezTo>
                  <a:cubicBezTo>
                    <a:pt x="2396" y="1879"/>
                    <a:pt x="2097" y="1193"/>
                    <a:pt x="1554" y="1193"/>
                  </a:cubicBezTo>
                  <a:cubicBezTo>
                    <a:pt x="1449" y="1193"/>
                    <a:pt x="1335" y="1218"/>
                    <a:pt x="1216" y="1277"/>
                  </a:cubicBezTo>
                  <a:cubicBezTo>
                    <a:pt x="973" y="852"/>
                    <a:pt x="791" y="426"/>
                    <a:pt x="609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9"/>
            <p:cNvSpPr/>
            <p:nvPr/>
          </p:nvSpPr>
          <p:spPr>
            <a:xfrm>
              <a:off x="96390" y="4326411"/>
              <a:ext cx="49309" cy="32438"/>
            </a:xfrm>
            <a:custGeom>
              <a:avLst/>
              <a:gdLst/>
              <a:ahLst/>
              <a:cxnLst/>
              <a:rect l="l" t="t" r="r" b="b"/>
              <a:pathLst>
                <a:path w="2700" h="1945" extrusionOk="0">
                  <a:moveTo>
                    <a:pt x="1834" y="0"/>
                  </a:moveTo>
                  <a:cubicBezTo>
                    <a:pt x="1427" y="0"/>
                    <a:pt x="1295" y="362"/>
                    <a:pt x="1460" y="773"/>
                  </a:cubicBezTo>
                  <a:cubicBezTo>
                    <a:pt x="1460" y="773"/>
                    <a:pt x="457" y="986"/>
                    <a:pt x="1" y="1108"/>
                  </a:cubicBezTo>
                  <a:lnTo>
                    <a:pt x="153" y="1716"/>
                  </a:lnTo>
                  <a:cubicBezTo>
                    <a:pt x="609" y="1594"/>
                    <a:pt x="1095" y="1503"/>
                    <a:pt x="1551" y="1412"/>
                  </a:cubicBezTo>
                  <a:cubicBezTo>
                    <a:pt x="1634" y="1773"/>
                    <a:pt x="1902" y="1944"/>
                    <a:pt x="2148" y="1944"/>
                  </a:cubicBezTo>
                  <a:cubicBezTo>
                    <a:pt x="2440" y="1944"/>
                    <a:pt x="2700" y="1705"/>
                    <a:pt x="2584" y="1260"/>
                  </a:cubicBezTo>
                  <a:cubicBezTo>
                    <a:pt x="2523" y="986"/>
                    <a:pt x="2341" y="44"/>
                    <a:pt x="1976" y="13"/>
                  </a:cubicBezTo>
                  <a:cubicBezTo>
                    <a:pt x="1926" y="4"/>
                    <a:pt x="1878" y="0"/>
                    <a:pt x="1834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9"/>
            <p:cNvSpPr/>
            <p:nvPr/>
          </p:nvSpPr>
          <p:spPr>
            <a:xfrm>
              <a:off x="42831" y="4257584"/>
              <a:ext cx="39155" cy="44212"/>
            </a:xfrm>
            <a:custGeom>
              <a:avLst/>
              <a:gdLst/>
              <a:ahLst/>
              <a:cxnLst/>
              <a:rect l="l" t="t" r="r" b="b"/>
              <a:pathLst>
                <a:path w="2144" h="2651" extrusionOk="0">
                  <a:moveTo>
                    <a:pt x="687" y="0"/>
                  </a:moveTo>
                  <a:cubicBezTo>
                    <a:pt x="134" y="0"/>
                    <a:pt x="0" y="783"/>
                    <a:pt x="654" y="1070"/>
                  </a:cubicBezTo>
                  <a:cubicBezTo>
                    <a:pt x="472" y="1526"/>
                    <a:pt x="289" y="1952"/>
                    <a:pt x="76" y="2377"/>
                  </a:cubicBezTo>
                  <a:lnTo>
                    <a:pt x="654" y="2651"/>
                  </a:lnTo>
                  <a:cubicBezTo>
                    <a:pt x="836" y="2225"/>
                    <a:pt x="1231" y="1283"/>
                    <a:pt x="1231" y="1283"/>
                  </a:cubicBezTo>
                  <a:cubicBezTo>
                    <a:pt x="1379" y="1378"/>
                    <a:pt x="1526" y="1425"/>
                    <a:pt x="1656" y="1425"/>
                  </a:cubicBezTo>
                  <a:cubicBezTo>
                    <a:pt x="1901" y="1425"/>
                    <a:pt x="2083" y="1256"/>
                    <a:pt x="2083" y="918"/>
                  </a:cubicBezTo>
                  <a:cubicBezTo>
                    <a:pt x="2143" y="554"/>
                    <a:pt x="1262" y="219"/>
                    <a:pt x="988" y="67"/>
                  </a:cubicBezTo>
                  <a:cubicBezTo>
                    <a:pt x="878" y="21"/>
                    <a:pt x="777" y="0"/>
                    <a:pt x="687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9"/>
            <p:cNvSpPr/>
            <p:nvPr/>
          </p:nvSpPr>
          <p:spPr>
            <a:xfrm>
              <a:off x="-117863" y="4304113"/>
              <a:ext cx="49984" cy="37741"/>
            </a:xfrm>
            <a:custGeom>
              <a:avLst/>
              <a:gdLst/>
              <a:ahLst/>
              <a:cxnLst/>
              <a:rect l="l" t="t" r="r" b="b"/>
              <a:pathLst>
                <a:path w="2737" h="2263" extrusionOk="0">
                  <a:moveTo>
                    <a:pt x="1175" y="1"/>
                  </a:moveTo>
                  <a:cubicBezTo>
                    <a:pt x="1014" y="1"/>
                    <a:pt x="840" y="93"/>
                    <a:pt x="700" y="317"/>
                  </a:cubicBezTo>
                  <a:cubicBezTo>
                    <a:pt x="548" y="560"/>
                    <a:pt x="1" y="1350"/>
                    <a:pt x="244" y="1624"/>
                  </a:cubicBezTo>
                  <a:cubicBezTo>
                    <a:pt x="360" y="1804"/>
                    <a:pt x="503" y="1886"/>
                    <a:pt x="646" y="1886"/>
                  </a:cubicBezTo>
                  <a:cubicBezTo>
                    <a:pt x="840" y="1886"/>
                    <a:pt x="1033" y="1735"/>
                    <a:pt x="1156" y="1472"/>
                  </a:cubicBezTo>
                  <a:cubicBezTo>
                    <a:pt x="1156" y="1472"/>
                    <a:pt x="2007" y="2019"/>
                    <a:pt x="2402" y="2262"/>
                  </a:cubicBezTo>
                  <a:lnTo>
                    <a:pt x="2736" y="1746"/>
                  </a:lnTo>
                  <a:cubicBezTo>
                    <a:pt x="2311" y="1502"/>
                    <a:pt x="1916" y="1229"/>
                    <a:pt x="1521" y="955"/>
                  </a:cubicBezTo>
                  <a:cubicBezTo>
                    <a:pt x="1837" y="471"/>
                    <a:pt x="1539" y="1"/>
                    <a:pt x="1175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9"/>
            <p:cNvSpPr/>
            <p:nvPr/>
          </p:nvSpPr>
          <p:spPr>
            <a:xfrm>
              <a:off x="-125623" y="4396404"/>
              <a:ext cx="49966" cy="32788"/>
            </a:xfrm>
            <a:custGeom>
              <a:avLst/>
              <a:gdLst/>
              <a:ahLst/>
              <a:cxnLst/>
              <a:rect l="l" t="t" r="r" b="b"/>
              <a:pathLst>
                <a:path w="2736" h="1966" extrusionOk="0">
                  <a:moveTo>
                    <a:pt x="667" y="1"/>
                  </a:moveTo>
                  <a:cubicBezTo>
                    <a:pt x="551" y="1"/>
                    <a:pt x="426" y="51"/>
                    <a:pt x="304" y="163"/>
                  </a:cubicBezTo>
                  <a:cubicBezTo>
                    <a:pt x="0" y="376"/>
                    <a:pt x="335" y="1257"/>
                    <a:pt x="456" y="1561"/>
                  </a:cubicBezTo>
                  <a:cubicBezTo>
                    <a:pt x="544" y="1846"/>
                    <a:pt x="726" y="1965"/>
                    <a:pt x="911" y="1965"/>
                  </a:cubicBezTo>
                  <a:cubicBezTo>
                    <a:pt x="1239" y="1965"/>
                    <a:pt x="1573" y="1591"/>
                    <a:pt x="1399" y="1105"/>
                  </a:cubicBezTo>
                  <a:cubicBezTo>
                    <a:pt x="1824" y="923"/>
                    <a:pt x="2280" y="771"/>
                    <a:pt x="2736" y="619"/>
                  </a:cubicBezTo>
                  <a:lnTo>
                    <a:pt x="2554" y="41"/>
                  </a:lnTo>
                  <a:cubicBezTo>
                    <a:pt x="2098" y="193"/>
                    <a:pt x="1155" y="528"/>
                    <a:pt x="1155" y="528"/>
                  </a:cubicBezTo>
                  <a:cubicBezTo>
                    <a:pt x="1095" y="203"/>
                    <a:pt x="899" y="1"/>
                    <a:pt x="667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9"/>
            <p:cNvSpPr/>
            <p:nvPr/>
          </p:nvSpPr>
          <p:spPr>
            <a:xfrm>
              <a:off x="-49586" y="4259269"/>
              <a:ext cx="39301" cy="44062"/>
            </a:xfrm>
            <a:custGeom>
              <a:avLst/>
              <a:gdLst/>
              <a:ahLst/>
              <a:cxnLst/>
              <a:rect l="l" t="t" r="r" b="b"/>
              <a:pathLst>
                <a:path w="2152" h="2642" extrusionOk="0">
                  <a:moveTo>
                    <a:pt x="1456" y="1"/>
                  </a:moveTo>
                  <a:cubicBezTo>
                    <a:pt x="1375" y="1"/>
                    <a:pt x="1284" y="18"/>
                    <a:pt x="1186" y="58"/>
                  </a:cubicBezTo>
                  <a:cubicBezTo>
                    <a:pt x="882" y="179"/>
                    <a:pt x="1" y="513"/>
                    <a:pt x="31" y="878"/>
                  </a:cubicBezTo>
                  <a:cubicBezTo>
                    <a:pt x="31" y="1216"/>
                    <a:pt x="213" y="1385"/>
                    <a:pt x="458" y="1385"/>
                  </a:cubicBezTo>
                  <a:cubicBezTo>
                    <a:pt x="587" y="1385"/>
                    <a:pt x="735" y="1338"/>
                    <a:pt x="882" y="1243"/>
                  </a:cubicBezTo>
                  <a:cubicBezTo>
                    <a:pt x="882" y="1243"/>
                    <a:pt x="1277" y="2216"/>
                    <a:pt x="1429" y="2641"/>
                  </a:cubicBezTo>
                  <a:lnTo>
                    <a:pt x="2007" y="2398"/>
                  </a:lnTo>
                  <a:cubicBezTo>
                    <a:pt x="1794" y="1972"/>
                    <a:pt x="1642" y="1517"/>
                    <a:pt x="1490" y="1061"/>
                  </a:cubicBezTo>
                  <a:cubicBezTo>
                    <a:pt x="2152" y="796"/>
                    <a:pt x="2007" y="1"/>
                    <a:pt x="1456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9"/>
            <p:cNvSpPr/>
            <p:nvPr/>
          </p:nvSpPr>
          <p:spPr>
            <a:xfrm>
              <a:off x="90838" y="4406210"/>
              <a:ext cx="50934" cy="36624"/>
            </a:xfrm>
            <a:custGeom>
              <a:avLst/>
              <a:gdLst/>
              <a:ahLst/>
              <a:cxnLst/>
              <a:rect l="l" t="t" r="r" b="b"/>
              <a:pathLst>
                <a:path w="2789" h="2196" extrusionOk="0">
                  <a:moveTo>
                    <a:pt x="335" y="0"/>
                  </a:moveTo>
                  <a:lnTo>
                    <a:pt x="1" y="517"/>
                  </a:lnTo>
                  <a:cubicBezTo>
                    <a:pt x="396" y="760"/>
                    <a:pt x="1277" y="1277"/>
                    <a:pt x="1277" y="1277"/>
                  </a:cubicBezTo>
                  <a:cubicBezTo>
                    <a:pt x="943" y="1672"/>
                    <a:pt x="1004" y="2098"/>
                    <a:pt x="1520" y="2189"/>
                  </a:cubicBezTo>
                  <a:cubicBezTo>
                    <a:pt x="1539" y="2194"/>
                    <a:pt x="1559" y="2196"/>
                    <a:pt x="1578" y="2196"/>
                  </a:cubicBezTo>
                  <a:cubicBezTo>
                    <a:pt x="1932" y="2196"/>
                    <a:pt x="2349" y="1445"/>
                    <a:pt x="2493" y="1186"/>
                  </a:cubicBezTo>
                  <a:cubicBezTo>
                    <a:pt x="2789" y="732"/>
                    <a:pt x="2484" y="381"/>
                    <a:pt x="2116" y="381"/>
                  </a:cubicBezTo>
                  <a:cubicBezTo>
                    <a:pt x="1917" y="381"/>
                    <a:pt x="1700" y="484"/>
                    <a:pt x="1551" y="730"/>
                  </a:cubicBezTo>
                  <a:cubicBezTo>
                    <a:pt x="1125" y="517"/>
                    <a:pt x="730" y="244"/>
                    <a:pt x="335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9"/>
            <p:cNvSpPr/>
            <p:nvPr/>
          </p:nvSpPr>
          <p:spPr>
            <a:xfrm>
              <a:off x="-108422" y="4284551"/>
              <a:ext cx="233157" cy="185554"/>
            </a:xfrm>
            <a:custGeom>
              <a:avLst/>
              <a:gdLst/>
              <a:ahLst/>
              <a:cxnLst/>
              <a:rect l="l" t="t" r="r" b="b"/>
              <a:pathLst>
                <a:path w="12767" h="11126" extrusionOk="0">
                  <a:moveTo>
                    <a:pt x="6627" y="1"/>
                  </a:moveTo>
                  <a:lnTo>
                    <a:pt x="6627" y="31"/>
                  </a:lnTo>
                  <a:cubicBezTo>
                    <a:pt x="6535" y="26"/>
                    <a:pt x="6443" y="24"/>
                    <a:pt x="6350" y="24"/>
                  </a:cubicBezTo>
                  <a:cubicBezTo>
                    <a:pt x="4135" y="24"/>
                    <a:pt x="1648" y="1408"/>
                    <a:pt x="1064" y="3800"/>
                  </a:cubicBezTo>
                  <a:cubicBezTo>
                    <a:pt x="1" y="8116"/>
                    <a:pt x="2493" y="11034"/>
                    <a:pt x="6444" y="11125"/>
                  </a:cubicBezTo>
                  <a:cubicBezTo>
                    <a:pt x="10396" y="11125"/>
                    <a:pt x="12767" y="8633"/>
                    <a:pt x="12128" y="4560"/>
                  </a:cubicBezTo>
                  <a:cubicBezTo>
                    <a:pt x="11733" y="1368"/>
                    <a:pt x="9393" y="1"/>
                    <a:pt x="6627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9"/>
            <p:cNvSpPr/>
            <p:nvPr/>
          </p:nvSpPr>
          <p:spPr>
            <a:xfrm>
              <a:off x="-13613" y="4235838"/>
              <a:ext cx="56742" cy="53802"/>
            </a:xfrm>
            <a:custGeom>
              <a:avLst/>
              <a:gdLst/>
              <a:ahLst/>
              <a:cxnLst/>
              <a:rect l="l" t="t" r="r" b="b"/>
              <a:pathLst>
                <a:path w="3107" h="3226" extrusionOk="0">
                  <a:moveTo>
                    <a:pt x="1680" y="1"/>
                  </a:moveTo>
                  <a:cubicBezTo>
                    <a:pt x="1160" y="1"/>
                    <a:pt x="339" y="39"/>
                    <a:pt x="219" y="399"/>
                  </a:cubicBezTo>
                  <a:cubicBezTo>
                    <a:pt x="1" y="944"/>
                    <a:pt x="321" y="1294"/>
                    <a:pt x="851" y="1294"/>
                  </a:cubicBezTo>
                  <a:cubicBezTo>
                    <a:pt x="911" y="1294"/>
                    <a:pt x="974" y="1290"/>
                    <a:pt x="1040" y="1280"/>
                  </a:cubicBezTo>
                  <a:lnTo>
                    <a:pt x="1040" y="1280"/>
                  </a:lnTo>
                  <a:cubicBezTo>
                    <a:pt x="1040" y="1280"/>
                    <a:pt x="1009" y="2618"/>
                    <a:pt x="1009" y="3195"/>
                  </a:cubicBezTo>
                  <a:lnTo>
                    <a:pt x="1830" y="3225"/>
                  </a:lnTo>
                  <a:cubicBezTo>
                    <a:pt x="1830" y="2587"/>
                    <a:pt x="1830" y="1979"/>
                    <a:pt x="1860" y="1371"/>
                  </a:cubicBezTo>
                  <a:cubicBezTo>
                    <a:pt x="2924" y="1371"/>
                    <a:pt x="3107" y="4"/>
                    <a:pt x="2012" y="4"/>
                  </a:cubicBezTo>
                  <a:cubicBezTo>
                    <a:pt x="1936" y="4"/>
                    <a:pt x="1818" y="1"/>
                    <a:pt x="1680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9"/>
            <p:cNvSpPr/>
            <p:nvPr/>
          </p:nvSpPr>
          <p:spPr>
            <a:xfrm>
              <a:off x="-21958" y="4461962"/>
              <a:ext cx="56961" cy="53501"/>
            </a:xfrm>
            <a:custGeom>
              <a:avLst/>
              <a:gdLst/>
              <a:ahLst/>
              <a:cxnLst/>
              <a:rect l="l" t="t" r="r" b="b"/>
              <a:pathLst>
                <a:path w="3119" h="3208" extrusionOk="0">
                  <a:moveTo>
                    <a:pt x="1345" y="1"/>
                  </a:moveTo>
                  <a:cubicBezTo>
                    <a:pt x="1345" y="609"/>
                    <a:pt x="1314" y="1247"/>
                    <a:pt x="1254" y="1855"/>
                  </a:cubicBezTo>
                  <a:cubicBezTo>
                    <a:pt x="1230" y="1854"/>
                    <a:pt x="1208" y="1853"/>
                    <a:pt x="1185" y="1853"/>
                  </a:cubicBezTo>
                  <a:cubicBezTo>
                    <a:pt x="181" y="1853"/>
                    <a:pt x="1" y="3163"/>
                    <a:pt x="1071" y="3193"/>
                  </a:cubicBezTo>
                  <a:cubicBezTo>
                    <a:pt x="1209" y="3193"/>
                    <a:pt x="1449" y="3207"/>
                    <a:pt x="1711" y="3207"/>
                  </a:cubicBezTo>
                  <a:cubicBezTo>
                    <a:pt x="2201" y="3207"/>
                    <a:pt x="2765" y="3156"/>
                    <a:pt x="2865" y="2858"/>
                  </a:cubicBezTo>
                  <a:cubicBezTo>
                    <a:pt x="3118" y="2294"/>
                    <a:pt x="2771" y="1940"/>
                    <a:pt x="2210" y="1940"/>
                  </a:cubicBezTo>
                  <a:cubicBezTo>
                    <a:pt x="2166" y="1940"/>
                    <a:pt x="2121" y="1942"/>
                    <a:pt x="2074" y="1946"/>
                  </a:cubicBezTo>
                  <a:cubicBezTo>
                    <a:pt x="2074" y="1946"/>
                    <a:pt x="2135" y="639"/>
                    <a:pt x="2165" y="31"/>
                  </a:cubicBezTo>
                  <a:lnTo>
                    <a:pt x="1345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9"/>
            <p:cNvSpPr/>
            <p:nvPr/>
          </p:nvSpPr>
          <p:spPr>
            <a:xfrm>
              <a:off x="-142825" y="4342971"/>
              <a:ext cx="60522" cy="43111"/>
            </a:xfrm>
            <a:custGeom>
              <a:avLst/>
              <a:gdLst/>
              <a:ahLst/>
              <a:cxnLst/>
              <a:rect l="l" t="t" r="r" b="b"/>
              <a:pathLst>
                <a:path w="3314" h="2585" extrusionOk="0">
                  <a:moveTo>
                    <a:pt x="845" y="1"/>
                  </a:moveTo>
                  <a:cubicBezTo>
                    <a:pt x="755" y="1"/>
                    <a:pt x="655" y="18"/>
                    <a:pt x="547" y="54"/>
                  </a:cubicBezTo>
                  <a:cubicBezTo>
                    <a:pt x="91" y="175"/>
                    <a:pt x="61" y="1422"/>
                    <a:pt x="30" y="1817"/>
                  </a:cubicBezTo>
                  <a:cubicBezTo>
                    <a:pt x="1" y="2333"/>
                    <a:pt x="308" y="2585"/>
                    <a:pt x="640" y="2585"/>
                  </a:cubicBezTo>
                  <a:cubicBezTo>
                    <a:pt x="990" y="2585"/>
                    <a:pt x="1367" y="2303"/>
                    <a:pt x="1398" y="1756"/>
                  </a:cubicBezTo>
                  <a:cubicBezTo>
                    <a:pt x="2006" y="1756"/>
                    <a:pt x="2644" y="1786"/>
                    <a:pt x="3252" y="1847"/>
                  </a:cubicBezTo>
                  <a:lnTo>
                    <a:pt x="3313" y="1026"/>
                  </a:lnTo>
                  <a:cubicBezTo>
                    <a:pt x="2705" y="966"/>
                    <a:pt x="1398" y="935"/>
                    <a:pt x="1398" y="935"/>
                  </a:cubicBezTo>
                  <a:cubicBezTo>
                    <a:pt x="1499" y="405"/>
                    <a:pt x="1286" y="1"/>
                    <a:pt x="845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9"/>
            <p:cNvSpPr/>
            <p:nvPr/>
          </p:nvSpPr>
          <p:spPr>
            <a:xfrm>
              <a:off x="-122994" y="4431042"/>
              <a:ext cx="66220" cy="48848"/>
            </a:xfrm>
            <a:custGeom>
              <a:avLst/>
              <a:gdLst/>
              <a:ahLst/>
              <a:cxnLst/>
              <a:rect l="l" t="t" r="r" b="b"/>
              <a:pathLst>
                <a:path w="3626" h="2929" extrusionOk="0">
                  <a:moveTo>
                    <a:pt x="3169" y="1"/>
                  </a:moveTo>
                  <a:cubicBezTo>
                    <a:pt x="2227" y="670"/>
                    <a:pt x="1589" y="1004"/>
                    <a:pt x="1589" y="1004"/>
                  </a:cubicBezTo>
                  <a:cubicBezTo>
                    <a:pt x="1394" y="706"/>
                    <a:pt x="1126" y="582"/>
                    <a:pt x="880" y="582"/>
                  </a:cubicBezTo>
                  <a:cubicBezTo>
                    <a:pt x="398" y="582"/>
                    <a:pt x="1" y="1059"/>
                    <a:pt x="403" y="1642"/>
                  </a:cubicBezTo>
                  <a:cubicBezTo>
                    <a:pt x="605" y="1959"/>
                    <a:pt x="1187" y="2928"/>
                    <a:pt x="1636" y="2928"/>
                  </a:cubicBezTo>
                  <a:cubicBezTo>
                    <a:pt x="1661" y="2928"/>
                    <a:pt x="1686" y="2925"/>
                    <a:pt x="1710" y="2919"/>
                  </a:cubicBezTo>
                  <a:cubicBezTo>
                    <a:pt x="2349" y="2767"/>
                    <a:pt x="2440" y="2220"/>
                    <a:pt x="1984" y="1733"/>
                  </a:cubicBezTo>
                  <a:cubicBezTo>
                    <a:pt x="1984" y="1733"/>
                    <a:pt x="3109" y="1034"/>
                    <a:pt x="3625" y="700"/>
                  </a:cubicBezTo>
                  <a:lnTo>
                    <a:pt x="3169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9"/>
            <p:cNvSpPr/>
            <p:nvPr/>
          </p:nvSpPr>
          <p:spPr>
            <a:xfrm>
              <a:off x="83078" y="4269842"/>
              <a:ext cx="61070" cy="53752"/>
            </a:xfrm>
            <a:custGeom>
              <a:avLst/>
              <a:gdLst/>
              <a:ahLst/>
              <a:cxnLst/>
              <a:rect l="l" t="t" r="r" b="b"/>
              <a:pathLst>
                <a:path w="3344" h="3223" extrusionOk="0">
                  <a:moveTo>
                    <a:pt x="1608" y="0"/>
                  </a:moveTo>
                  <a:cubicBezTo>
                    <a:pt x="1078" y="0"/>
                    <a:pt x="733" y="765"/>
                    <a:pt x="1307" y="1338"/>
                  </a:cubicBezTo>
                  <a:cubicBezTo>
                    <a:pt x="882" y="1794"/>
                    <a:pt x="456" y="2220"/>
                    <a:pt x="0" y="2645"/>
                  </a:cubicBezTo>
                  <a:lnTo>
                    <a:pt x="578" y="3223"/>
                  </a:lnTo>
                  <a:cubicBezTo>
                    <a:pt x="1003" y="2797"/>
                    <a:pt x="1915" y="1855"/>
                    <a:pt x="1915" y="1855"/>
                  </a:cubicBezTo>
                  <a:cubicBezTo>
                    <a:pt x="2113" y="2129"/>
                    <a:pt x="2356" y="2273"/>
                    <a:pt x="2580" y="2273"/>
                  </a:cubicBezTo>
                  <a:cubicBezTo>
                    <a:pt x="2804" y="2273"/>
                    <a:pt x="3009" y="2129"/>
                    <a:pt x="3131" y="1825"/>
                  </a:cubicBezTo>
                  <a:cubicBezTo>
                    <a:pt x="3344" y="1399"/>
                    <a:pt x="2432" y="548"/>
                    <a:pt x="2158" y="275"/>
                  </a:cubicBezTo>
                  <a:cubicBezTo>
                    <a:pt x="1972" y="81"/>
                    <a:pt x="1780" y="0"/>
                    <a:pt x="1608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9"/>
            <p:cNvSpPr/>
            <p:nvPr/>
          </p:nvSpPr>
          <p:spPr>
            <a:xfrm>
              <a:off x="105264" y="4368487"/>
              <a:ext cx="61636" cy="43311"/>
            </a:xfrm>
            <a:custGeom>
              <a:avLst/>
              <a:gdLst/>
              <a:ahLst/>
              <a:cxnLst/>
              <a:rect l="l" t="t" r="r" b="b"/>
              <a:pathLst>
                <a:path w="3375" h="2597" extrusionOk="0">
                  <a:moveTo>
                    <a:pt x="2560" y="0"/>
                  </a:moveTo>
                  <a:cubicBezTo>
                    <a:pt x="2180" y="0"/>
                    <a:pt x="1953" y="352"/>
                    <a:pt x="1977" y="864"/>
                  </a:cubicBezTo>
                  <a:cubicBezTo>
                    <a:pt x="1977" y="864"/>
                    <a:pt x="670" y="712"/>
                    <a:pt x="92" y="682"/>
                  </a:cubicBezTo>
                  <a:lnTo>
                    <a:pt x="1" y="1472"/>
                  </a:lnTo>
                  <a:cubicBezTo>
                    <a:pt x="1156" y="1533"/>
                    <a:pt x="1855" y="1655"/>
                    <a:pt x="1855" y="1655"/>
                  </a:cubicBezTo>
                  <a:cubicBezTo>
                    <a:pt x="1787" y="2249"/>
                    <a:pt x="2184" y="2597"/>
                    <a:pt x="2564" y="2597"/>
                  </a:cubicBezTo>
                  <a:cubicBezTo>
                    <a:pt x="2864" y="2597"/>
                    <a:pt x="3152" y="2380"/>
                    <a:pt x="3192" y="1898"/>
                  </a:cubicBezTo>
                  <a:cubicBezTo>
                    <a:pt x="3223" y="1533"/>
                    <a:pt x="3375" y="287"/>
                    <a:pt x="2949" y="104"/>
                  </a:cubicBezTo>
                  <a:cubicBezTo>
                    <a:pt x="2807" y="33"/>
                    <a:pt x="2676" y="0"/>
                    <a:pt x="2560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9"/>
            <p:cNvSpPr/>
            <p:nvPr/>
          </p:nvSpPr>
          <p:spPr>
            <a:xfrm>
              <a:off x="73071" y="4439664"/>
              <a:ext cx="61088" cy="53985"/>
            </a:xfrm>
            <a:custGeom>
              <a:avLst/>
              <a:gdLst/>
              <a:ahLst/>
              <a:cxnLst/>
              <a:rect l="l" t="t" r="r" b="b"/>
              <a:pathLst>
                <a:path w="3345" h="3237" extrusionOk="0">
                  <a:moveTo>
                    <a:pt x="578" y="1"/>
                  </a:moveTo>
                  <a:lnTo>
                    <a:pt x="1" y="578"/>
                  </a:lnTo>
                  <a:cubicBezTo>
                    <a:pt x="457" y="1004"/>
                    <a:pt x="882" y="1429"/>
                    <a:pt x="1278" y="1915"/>
                  </a:cubicBezTo>
                  <a:cubicBezTo>
                    <a:pt x="699" y="2471"/>
                    <a:pt x="1071" y="3237"/>
                    <a:pt x="1617" y="3237"/>
                  </a:cubicBezTo>
                  <a:cubicBezTo>
                    <a:pt x="1789" y="3237"/>
                    <a:pt x="1977" y="3161"/>
                    <a:pt x="2159" y="2979"/>
                  </a:cubicBezTo>
                  <a:cubicBezTo>
                    <a:pt x="2433" y="2675"/>
                    <a:pt x="3345" y="1855"/>
                    <a:pt x="3132" y="1429"/>
                  </a:cubicBezTo>
                  <a:cubicBezTo>
                    <a:pt x="3009" y="1121"/>
                    <a:pt x="2799" y="977"/>
                    <a:pt x="2572" y="977"/>
                  </a:cubicBezTo>
                  <a:cubicBezTo>
                    <a:pt x="2350" y="977"/>
                    <a:pt x="2111" y="1114"/>
                    <a:pt x="1916" y="1368"/>
                  </a:cubicBezTo>
                  <a:cubicBezTo>
                    <a:pt x="1916" y="1368"/>
                    <a:pt x="1004" y="426"/>
                    <a:pt x="578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9"/>
            <p:cNvSpPr/>
            <p:nvPr/>
          </p:nvSpPr>
          <p:spPr>
            <a:xfrm>
              <a:off x="-110339" y="4259069"/>
              <a:ext cx="61892" cy="54902"/>
            </a:xfrm>
            <a:custGeom>
              <a:avLst/>
              <a:gdLst/>
              <a:ahLst/>
              <a:cxnLst/>
              <a:rect l="l" t="t" r="r" b="b"/>
              <a:pathLst>
                <a:path w="3389" h="3292" extrusionOk="0">
                  <a:moveTo>
                    <a:pt x="2132" y="1"/>
                  </a:moveTo>
                  <a:cubicBezTo>
                    <a:pt x="1678" y="1"/>
                    <a:pt x="965" y="594"/>
                    <a:pt x="683" y="799"/>
                  </a:cubicBezTo>
                  <a:cubicBezTo>
                    <a:pt x="0" y="1293"/>
                    <a:pt x="430" y="2007"/>
                    <a:pt x="1054" y="2007"/>
                  </a:cubicBezTo>
                  <a:cubicBezTo>
                    <a:pt x="1235" y="2007"/>
                    <a:pt x="1433" y="1946"/>
                    <a:pt x="1625" y="1802"/>
                  </a:cubicBezTo>
                  <a:cubicBezTo>
                    <a:pt x="2021" y="2258"/>
                    <a:pt x="2385" y="2775"/>
                    <a:pt x="2750" y="3291"/>
                  </a:cubicBezTo>
                  <a:lnTo>
                    <a:pt x="3388" y="2775"/>
                  </a:lnTo>
                  <a:cubicBezTo>
                    <a:pt x="3024" y="2319"/>
                    <a:pt x="2233" y="1255"/>
                    <a:pt x="2233" y="1255"/>
                  </a:cubicBezTo>
                  <a:cubicBezTo>
                    <a:pt x="2811" y="951"/>
                    <a:pt x="2932" y="404"/>
                    <a:pt x="2355" y="70"/>
                  </a:cubicBezTo>
                  <a:cubicBezTo>
                    <a:pt x="2293" y="22"/>
                    <a:pt x="2217" y="1"/>
                    <a:pt x="2132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" name="Google Shape;1089;p9"/>
          <p:cNvGrpSpPr/>
          <p:nvPr/>
        </p:nvGrpSpPr>
        <p:grpSpPr>
          <a:xfrm>
            <a:off x="156362" y="4184341"/>
            <a:ext cx="535153" cy="529032"/>
            <a:chOff x="746887" y="5576291"/>
            <a:chExt cx="535153" cy="529032"/>
          </a:xfrm>
        </p:grpSpPr>
        <p:sp>
          <p:nvSpPr>
            <p:cNvPr id="1090" name="Google Shape;1090;p9"/>
            <p:cNvSpPr/>
            <p:nvPr/>
          </p:nvSpPr>
          <p:spPr>
            <a:xfrm>
              <a:off x="879215" y="5983026"/>
              <a:ext cx="76767" cy="81248"/>
            </a:xfrm>
            <a:custGeom>
              <a:avLst/>
              <a:gdLst/>
              <a:ahLst/>
              <a:cxnLst/>
              <a:rect l="l" t="t" r="r" b="b"/>
              <a:pathLst>
                <a:path w="2433" h="2575" extrusionOk="0">
                  <a:moveTo>
                    <a:pt x="1855" y="0"/>
                  </a:moveTo>
                  <a:cubicBezTo>
                    <a:pt x="1642" y="426"/>
                    <a:pt x="1429" y="851"/>
                    <a:pt x="1186" y="1246"/>
                  </a:cubicBezTo>
                  <a:cubicBezTo>
                    <a:pt x="1065" y="1186"/>
                    <a:pt x="948" y="1160"/>
                    <a:pt x="841" y="1160"/>
                  </a:cubicBezTo>
                  <a:cubicBezTo>
                    <a:pt x="301" y="1160"/>
                    <a:pt x="0" y="1824"/>
                    <a:pt x="609" y="2128"/>
                  </a:cubicBezTo>
                  <a:cubicBezTo>
                    <a:pt x="824" y="2248"/>
                    <a:pt x="1398" y="2575"/>
                    <a:pt x="1750" y="2575"/>
                  </a:cubicBezTo>
                  <a:cubicBezTo>
                    <a:pt x="1846" y="2575"/>
                    <a:pt x="1925" y="2551"/>
                    <a:pt x="1976" y="2493"/>
                  </a:cubicBezTo>
                  <a:cubicBezTo>
                    <a:pt x="2372" y="2158"/>
                    <a:pt x="2220" y="1763"/>
                    <a:pt x="1733" y="1581"/>
                  </a:cubicBezTo>
                  <a:cubicBezTo>
                    <a:pt x="1733" y="1581"/>
                    <a:pt x="2220" y="699"/>
                    <a:pt x="2432" y="274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9"/>
            <p:cNvSpPr/>
            <p:nvPr/>
          </p:nvSpPr>
          <p:spPr>
            <a:xfrm>
              <a:off x="1058556" y="5988769"/>
              <a:ext cx="75600" cy="80554"/>
            </a:xfrm>
            <a:custGeom>
              <a:avLst/>
              <a:gdLst/>
              <a:ahLst/>
              <a:cxnLst/>
              <a:rect l="l" t="t" r="r" b="b"/>
              <a:pathLst>
                <a:path w="2396" h="2553" extrusionOk="0">
                  <a:moveTo>
                    <a:pt x="609" y="1"/>
                  </a:moveTo>
                  <a:lnTo>
                    <a:pt x="31" y="244"/>
                  </a:lnTo>
                  <a:cubicBezTo>
                    <a:pt x="213" y="669"/>
                    <a:pt x="669" y="1581"/>
                    <a:pt x="669" y="1581"/>
                  </a:cubicBezTo>
                  <a:cubicBezTo>
                    <a:pt x="183" y="1733"/>
                    <a:pt x="1" y="2128"/>
                    <a:pt x="365" y="2463"/>
                  </a:cubicBezTo>
                  <a:cubicBezTo>
                    <a:pt x="422" y="2527"/>
                    <a:pt x="512" y="2552"/>
                    <a:pt x="620" y="2552"/>
                  </a:cubicBezTo>
                  <a:cubicBezTo>
                    <a:pt x="975" y="2552"/>
                    <a:pt x="1524" y="2275"/>
                    <a:pt x="1733" y="2159"/>
                  </a:cubicBezTo>
                  <a:cubicBezTo>
                    <a:pt x="2396" y="1879"/>
                    <a:pt x="2097" y="1193"/>
                    <a:pt x="1554" y="1193"/>
                  </a:cubicBezTo>
                  <a:cubicBezTo>
                    <a:pt x="1449" y="1193"/>
                    <a:pt x="1335" y="1218"/>
                    <a:pt x="1216" y="1277"/>
                  </a:cubicBezTo>
                  <a:cubicBezTo>
                    <a:pt x="973" y="852"/>
                    <a:pt x="791" y="426"/>
                    <a:pt x="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9"/>
            <p:cNvSpPr/>
            <p:nvPr/>
          </p:nvSpPr>
          <p:spPr>
            <a:xfrm>
              <a:off x="1160216" y="5747649"/>
              <a:ext cx="85192" cy="61370"/>
            </a:xfrm>
            <a:custGeom>
              <a:avLst/>
              <a:gdLst/>
              <a:ahLst/>
              <a:cxnLst/>
              <a:rect l="l" t="t" r="r" b="b"/>
              <a:pathLst>
                <a:path w="2700" h="1945" extrusionOk="0">
                  <a:moveTo>
                    <a:pt x="1834" y="0"/>
                  </a:moveTo>
                  <a:cubicBezTo>
                    <a:pt x="1427" y="0"/>
                    <a:pt x="1295" y="362"/>
                    <a:pt x="1460" y="773"/>
                  </a:cubicBezTo>
                  <a:cubicBezTo>
                    <a:pt x="1460" y="773"/>
                    <a:pt x="457" y="986"/>
                    <a:pt x="1" y="1108"/>
                  </a:cubicBezTo>
                  <a:lnTo>
                    <a:pt x="153" y="1716"/>
                  </a:lnTo>
                  <a:cubicBezTo>
                    <a:pt x="609" y="1594"/>
                    <a:pt x="1095" y="1503"/>
                    <a:pt x="1551" y="1412"/>
                  </a:cubicBezTo>
                  <a:cubicBezTo>
                    <a:pt x="1634" y="1773"/>
                    <a:pt x="1902" y="1944"/>
                    <a:pt x="2148" y="1944"/>
                  </a:cubicBezTo>
                  <a:cubicBezTo>
                    <a:pt x="2440" y="1944"/>
                    <a:pt x="2700" y="1705"/>
                    <a:pt x="2584" y="1260"/>
                  </a:cubicBezTo>
                  <a:cubicBezTo>
                    <a:pt x="2523" y="986"/>
                    <a:pt x="2341" y="44"/>
                    <a:pt x="1976" y="13"/>
                  </a:cubicBezTo>
                  <a:cubicBezTo>
                    <a:pt x="1926" y="4"/>
                    <a:pt x="1878" y="0"/>
                    <a:pt x="1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9"/>
            <p:cNvSpPr/>
            <p:nvPr/>
          </p:nvSpPr>
          <p:spPr>
            <a:xfrm>
              <a:off x="1067674" y="5617435"/>
              <a:ext cx="67649" cy="83646"/>
            </a:xfrm>
            <a:custGeom>
              <a:avLst/>
              <a:gdLst/>
              <a:ahLst/>
              <a:cxnLst/>
              <a:rect l="l" t="t" r="r" b="b"/>
              <a:pathLst>
                <a:path w="2144" h="2651" extrusionOk="0">
                  <a:moveTo>
                    <a:pt x="687" y="0"/>
                  </a:moveTo>
                  <a:cubicBezTo>
                    <a:pt x="134" y="0"/>
                    <a:pt x="0" y="783"/>
                    <a:pt x="654" y="1070"/>
                  </a:cubicBezTo>
                  <a:cubicBezTo>
                    <a:pt x="472" y="1526"/>
                    <a:pt x="289" y="1952"/>
                    <a:pt x="76" y="2377"/>
                  </a:cubicBezTo>
                  <a:lnTo>
                    <a:pt x="654" y="2651"/>
                  </a:lnTo>
                  <a:cubicBezTo>
                    <a:pt x="836" y="2225"/>
                    <a:pt x="1231" y="1283"/>
                    <a:pt x="1231" y="1283"/>
                  </a:cubicBezTo>
                  <a:cubicBezTo>
                    <a:pt x="1379" y="1378"/>
                    <a:pt x="1526" y="1425"/>
                    <a:pt x="1656" y="1425"/>
                  </a:cubicBezTo>
                  <a:cubicBezTo>
                    <a:pt x="1901" y="1425"/>
                    <a:pt x="2083" y="1256"/>
                    <a:pt x="2083" y="918"/>
                  </a:cubicBezTo>
                  <a:cubicBezTo>
                    <a:pt x="2143" y="554"/>
                    <a:pt x="1262" y="219"/>
                    <a:pt x="988" y="67"/>
                  </a:cubicBezTo>
                  <a:cubicBezTo>
                    <a:pt x="878" y="21"/>
                    <a:pt x="777" y="0"/>
                    <a:pt x="6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9"/>
            <p:cNvSpPr/>
            <p:nvPr/>
          </p:nvSpPr>
          <p:spPr>
            <a:xfrm>
              <a:off x="790018" y="5705465"/>
              <a:ext cx="86359" cy="71403"/>
            </a:xfrm>
            <a:custGeom>
              <a:avLst/>
              <a:gdLst/>
              <a:ahLst/>
              <a:cxnLst/>
              <a:rect l="l" t="t" r="r" b="b"/>
              <a:pathLst>
                <a:path w="2737" h="2263" extrusionOk="0">
                  <a:moveTo>
                    <a:pt x="1175" y="1"/>
                  </a:moveTo>
                  <a:cubicBezTo>
                    <a:pt x="1014" y="1"/>
                    <a:pt x="840" y="93"/>
                    <a:pt x="700" y="317"/>
                  </a:cubicBezTo>
                  <a:cubicBezTo>
                    <a:pt x="548" y="560"/>
                    <a:pt x="1" y="1350"/>
                    <a:pt x="244" y="1624"/>
                  </a:cubicBezTo>
                  <a:cubicBezTo>
                    <a:pt x="360" y="1804"/>
                    <a:pt x="503" y="1886"/>
                    <a:pt x="646" y="1886"/>
                  </a:cubicBezTo>
                  <a:cubicBezTo>
                    <a:pt x="840" y="1886"/>
                    <a:pt x="1033" y="1735"/>
                    <a:pt x="1156" y="1472"/>
                  </a:cubicBezTo>
                  <a:cubicBezTo>
                    <a:pt x="1156" y="1472"/>
                    <a:pt x="2007" y="2019"/>
                    <a:pt x="2402" y="2262"/>
                  </a:cubicBezTo>
                  <a:lnTo>
                    <a:pt x="2736" y="1746"/>
                  </a:lnTo>
                  <a:cubicBezTo>
                    <a:pt x="2311" y="1502"/>
                    <a:pt x="1916" y="1229"/>
                    <a:pt x="1521" y="955"/>
                  </a:cubicBezTo>
                  <a:cubicBezTo>
                    <a:pt x="1837" y="471"/>
                    <a:pt x="1539" y="1"/>
                    <a:pt x="1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9"/>
            <p:cNvSpPr/>
            <p:nvPr/>
          </p:nvSpPr>
          <p:spPr>
            <a:xfrm>
              <a:off x="776609" y="5880072"/>
              <a:ext cx="86328" cy="62032"/>
            </a:xfrm>
            <a:custGeom>
              <a:avLst/>
              <a:gdLst/>
              <a:ahLst/>
              <a:cxnLst/>
              <a:rect l="l" t="t" r="r" b="b"/>
              <a:pathLst>
                <a:path w="2736" h="1966" extrusionOk="0">
                  <a:moveTo>
                    <a:pt x="667" y="1"/>
                  </a:moveTo>
                  <a:cubicBezTo>
                    <a:pt x="551" y="1"/>
                    <a:pt x="426" y="51"/>
                    <a:pt x="304" y="163"/>
                  </a:cubicBezTo>
                  <a:cubicBezTo>
                    <a:pt x="0" y="376"/>
                    <a:pt x="335" y="1257"/>
                    <a:pt x="456" y="1561"/>
                  </a:cubicBezTo>
                  <a:cubicBezTo>
                    <a:pt x="544" y="1846"/>
                    <a:pt x="726" y="1965"/>
                    <a:pt x="911" y="1965"/>
                  </a:cubicBezTo>
                  <a:cubicBezTo>
                    <a:pt x="1239" y="1965"/>
                    <a:pt x="1573" y="1591"/>
                    <a:pt x="1399" y="1105"/>
                  </a:cubicBezTo>
                  <a:cubicBezTo>
                    <a:pt x="1824" y="923"/>
                    <a:pt x="2280" y="771"/>
                    <a:pt x="2736" y="619"/>
                  </a:cubicBezTo>
                  <a:lnTo>
                    <a:pt x="2554" y="41"/>
                  </a:lnTo>
                  <a:cubicBezTo>
                    <a:pt x="2098" y="193"/>
                    <a:pt x="1155" y="528"/>
                    <a:pt x="1155" y="528"/>
                  </a:cubicBezTo>
                  <a:cubicBezTo>
                    <a:pt x="1095" y="203"/>
                    <a:pt x="899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9"/>
            <p:cNvSpPr/>
            <p:nvPr/>
          </p:nvSpPr>
          <p:spPr>
            <a:xfrm>
              <a:off x="907990" y="5620622"/>
              <a:ext cx="67901" cy="83362"/>
            </a:xfrm>
            <a:custGeom>
              <a:avLst/>
              <a:gdLst/>
              <a:ahLst/>
              <a:cxnLst/>
              <a:rect l="l" t="t" r="r" b="b"/>
              <a:pathLst>
                <a:path w="2152" h="2642" extrusionOk="0">
                  <a:moveTo>
                    <a:pt x="1456" y="1"/>
                  </a:moveTo>
                  <a:cubicBezTo>
                    <a:pt x="1375" y="1"/>
                    <a:pt x="1284" y="18"/>
                    <a:pt x="1186" y="58"/>
                  </a:cubicBezTo>
                  <a:cubicBezTo>
                    <a:pt x="882" y="179"/>
                    <a:pt x="1" y="513"/>
                    <a:pt x="31" y="878"/>
                  </a:cubicBezTo>
                  <a:cubicBezTo>
                    <a:pt x="31" y="1216"/>
                    <a:pt x="213" y="1385"/>
                    <a:pt x="458" y="1385"/>
                  </a:cubicBezTo>
                  <a:cubicBezTo>
                    <a:pt x="587" y="1385"/>
                    <a:pt x="735" y="1338"/>
                    <a:pt x="882" y="1243"/>
                  </a:cubicBezTo>
                  <a:cubicBezTo>
                    <a:pt x="882" y="1243"/>
                    <a:pt x="1277" y="2216"/>
                    <a:pt x="1429" y="2641"/>
                  </a:cubicBezTo>
                  <a:lnTo>
                    <a:pt x="2007" y="2398"/>
                  </a:lnTo>
                  <a:cubicBezTo>
                    <a:pt x="1794" y="1972"/>
                    <a:pt x="1642" y="1517"/>
                    <a:pt x="1490" y="1061"/>
                  </a:cubicBezTo>
                  <a:cubicBezTo>
                    <a:pt x="2152" y="796"/>
                    <a:pt x="2007" y="1"/>
                    <a:pt x="1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9"/>
            <p:cNvSpPr/>
            <p:nvPr/>
          </p:nvSpPr>
          <p:spPr>
            <a:xfrm>
              <a:off x="1150624" y="5898625"/>
              <a:ext cx="88000" cy="69289"/>
            </a:xfrm>
            <a:custGeom>
              <a:avLst/>
              <a:gdLst/>
              <a:ahLst/>
              <a:cxnLst/>
              <a:rect l="l" t="t" r="r" b="b"/>
              <a:pathLst>
                <a:path w="2789" h="2196" extrusionOk="0">
                  <a:moveTo>
                    <a:pt x="335" y="0"/>
                  </a:moveTo>
                  <a:lnTo>
                    <a:pt x="1" y="517"/>
                  </a:lnTo>
                  <a:cubicBezTo>
                    <a:pt x="396" y="760"/>
                    <a:pt x="1277" y="1277"/>
                    <a:pt x="1277" y="1277"/>
                  </a:cubicBezTo>
                  <a:cubicBezTo>
                    <a:pt x="943" y="1672"/>
                    <a:pt x="1004" y="2098"/>
                    <a:pt x="1520" y="2189"/>
                  </a:cubicBezTo>
                  <a:cubicBezTo>
                    <a:pt x="1539" y="2194"/>
                    <a:pt x="1559" y="2196"/>
                    <a:pt x="1578" y="2196"/>
                  </a:cubicBezTo>
                  <a:cubicBezTo>
                    <a:pt x="1932" y="2196"/>
                    <a:pt x="2349" y="1445"/>
                    <a:pt x="2493" y="1186"/>
                  </a:cubicBezTo>
                  <a:cubicBezTo>
                    <a:pt x="2789" y="732"/>
                    <a:pt x="2484" y="381"/>
                    <a:pt x="2116" y="381"/>
                  </a:cubicBezTo>
                  <a:cubicBezTo>
                    <a:pt x="1917" y="381"/>
                    <a:pt x="1700" y="484"/>
                    <a:pt x="1551" y="730"/>
                  </a:cubicBezTo>
                  <a:cubicBezTo>
                    <a:pt x="1125" y="517"/>
                    <a:pt x="730" y="244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9"/>
            <p:cNvSpPr/>
            <p:nvPr/>
          </p:nvSpPr>
          <p:spPr>
            <a:xfrm>
              <a:off x="806330" y="5668454"/>
              <a:ext cx="402831" cy="351053"/>
            </a:xfrm>
            <a:custGeom>
              <a:avLst/>
              <a:gdLst/>
              <a:ahLst/>
              <a:cxnLst/>
              <a:rect l="l" t="t" r="r" b="b"/>
              <a:pathLst>
                <a:path w="12767" h="11126" extrusionOk="0">
                  <a:moveTo>
                    <a:pt x="6627" y="1"/>
                  </a:moveTo>
                  <a:lnTo>
                    <a:pt x="6627" y="31"/>
                  </a:lnTo>
                  <a:cubicBezTo>
                    <a:pt x="6535" y="26"/>
                    <a:pt x="6443" y="24"/>
                    <a:pt x="6350" y="24"/>
                  </a:cubicBezTo>
                  <a:cubicBezTo>
                    <a:pt x="4135" y="24"/>
                    <a:pt x="1648" y="1408"/>
                    <a:pt x="1064" y="3800"/>
                  </a:cubicBezTo>
                  <a:cubicBezTo>
                    <a:pt x="1" y="8116"/>
                    <a:pt x="2493" y="11034"/>
                    <a:pt x="6444" y="11125"/>
                  </a:cubicBezTo>
                  <a:cubicBezTo>
                    <a:pt x="10396" y="11125"/>
                    <a:pt x="12767" y="8633"/>
                    <a:pt x="12128" y="4560"/>
                  </a:cubicBezTo>
                  <a:cubicBezTo>
                    <a:pt x="11733" y="1368"/>
                    <a:pt x="9393" y="1"/>
                    <a:pt x="66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9"/>
            <p:cNvSpPr/>
            <p:nvPr/>
          </p:nvSpPr>
          <p:spPr>
            <a:xfrm>
              <a:off x="970148" y="5576291"/>
              <a:ext cx="98034" cy="101788"/>
            </a:xfrm>
            <a:custGeom>
              <a:avLst/>
              <a:gdLst/>
              <a:ahLst/>
              <a:cxnLst/>
              <a:rect l="l" t="t" r="r" b="b"/>
              <a:pathLst>
                <a:path w="3107" h="3226" extrusionOk="0">
                  <a:moveTo>
                    <a:pt x="1680" y="1"/>
                  </a:moveTo>
                  <a:cubicBezTo>
                    <a:pt x="1160" y="1"/>
                    <a:pt x="339" y="39"/>
                    <a:pt x="219" y="399"/>
                  </a:cubicBezTo>
                  <a:cubicBezTo>
                    <a:pt x="1" y="944"/>
                    <a:pt x="321" y="1294"/>
                    <a:pt x="851" y="1294"/>
                  </a:cubicBezTo>
                  <a:cubicBezTo>
                    <a:pt x="911" y="1294"/>
                    <a:pt x="974" y="1290"/>
                    <a:pt x="1040" y="1280"/>
                  </a:cubicBezTo>
                  <a:lnTo>
                    <a:pt x="1040" y="1280"/>
                  </a:lnTo>
                  <a:cubicBezTo>
                    <a:pt x="1040" y="1280"/>
                    <a:pt x="1009" y="2618"/>
                    <a:pt x="1009" y="3195"/>
                  </a:cubicBezTo>
                  <a:lnTo>
                    <a:pt x="1830" y="3225"/>
                  </a:lnTo>
                  <a:cubicBezTo>
                    <a:pt x="1830" y="2587"/>
                    <a:pt x="1830" y="1979"/>
                    <a:pt x="1860" y="1371"/>
                  </a:cubicBezTo>
                  <a:cubicBezTo>
                    <a:pt x="2924" y="1371"/>
                    <a:pt x="3107" y="4"/>
                    <a:pt x="2012" y="4"/>
                  </a:cubicBezTo>
                  <a:cubicBezTo>
                    <a:pt x="1936" y="4"/>
                    <a:pt x="1818" y="1"/>
                    <a:pt x="16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9"/>
            <p:cNvSpPr/>
            <p:nvPr/>
          </p:nvSpPr>
          <p:spPr>
            <a:xfrm>
              <a:off x="955728" y="6004103"/>
              <a:ext cx="98412" cy="101220"/>
            </a:xfrm>
            <a:custGeom>
              <a:avLst/>
              <a:gdLst/>
              <a:ahLst/>
              <a:cxnLst/>
              <a:rect l="l" t="t" r="r" b="b"/>
              <a:pathLst>
                <a:path w="3119" h="3208" extrusionOk="0">
                  <a:moveTo>
                    <a:pt x="1345" y="1"/>
                  </a:moveTo>
                  <a:cubicBezTo>
                    <a:pt x="1345" y="609"/>
                    <a:pt x="1314" y="1247"/>
                    <a:pt x="1254" y="1855"/>
                  </a:cubicBezTo>
                  <a:cubicBezTo>
                    <a:pt x="1230" y="1854"/>
                    <a:pt x="1208" y="1853"/>
                    <a:pt x="1185" y="1853"/>
                  </a:cubicBezTo>
                  <a:cubicBezTo>
                    <a:pt x="181" y="1853"/>
                    <a:pt x="1" y="3163"/>
                    <a:pt x="1071" y="3193"/>
                  </a:cubicBezTo>
                  <a:cubicBezTo>
                    <a:pt x="1209" y="3193"/>
                    <a:pt x="1449" y="3207"/>
                    <a:pt x="1711" y="3207"/>
                  </a:cubicBezTo>
                  <a:cubicBezTo>
                    <a:pt x="2201" y="3207"/>
                    <a:pt x="2765" y="3156"/>
                    <a:pt x="2865" y="2858"/>
                  </a:cubicBezTo>
                  <a:cubicBezTo>
                    <a:pt x="3118" y="2294"/>
                    <a:pt x="2771" y="1940"/>
                    <a:pt x="2210" y="1940"/>
                  </a:cubicBezTo>
                  <a:cubicBezTo>
                    <a:pt x="2166" y="1940"/>
                    <a:pt x="2121" y="1942"/>
                    <a:pt x="2074" y="1946"/>
                  </a:cubicBezTo>
                  <a:cubicBezTo>
                    <a:pt x="2074" y="1946"/>
                    <a:pt x="2135" y="639"/>
                    <a:pt x="2165" y="31"/>
                  </a:cubicBezTo>
                  <a:lnTo>
                    <a:pt x="13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9"/>
            <p:cNvSpPr/>
            <p:nvPr/>
          </p:nvSpPr>
          <p:spPr>
            <a:xfrm>
              <a:off x="746887" y="5778980"/>
              <a:ext cx="104565" cy="81563"/>
            </a:xfrm>
            <a:custGeom>
              <a:avLst/>
              <a:gdLst/>
              <a:ahLst/>
              <a:cxnLst/>
              <a:rect l="l" t="t" r="r" b="b"/>
              <a:pathLst>
                <a:path w="3314" h="2585" extrusionOk="0">
                  <a:moveTo>
                    <a:pt x="845" y="1"/>
                  </a:moveTo>
                  <a:cubicBezTo>
                    <a:pt x="755" y="1"/>
                    <a:pt x="655" y="18"/>
                    <a:pt x="547" y="54"/>
                  </a:cubicBezTo>
                  <a:cubicBezTo>
                    <a:pt x="91" y="175"/>
                    <a:pt x="61" y="1422"/>
                    <a:pt x="30" y="1817"/>
                  </a:cubicBezTo>
                  <a:cubicBezTo>
                    <a:pt x="1" y="2333"/>
                    <a:pt x="308" y="2585"/>
                    <a:pt x="640" y="2585"/>
                  </a:cubicBezTo>
                  <a:cubicBezTo>
                    <a:pt x="990" y="2585"/>
                    <a:pt x="1367" y="2303"/>
                    <a:pt x="1398" y="1756"/>
                  </a:cubicBezTo>
                  <a:cubicBezTo>
                    <a:pt x="2006" y="1756"/>
                    <a:pt x="2644" y="1786"/>
                    <a:pt x="3252" y="1847"/>
                  </a:cubicBezTo>
                  <a:lnTo>
                    <a:pt x="3313" y="1026"/>
                  </a:lnTo>
                  <a:cubicBezTo>
                    <a:pt x="2705" y="966"/>
                    <a:pt x="1398" y="935"/>
                    <a:pt x="1398" y="935"/>
                  </a:cubicBezTo>
                  <a:cubicBezTo>
                    <a:pt x="1499" y="405"/>
                    <a:pt x="1286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9"/>
            <p:cNvSpPr/>
            <p:nvPr/>
          </p:nvSpPr>
          <p:spPr>
            <a:xfrm>
              <a:off x="781152" y="5945606"/>
              <a:ext cx="114409" cy="92417"/>
            </a:xfrm>
            <a:custGeom>
              <a:avLst/>
              <a:gdLst/>
              <a:ahLst/>
              <a:cxnLst/>
              <a:rect l="l" t="t" r="r" b="b"/>
              <a:pathLst>
                <a:path w="3626" h="2929" extrusionOk="0">
                  <a:moveTo>
                    <a:pt x="3169" y="1"/>
                  </a:moveTo>
                  <a:cubicBezTo>
                    <a:pt x="2227" y="670"/>
                    <a:pt x="1589" y="1004"/>
                    <a:pt x="1589" y="1004"/>
                  </a:cubicBezTo>
                  <a:cubicBezTo>
                    <a:pt x="1394" y="706"/>
                    <a:pt x="1126" y="582"/>
                    <a:pt x="880" y="582"/>
                  </a:cubicBezTo>
                  <a:cubicBezTo>
                    <a:pt x="398" y="582"/>
                    <a:pt x="1" y="1059"/>
                    <a:pt x="403" y="1642"/>
                  </a:cubicBezTo>
                  <a:cubicBezTo>
                    <a:pt x="605" y="1959"/>
                    <a:pt x="1187" y="2928"/>
                    <a:pt x="1636" y="2928"/>
                  </a:cubicBezTo>
                  <a:cubicBezTo>
                    <a:pt x="1661" y="2928"/>
                    <a:pt x="1686" y="2925"/>
                    <a:pt x="1710" y="2919"/>
                  </a:cubicBezTo>
                  <a:cubicBezTo>
                    <a:pt x="2349" y="2767"/>
                    <a:pt x="2440" y="2220"/>
                    <a:pt x="1984" y="1733"/>
                  </a:cubicBezTo>
                  <a:cubicBezTo>
                    <a:pt x="1984" y="1733"/>
                    <a:pt x="3109" y="1034"/>
                    <a:pt x="3625" y="700"/>
                  </a:cubicBezTo>
                  <a:lnTo>
                    <a:pt x="3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9"/>
            <p:cNvSpPr/>
            <p:nvPr/>
          </p:nvSpPr>
          <p:spPr>
            <a:xfrm>
              <a:off x="1137215" y="5640626"/>
              <a:ext cx="105512" cy="101694"/>
            </a:xfrm>
            <a:custGeom>
              <a:avLst/>
              <a:gdLst/>
              <a:ahLst/>
              <a:cxnLst/>
              <a:rect l="l" t="t" r="r" b="b"/>
              <a:pathLst>
                <a:path w="3344" h="3223" extrusionOk="0">
                  <a:moveTo>
                    <a:pt x="1608" y="0"/>
                  </a:moveTo>
                  <a:cubicBezTo>
                    <a:pt x="1078" y="0"/>
                    <a:pt x="733" y="765"/>
                    <a:pt x="1307" y="1338"/>
                  </a:cubicBezTo>
                  <a:cubicBezTo>
                    <a:pt x="882" y="1794"/>
                    <a:pt x="456" y="2220"/>
                    <a:pt x="0" y="2645"/>
                  </a:cubicBezTo>
                  <a:lnTo>
                    <a:pt x="578" y="3223"/>
                  </a:lnTo>
                  <a:cubicBezTo>
                    <a:pt x="1003" y="2797"/>
                    <a:pt x="1915" y="1855"/>
                    <a:pt x="1915" y="1855"/>
                  </a:cubicBezTo>
                  <a:cubicBezTo>
                    <a:pt x="2113" y="2129"/>
                    <a:pt x="2356" y="2273"/>
                    <a:pt x="2580" y="2273"/>
                  </a:cubicBezTo>
                  <a:cubicBezTo>
                    <a:pt x="2804" y="2273"/>
                    <a:pt x="3009" y="2129"/>
                    <a:pt x="3131" y="1825"/>
                  </a:cubicBezTo>
                  <a:cubicBezTo>
                    <a:pt x="3344" y="1399"/>
                    <a:pt x="2432" y="548"/>
                    <a:pt x="2158" y="275"/>
                  </a:cubicBezTo>
                  <a:cubicBezTo>
                    <a:pt x="1972" y="81"/>
                    <a:pt x="1780" y="0"/>
                    <a:pt x="16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9"/>
            <p:cNvSpPr/>
            <p:nvPr/>
          </p:nvSpPr>
          <p:spPr>
            <a:xfrm>
              <a:off x="1175550" y="5827255"/>
              <a:ext cx="106490" cy="81942"/>
            </a:xfrm>
            <a:custGeom>
              <a:avLst/>
              <a:gdLst/>
              <a:ahLst/>
              <a:cxnLst/>
              <a:rect l="l" t="t" r="r" b="b"/>
              <a:pathLst>
                <a:path w="3375" h="2597" extrusionOk="0">
                  <a:moveTo>
                    <a:pt x="2560" y="0"/>
                  </a:moveTo>
                  <a:cubicBezTo>
                    <a:pt x="2180" y="0"/>
                    <a:pt x="1953" y="352"/>
                    <a:pt x="1977" y="864"/>
                  </a:cubicBezTo>
                  <a:cubicBezTo>
                    <a:pt x="1977" y="864"/>
                    <a:pt x="670" y="712"/>
                    <a:pt x="92" y="682"/>
                  </a:cubicBezTo>
                  <a:lnTo>
                    <a:pt x="1" y="1472"/>
                  </a:lnTo>
                  <a:cubicBezTo>
                    <a:pt x="1156" y="1533"/>
                    <a:pt x="1855" y="1655"/>
                    <a:pt x="1855" y="1655"/>
                  </a:cubicBezTo>
                  <a:cubicBezTo>
                    <a:pt x="1787" y="2249"/>
                    <a:pt x="2184" y="2597"/>
                    <a:pt x="2564" y="2597"/>
                  </a:cubicBezTo>
                  <a:cubicBezTo>
                    <a:pt x="2864" y="2597"/>
                    <a:pt x="3152" y="2380"/>
                    <a:pt x="3192" y="1898"/>
                  </a:cubicBezTo>
                  <a:cubicBezTo>
                    <a:pt x="3223" y="1533"/>
                    <a:pt x="3375" y="287"/>
                    <a:pt x="2949" y="104"/>
                  </a:cubicBezTo>
                  <a:cubicBezTo>
                    <a:pt x="2807" y="33"/>
                    <a:pt x="2676" y="0"/>
                    <a:pt x="2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9"/>
            <p:cNvSpPr/>
            <p:nvPr/>
          </p:nvSpPr>
          <p:spPr>
            <a:xfrm>
              <a:off x="1119924" y="5961918"/>
              <a:ext cx="105543" cy="102135"/>
            </a:xfrm>
            <a:custGeom>
              <a:avLst/>
              <a:gdLst/>
              <a:ahLst/>
              <a:cxnLst/>
              <a:rect l="l" t="t" r="r" b="b"/>
              <a:pathLst>
                <a:path w="3345" h="3237" extrusionOk="0">
                  <a:moveTo>
                    <a:pt x="578" y="1"/>
                  </a:moveTo>
                  <a:lnTo>
                    <a:pt x="1" y="578"/>
                  </a:lnTo>
                  <a:cubicBezTo>
                    <a:pt x="457" y="1004"/>
                    <a:pt x="882" y="1429"/>
                    <a:pt x="1278" y="1915"/>
                  </a:cubicBezTo>
                  <a:cubicBezTo>
                    <a:pt x="699" y="2471"/>
                    <a:pt x="1071" y="3237"/>
                    <a:pt x="1617" y="3237"/>
                  </a:cubicBezTo>
                  <a:cubicBezTo>
                    <a:pt x="1789" y="3237"/>
                    <a:pt x="1977" y="3161"/>
                    <a:pt x="2159" y="2979"/>
                  </a:cubicBezTo>
                  <a:cubicBezTo>
                    <a:pt x="2433" y="2675"/>
                    <a:pt x="3345" y="1855"/>
                    <a:pt x="3132" y="1429"/>
                  </a:cubicBezTo>
                  <a:cubicBezTo>
                    <a:pt x="3009" y="1121"/>
                    <a:pt x="2799" y="977"/>
                    <a:pt x="2572" y="977"/>
                  </a:cubicBezTo>
                  <a:cubicBezTo>
                    <a:pt x="2350" y="977"/>
                    <a:pt x="2111" y="1114"/>
                    <a:pt x="1916" y="1368"/>
                  </a:cubicBezTo>
                  <a:cubicBezTo>
                    <a:pt x="1916" y="1368"/>
                    <a:pt x="1004" y="426"/>
                    <a:pt x="5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9"/>
            <p:cNvSpPr/>
            <p:nvPr/>
          </p:nvSpPr>
          <p:spPr>
            <a:xfrm>
              <a:off x="803017" y="5620243"/>
              <a:ext cx="106931" cy="103871"/>
            </a:xfrm>
            <a:custGeom>
              <a:avLst/>
              <a:gdLst/>
              <a:ahLst/>
              <a:cxnLst/>
              <a:rect l="l" t="t" r="r" b="b"/>
              <a:pathLst>
                <a:path w="3389" h="3292" extrusionOk="0">
                  <a:moveTo>
                    <a:pt x="2132" y="1"/>
                  </a:moveTo>
                  <a:cubicBezTo>
                    <a:pt x="1678" y="1"/>
                    <a:pt x="965" y="594"/>
                    <a:pt x="683" y="799"/>
                  </a:cubicBezTo>
                  <a:cubicBezTo>
                    <a:pt x="0" y="1293"/>
                    <a:pt x="430" y="2007"/>
                    <a:pt x="1054" y="2007"/>
                  </a:cubicBezTo>
                  <a:cubicBezTo>
                    <a:pt x="1235" y="2007"/>
                    <a:pt x="1433" y="1946"/>
                    <a:pt x="1625" y="1802"/>
                  </a:cubicBezTo>
                  <a:cubicBezTo>
                    <a:pt x="2021" y="2258"/>
                    <a:pt x="2385" y="2775"/>
                    <a:pt x="2750" y="3291"/>
                  </a:cubicBezTo>
                  <a:lnTo>
                    <a:pt x="3388" y="2775"/>
                  </a:lnTo>
                  <a:cubicBezTo>
                    <a:pt x="3024" y="2319"/>
                    <a:pt x="2233" y="1255"/>
                    <a:pt x="2233" y="1255"/>
                  </a:cubicBezTo>
                  <a:cubicBezTo>
                    <a:pt x="2811" y="951"/>
                    <a:pt x="2932" y="404"/>
                    <a:pt x="2355" y="70"/>
                  </a:cubicBezTo>
                  <a:cubicBezTo>
                    <a:pt x="2293" y="22"/>
                    <a:pt x="2217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" name="Google Shape;1107;p9"/>
          <p:cNvGrpSpPr/>
          <p:nvPr/>
        </p:nvGrpSpPr>
        <p:grpSpPr>
          <a:xfrm>
            <a:off x="7661820" y="462572"/>
            <a:ext cx="300659" cy="297030"/>
            <a:chOff x="7661820" y="462572"/>
            <a:chExt cx="300659" cy="297030"/>
          </a:xfrm>
        </p:grpSpPr>
        <p:sp>
          <p:nvSpPr>
            <p:cNvPr id="1108" name="Google Shape;1108;p9"/>
            <p:cNvSpPr/>
            <p:nvPr/>
          </p:nvSpPr>
          <p:spPr>
            <a:xfrm>
              <a:off x="7846903" y="691008"/>
              <a:ext cx="41839" cy="45562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9"/>
            <p:cNvSpPr/>
            <p:nvPr/>
          </p:nvSpPr>
          <p:spPr>
            <a:xfrm>
              <a:off x="7745559" y="693879"/>
              <a:ext cx="41902" cy="45688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9"/>
            <p:cNvSpPr/>
            <p:nvPr/>
          </p:nvSpPr>
          <p:spPr>
            <a:xfrm>
              <a:off x="7682707" y="558332"/>
              <a:ext cx="48181" cy="34771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9"/>
            <p:cNvSpPr/>
            <p:nvPr/>
          </p:nvSpPr>
          <p:spPr>
            <a:xfrm>
              <a:off x="7745243" y="485290"/>
              <a:ext cx="37327" cy="46571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9"/>
            <p:cNvSpPr/>
            <p:nvPr/>
          </p:nvSpPr>
          <p:spPr>
            <a:xfrm>
              <a:off x="7891013" y="534731"/>
              <a:ext cx="47991" cy="40261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9"/>
            <p:cNvSpPr/>
            <p:nvPr/>
          </p:nvSpPr>
          <p:spPr>
            <a:xfrm>
              <a:off x="7897733" y="632668"/>
              <a:ext cx="48938" cy="35118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9"/>
            <p:cNvSpPr/>
            <p:nvPr/>
          </p:nvSpPr>
          <p:spPr>
            <a:xfrm>
              <a:off x="7835260" y="486583"/>
              <a:ext cx="37579" cy="46224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9"/>
            <p:cNvSpPr/>
            <p:nvPr/>
          </p:nvSpPr>
          <p:spPr>
            <a:xfrm>
              <a:off x="7686620" y="643049"/>
              <a:ext cx="49064" cy="39409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9"/>
            <p:cNvSpPr/>
            <p:nvPr/>
          </p:nvSpPr>
          <p:spPr>
            <a:xfrm>
              <a:off x="7703058" y="514444"/>
              <a:ext cx="227304" cy="196761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9"/>
            <p:cNvSpPr/>
            <p:nvPr/>
          </p:nvSpPr>
          <p:spPr>
            <a:xfrm>
              <a:off x="7782632" y="462572"/>
              <a:ext cx="55122" cy="56794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9"/>
            <p:cNvSpPr/>
            <p:nvPr/>
          </p:nvSpPr>
          <p:spPr>
            <a:xfrm>
              <a:off x="7790615" y="702524"/>
              <a:ext cx="55375" cy="57078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9"/>
            <p:cNvSpPr/>
            <p:nvPr/>
          </p:nvSpPr>
          <p:spPr>
            <a:xfrm>
              <a:off x="7903476" y="575907"/>
              <a:ext cx="59003" cy="46098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9"/>
            <p:cNvSpPr/>
            <p:nvPr/>
          </p:nvSpPr>
          <p:spPr>
            <a:xfrm>
              <a:off x="7879496" y="669931"/>
              <a:ext cx="64493" cy="51935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9"/>
            <p:cNvSpPr/>
            <p:nvPr/>
          </p:nvSpPr>
          <p:spPr>
            <a:xfrm>
              <a:off x="7683875" y="497532"/>
              <a:ext cx="59476" cy="57331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9"/>
            <p:cNvSpPr/>
            <p:nvPr/>
          </p:nvSpPr>
          <p:spPr>
            <a:xfrm>
              <a:off x="7661820" y="603136"/>
              <a:ext cx="60423" cy="46414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9"/>
            <p:cNvSpPr/>
            <p:nvPr/>
          </p:nvSpPr>
          <p:spPr>
            <a:xfrm>
              <a:off x="7693466" y="679491"/>
              <a:ext cx="60455" cy="57362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9"/>
            <p:cNvSpPr/>
            <p:nvPr/>
          </p:nvSpPr>
          <p:spPr>
            <a:xfrm>
              <a:off x="7870882" y="486678"/>
              <a:ext cx="60423" cy="58593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9"/>
          <p:cNvGrpSpPr/>
          <p:nvPr/>
        </p:nvGrpSpPr>
        <p:grpSpPr>
          <a:xfrm>
            <a:off x="8576626" y="1394949"/>
            <a:ext cx="309727" cy="279628"/>
            <a:chOff x="7137776" y="2459824"/>
            <a:chExt cx="309727" cy="279628"/>
          </a:xfrm>
        </p:grpSpPr>
        <p:sp>
          <p:nvSpPr>
            <p:cNvPr id="1126" name="Google Shape;1126;p9"/>
            <p:cNvSpPr/>
            <p:nvPr/>
          </p:nvSpPr>
          <p:spPr>
            <a:xfrm>
              <a:off x="7214362" y="2674810"/>
              <a:ext cx="44433" cy="42945"/>
            </a:xfrm>
            <a:custGeom>
              <a:avLst/>
              <a:gdLst/>
              <a:ahLst/>
              <a:cxnLst/>
              <a:rect l="l" t="t" r="r" b="b"/>
              <a:pathLst>
                <a:path w="2433" h="2575" extrusionOk="0">
                  <a:moveTo>
                    <a:pt x="1855" y="0"/>
                  </a:moveTo>
                  <a:cubicBezTo>
                    <a:pt x="1642" y="426"/>
                    <a:pt x="1429" y="851"/>
                    <a:pt x="1186" y="1246"/>
                  </a:cubicBezTo>
                  <a:cubicBezTo>
                    <a:pt x="1065" y="1186"/>
                    <a:pt x="948" y="1160"/>
                    <a:pt x="841" y="1160"/>
                  </a:cubicBezTo>
                  <a:cubicBezTo>
                    <a:pt x="301" y="1160"/>
                    <a:pt x="0" y="1824"/>
                    <a:pt x="609" y="2128"/>
                  </a:cubicBezTo>
                  <a:cubicBezTo>
                    <a:pt x="824" y="2248"/>
                    <a:pt x="1398" y="2575"/>
                    <a:pt x="1750" y="2575"/>
                  </a:cubicBezTo>
                  <a:cubicBezTo>
                    <a:pt x="1846" y="2575"/>
                    <a:pt x="1925" y="2551"/>
                    <a:pt x="1976" y="2493"/>
                  </a:cubicBezTo>
                  <a:cubicBezTo>
                    <a:pt x="2372" y="2158"/>
                    <a:pt x="2220" y="1763"/>
                    <a:pt x="1733" y="1581"/>
                  </a:cubicBezTo>
                  <a:cubicBezTo>
                    <a:pt x="1733" y="1581"/>
                    <a:pt x="2220" y="699"/>
                    <a:pt x="2432" y="274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9"/>
            <p:cNvSpPr/>
            <p:nvPr/>
          </p:nvSpPr>
          <p:spPr>
            <a:xfrm>
              <a:off x="7318156" y="2677845"/>
              <a:ext cx="43757" cy="42578"/>
            </a:xfrm>
            <a:custGeom>
              <a:avLst/>
              <a:gdLst/>
              <a:ahLst/>
              <a:cxnLst/>
              <a:rect l="l" t="t" r="r" b="b"/>
              <a:pathLst>
                <a:path w="2396" h="2553" extrusionOk="0">
                  <a:moveTo>
                    <a:pt x="609" y="1"/>
                  </a:moveTo>
                  <a:lnTo>
                    <a:pt x="31" y="244"/>
                  </a:lnTo>
                  <a:cubicBezTo>
                    <a:pt x="213" y="669"/>
                    <a:pt x="669" y="1581"/>
                    <a:pt x="669" y="1581"/>
                  </a:cubicBezTo>
                  <a:cubicBezTo>
                    <a:pt x="183" y="1733"/>
                    <a:pt x="1" y="2128"/>
                    <a:pt x="365" y="2463"/>
                  </a:cubicBezTo>
                  <a:cubicBezTo>
                    <a:pt x="422" y="2527"/>
                    <a:pt x="512" y="2552"/>
                    <a:pt x="620" y="2552"/>
                  </a:cubicBezTo>
                  <a:cubicBezTo>
                    <a:pt x="975" y="2552"/>
                    <a:pt x="1524" y="2275"/>
                    <a:pt x="1733" y="2159"/>
                  </a:cubicBezTo>
                  <a:cubicBezTo>
                    <a:pt x="2396" y="1879"/>
                    <a:pt x="2097" y="1193"/>
                    <a:pt x="1554" y="1193"/>
                  </a:cubicBezTo>
                  <a:cubicBezTo>
                    <a:pt x="1449" y="1193"/>
                    <a:pt x="1335" y="1218"/>
                    <a:pt x="1216" y="1277"/>
                  </a:cubicBezTo>
                  <a:cubicBezTo>
                    <a:pt x="973" y="852"/>
                    <a:pt x="791" y="426"/>
                    <a:pt x="609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9"/>
            <p:cNvSpPr/>
            <p:nvPr/>
          </p:nvSpPr>
          <p:spPr>
            <a:xfrm>
              <a:off x="7376992" y="2550398"/>
              <a:ext cx="49309" cy="32438"/>
            </a:xfrm>
            <a:custGeom>
              <a:avLst/>
              <a:gdLst/>
              <a:ahLst/>
              <a:cxnLst/>
              <a:rect l="l" t="t" r="r" b="b"/>
              <a:pathLst>
                <a:path w="2700" h="1945" extrusionOk="0">
                  <a:moveTo>
                    <a:pt x="1834" y="0"/>
                  </a:moveTo>
                  <a:cubicBezTo>
                    <a:pt x="1427" y="0"/>
                    <a:pt x="1295" y="362"/>
                    <a:pt x="1460" y="773"/>
                  </a:cubicBezTo>
                  <a:cubicBezTo>
                    <a:pt x="1460" y="773"/>
                    <a:pt x="457" y="986"/>
                    <a:pt x="1" y="1108"/>
                  </a:cubicBezTo>
                  <a:lnTo>
                    <a:pt x="153" y="1716"/>
                  </a:lnTo>
                  <a:cubicBezTo>
                    <a:pt x="609" y="1594"/>
                    <a:pt x="1095" y="1503"/>
                    <a:pt x="1551" y="1412"/>
                  </a:cubicBezTo>
                  <a:cubicBezTo>
                    <a:pt x="1634" y="1773"/>
                    <a:pt x="1902" y="1944"/>
                    <a:pt x="2148" y="1944"/>
                  </a:cubicBezTo>
                  <a:cubicBezTo>
                    <a:pt x="2440" y="1944"/>
                    <a:pt x="2700" y="1705"/>
                    <a:pt x="2584" y="1260"/>
                  </a:cubicBezTo>
                  <a:cubicBezTo>
                    <a:pt x="2523" y="986"/>
                    <a:pt x="2341" y="44"/>
                    <a:pt x="1976" y="13"/>
                  </a:cubicBezTo>
                  <a:cubicBezTo>
                    <a:pt x="1926" y="4"/>
                    <a:pt x="1878" y="0"/>
                    <a:pt x="1834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9"/>
            <p:cNvSpPr/>
            <p:nvPr/>
          </p:nvSpPr>
          <p:spPr>
            <a:xfrm>
              <a:off x="7323433" y="2481571"/>
              <a:ext cx="39155" cy="44212"/>
            </a:xfrm>
            <a:custGeom>
              <a:avLst/>
              <a:gdLst/>
              <a:ahLst/>
              <a:cxnLst/>
              <a:rect l="l" t="t" r="r" b="b"/>
              <a:pathLst>
                <a:path w="2144" h="2651" extrusionOk="0">
                  <a:moveTo>
                    <a:pt x="687" y="0"/>
                  </a:moveTo>
                  <a:cubicBezTo>
                    <a:pt x="134" y="0"/>
                    <a:pt x="0" y="783"/>
                    <a:pt x="654" y="1070"/>
                  </a:cubicBezTo>
                  <a:cubicBezTo>
                    <a:pt x="472" y="1526"/>
                    <a:pt x="289" y="1952"/>
                    <a:pt x="76" y="2377"/>
                  </a:cubicBezTo>
                  <a:lnTo>
                    <a:pt x="654" y="2651"/>
                  </a:lnTo>
                  <a:cubicBezTo>
                    <a:pt x="836" y="2225"/>
                    <a:pt x="1231" y="1283"/>
                    <a:pt x="1231" y="1283"/>
                  </a:cubicBezTo>
                  <a:cubicBezTo>
                    <a:pt x="1379" y="1378"/>
                    <a:pt x="1526" y="1425"/>
                    <a:pt x="1656" y="1425"/>
                  </a:cubicBezTo>
                  <a:cubicBezTo>
                    <a:pt x="1901" y="1425"/>
                    <a:pt x="2083" y="1256"/>
                    <a:pt x="2083" y="918"/>
                  </a:cubicBezTo>
                  <a:cubicBezTo>
                    <a:pt x="2143" y="554"/>
                    <a:pt x="1262" y="219"/>
                    <a:pt x="988" y="67"/>
                  </a:cubicBezTo>
                  <a:cubicBezTo>
                    <a:pt x="878" y="21"/>
                    <a:pt x="777" y="0"/>
                    <a:pt x="687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9"/>
            <p:cNvSpPr/>
            <p:nvPr/>
          </p:nvSpPr>
          <p:spPr>
            <a:xfrm>
              <a:off x="7162738" y="2528100"/>
              <a:ext cx="49984" cy="37741"/>
            </a:xfrm>
            <a:custGeom>
              <a:avLst/>
              <a:gdLst/>
              <a:ahLst/>
              <a:cxnLst/>
              <a:rect l="l" t="t" r="r" b="b"/>
              <a:pathLst>
                <a:path w="2737" h="2263" extrusionOk="0">
                  <a:moveTo>
                    <a:pt x="1175" y="1"/>
                  </a:moveTo>
                  <a:cubicBezTo>
                    <a:pt x="1014" y="1"/>
                    <a:pt x="840" y="93"/>
                    <a:pt x="700" y="317"/>
                  </a:cubicBezTo>
                  <a:cubicBezTo>
                    <a:pt x="548" y="560"/>
                    <a:pt x="1" y="1350"/>
                    <a:pt x="244" y="1624"/>
                  </a:cubicBezTo>
                  <a:cubicBezTo>
                    <a:pt x="360" y="1804"/>
                    <a:pt x="503" y="1886"/>
                    <a:pt x="646" y="1886"/>
                  </a:cubicBezTo>
                  <a:cubicBezTo>
                    <a:pt x="840" y="1886"/>
                    <a:pt x="1033" y="1735"/>
                    <a:pt x="1156" y="1472"/>
                  </a:cubicBezTo>
                  <a:cubicBezTo>
                    <a:pt x="1156" y="1472"/>
                    <a:pt x="2007" y="2019"/>
                    <a:pt x="2402" y="2262"/>
                  </a:cubicBezTo>
                  <a:lnTo>
                    <a:pt x="2736" y="1746"/>
                  </a:lnTo>
                  <a:cubicBezTo>
                    <a:pt x="2311" y="1502"/>
                    <a:pt x="1916" y="1229"/>
                    <a:pt x="1521" y="955"/>
                  </a:cubicBezTo>
                  <a:cubicBezTo>
                    <a:pt x="1837" y="471"/>
                    <a:pt x="1539" y="1"/>
                    <a:pt x="1175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9"/>
            <p:cNvSpPr/>
            <p:nvPr/>
          </p:nvSpPr>
          <p:spPr>
            <a:xfrm>
              <a:off x="7154978" y="2620392"/>
              <a:ext cx="49966" cy="32788"/>
            </a:xfrm>
            <a:custGeom>
              <a:avLst/>
              <a:gdLst/>
              <a:ahLst/>
              <a:cxnLst/>
              <a:rect l="l" t="t" r="r" b="b"/>
              <a:pathLst>
                <a:path w="2736" h="1966" extrusionOk="0">
                  <a:moveTo>
                    <a:pt x="667" y="1"/>
                  </a:moveTo>
                  <a:cubicBezTo>
                    <a:pt x="551" y="1"/>
                    <a:pt x="426" y="51"/>
                    <a:pt x="304" y="163"/>
                  </a:cubicBezTo>
                  <a:cubicBezTo>
                    <a:pt x="0" y="376"/>
                    <a:pt x="335" y="1257"/>
                    <a:pt x="456" y="1561"/>
                  </a:cubicBezTo>
                  <a:cubicBezTo>
                    <a:pt x="544" y="1846"/>
                    <a:pt x="726" y="1965"/>
                    <a:pt x="911" y="1965"/>
                  </a:cubicBezTo>
                  <a:cubicBezTo>
                    <a:pt x="1239" y="1965"/>
                    <a:pt x="1573" y="1591"/>
                    <a:pt x="1399" y="1105"/>
                  </a:cubicBezTo>
                  <a:cubicBezTo>
                    <a:pt x="1824" y="923"/>
                    <a:pt x="2280" y="771"/>
                    <a:pt x="2736" y="619"/>
                  </a:cubicBezTo>
                  <a:lnTo>
                    <a:pt x="2554" y="41"/>
                  </a:lnTo>
                  <a:cubicBezTo>
                    <a:pt x="2098" y="193"/>
                    <a:pt x="1155" y="528"/>
                    <a:pt x="1155" y="528"/>
                  </a:cubicBezTo>
                  <a:cubicBezTo>
                    <a:pt x="1095" y="203"/>
                    <a:pt x="899" y="1"/>
                    <a:pt x="66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9"/>
            <p:cNvSpPr/>
            <p:nvPr/>
          </p:nvSpPr>
          <p:spPr>
            <a:xfrm>
              <a:off x="7231015" y="2483255"/>
              <a:ext cx="39301" cy="44062"/>
            </a:xfrm>
            <a:custGeom>
              <a:avLst/>
              <a:gdLst/>
              <a:ahLst/>
              <a:cxnLst/>
              <a:rect l="l" t="t" r="r" b="b"/>
              <a:pathLst>
                <a:path w="2152" h="2642" extrusionOk="0">
                  <a:moveTo>
                    <a:pt x="1456" y="1"/>
                  </a:moveTo>
                  <a:cubicBezTo>
                    <a:pt x="1375" y="1"/>
                    <a:pt x="1284" y="18"/>
                    <a:pt x="1186" y="58"/>
                  </a:cubicBezTo>
                  <a:cubicBezTo>
                    <a:pt x="882" y="179"/>
                    <a:pt x="1" y="513"/>
                    <a:pt x="31" y="878"/>
                  </a:cubicBezTo>
                  <a:cubicBezTo>
                    <a:pt x="31" y="1216"/>
                    <a:pt x="213" y="1385"/>
                    <a:pt x="458" y="1385"/>
                  </a:cubicBezTo>
                  <a:cubicBezTo>
                    <a:pt x="587" y="1385"/>
                    <a:pt x="735" y="1338"/>
                    <a:pt x="882" y="1243"/>
                  </a:cubicBezTo>
                  <a:cubicBezTo>
                    <a:pt x="882" y="1243"/>
                    <a:pt x="1277" y="2216"/>
                    <a:pt x="1429" y="2641"/>
                  </a:cubicBezTo>
                  <a:lnTo>
                    <a:pt x="2007" y="2398"/>
                  </a:lnTo>
                  <a:cubicBezTo>
                    <a:pt x="1794" y="1972"/>
                    <a:pt x="1642" y="1517"/>
                    <a:pt x="1490" y="1061"/>
                  </a:cubicBezTo>
                  <a:cubicBezTo>
                    <a:pt x="2152" y="796"/>
                    <a:pt x="2007" y="1"/>
                    <a:pt x="1456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9"/>
            <p:cNvSpPr/>
            <p:nvPr/>
          </p:nvSpPr>
          <p:spPr>
            <a:xfrm>
              <a:off x="7371441" y="2630198"/>
              <a:ext cx="50934" cy="36624"/>
            </a:xfrm>
            <a:custGeom>
              <a:avLst/>
              <a:gdLst/>
              <a:ahLst/>
              <a:cxnLst/>
              <a:rect l="l" t="t" r="r" b="b"/>
              <a:pathLst>
                <a:path w="2789" h="2196" extrusionOk="0">
                  <a:moveTo>
                    <a:pt x="335" y="0"/>
                  </a:moveTo>
                  <a:lnTo>
                    <a:pt x="1" y="517"/>
                  </a:lnTo>
                  <a:cubicBezTo>
                    <a:pt x="396" y="760"/>
                    <a:pt x="1277" y="1277"/>
                    <a:pt x="1277" y="1277"/>
                  </a:cubicBezTo>
                  <a:cubicBezTo>
                    <a:pt x="943" y="1672"/>
                    <a:pt x="1004" y="2098"/>
                    <a:pt x="1520" y="2189"/>
                  </a:cubicBezTo>
                  <a:cubicBezTo>
                    <a:pt x="1539" y="2194"/>
                    <a:pt x="1559" y="2196"/>
                    <a:pt x="1578" y="2196"/>
                  </a:cubicBezTo>
                  <a:cubicBezTo>
                    <a:pt x="1932" y="2196"/>
                    <a:pt x="2349" y="1445"/>
                    <a:pt x="2493" y="1186"/>
                  </a:cubicBezTo>
                  <a:cubicBezTo>
                    <a:pt x="2789" y="732"/>
                    <a:pt x="2484" y="381"/>
                    <a:pt x="2116" y="381"/>
                  </a:cubicBezTo>
                  <a:cubicBezTo>
                    <a:pt x="1917" y="381"/>
                    <a:pt x="1700" y="484"/>
                    <a:pt x="1551" y="730"/>
                  </a:cubicBezTo>
                  <a:cubicBezTo>
                    <a:pt x="1125" y="517"/>
                    <a:pt x="730" y="244"/>
                    <a:pt x="335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9"/>
            <p:cNvSpPr/>
            <p:nvPr/>
          </p:nvSpPr>
          <p:spPr>
            <a:xfrm>
              <a:off x="7172179" y="2508538"/>
              <a:ext cx="233157" cy="185554"/>
            </a:xfrm>
            <a:custGeom>
              <a:avLst/>
              <a:gdLst/>
              <a:ahLst/>
              <a:cxnLst/>
              <a:rect l="l" t="t" r="r" b="b"/>
              <a:pathLst>
                <a:path w="12767" h="11126" extrusionOk="0">
                  <a:moveTo>
                    <a:pt x="6627" y="1"/>
                  </a:moveTo>
                  <a:lnTo>
                    <a:pt x="6627" y="31"/>
                  </a:lnTo>
                  <a:cubicBezTo>
                    <a:pt x="6535" y="26"/>
                    <a:pt x="6443" y="24"/>
                    <a:pt x="6350" y="24"/>
                  </a:cubicBezTo>
                  <a:cubicBezTo>
                    <a:pt x="4135" y="24"/>
                    <a:pt x="1648" y="1408"/>
                    <a:pt x="1064" y="3800"/>
                  </a:cubicBezTo>
                  <a:cubicBezTo>
                    <a:pt x="1" y="8116"/>
                    <a:pt x="2493" y="11034"/>
                    <a:pt x="6444" y="11125"/>
                  </a:cubicBezTo>
                  <a:cubicBezTo>
                    <a:pt x="10396" y="11125"/>
                    <a:pt x="12767" y="8633"/>
                    <a:pt x="12128" y="4560"/>
                  </a:cubicBezTo>
                  <a:cubicBezTo>
                    <a:pt x="11733" y="1368"/>
                    <a:pt x="9393" y="1"/>
                    <a:pt x="662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9"/>
            <p:cNvSpPr/>
            <p:nvPr/>
          </p:nvSpPr>
          <p:spPr>
            <a:xfrm>
              <a:off x="7266989" y="2459824"/>
              <a:ext cx="56742" cy="53802"/>
            </a:xfrm>
            <a:custGeom>
              <a:avLst/>
              <a:gdLst/>
              <a:ahLst/>
              <a:cxnLst/>
              <a:rect l="l" t="t" r="r" b="b"/>
              <a:pathLst>
                <a:path w="3107" h="3226" extrusionOk="0">
                  <a:moveTo>
                    <a:pt x="1680" y="1"/>
                  </a:moveTo>
                  <a:cubicBezTo>
                    <a:pt x="1160" y="1"/>
                    <a:pt x="339" y="39"/>
                    <a:pt x="219" y="399"/>
                  </a:cubicBezTo>
                  <a:cubicBezTo>
                    <a:pt x="1" y="944"/>
                    <a:pt x="321" y="1294"/>
                    <a:pt x="851" y="1294"/>
                  </a:cubicBezTo>
                  <a:cubicBezTo>
                    <a:pt x="911" y="1294"/>
                    <a:pt x="974" y="1290"/>
                    <a:pt x="1040" y="1280"/>
                  </a:cubicBezTo>
                  <a:lnTo>
                    <a:pt x="1040" y="1280"/>
                  </a:lnTo>
                  <a:cubicBezTo>
                    <a:pt x="1040" y="1280"/>
                    <a:pt x="1009" y="2618"/>
                    <a:pt x="1009" y="3195"/>
                  </a:cubicBezTo>
                  <a:lnTo>
                    <a:pt x="1830" y="3225"/>
                  </a:lnTo>
                  <a:cubicBezTo>
                    <a:pt x="1830" y="2587"/>
                    <a:pt x="1830" y="1979"/>
                    <a:pt x="1860" y="1371"/>
                  </a:cubicBezTo>
                  <a:cubicBezTo>
                    <a:pt x="2924" y="1371"/>
                    <a:pt x="3107" y="4"/>
                    <a:pt x="2012" y="4"/>
                  </a:cubicBezTo>
                  <a:cubicBezTo>
                    <a:pt x="1936" y="4"/>
                    <a:pt x="1818" y="1"/>
                    <a:pt x="1680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9"/>
            <p:cNvSpPr/>
            <p:nvPr/>
          </p:nvSpPr>
          <p:spPr>
            <a:xfrm>
              <a:off x="7258644" y="2685950"/>
              <a:ext cx="56961" cy="53501"/>
            </a:xfrm>
            <a:custGeom>
              <a:avLst/>
              <a:gdLst/>
              <a:ahLst/>
              <a:cxnLst/>
              <a:rect l="l" t="t" r="r" b="b"/>
              <a:pathLst>
                <a:path w="3119" h="3208" extrusionOk="0">
                  <a:moveTo>
                    <a:pt x="1345" y="1"/>
                  </a:moveTo>
                  <a:cubicBezTo>
                    <a:pt x="1345" y="609"/>
                    <a:pt x="1314" y="1247"/>
                    <a:pt x="1254" y="1855"/>
                  </a:cubicBezTo>
                  <a:cubicBezTo>
                    <a:pt x="1230" y="1854"/>
                    <a:pt x="1208" y="1853"/>
                    <a:pt x="1185" y="1853"/>
                  </a:cubicBezTo>
                  <a:cubicBezTo>
                    <a:pt x="181" y="1853"/>
                    <a:pt x="1" y="3163"/>
                    <a:pt x="1071" y="3193"/>
                  </a:cubicBezTo>
                  <a:cubicBezTo>
                    <a:pt x="1209" y="3193"/>
                    <a:pt x="1449" y="3207"/>
                    <a:pt x="1711" y="3207"/>
                  </a:cubicBezTo>
                  <a:cubicBezTo>
                    <a:pt x="2201" y="3207"/>
                    <a:pt x="2765" y="3156"/>
                    <a:pt x="2865" y="2858"/>
                  </a:cubicBezTo>
                  <a:cubicBezTo>
                    <a:pt x="3118" y="2294"/>
                    <a:pt x="2771" y="1940"/>
                    <a:pt x="2210" y="1940"/>
                  </a:cubicBezTo>
                  <a:cubicBezTo>
                    <a:pt x="2166" y="1940"/>
                    <a:pt x="2121" y="1942"/>
                    <a:pt x="2074" y="1946"/>
                  </a:cubicBezTo>
                  <a:cubicBezTo>
                    <a:pt x="2074" y="1946"/>
                    <a:pt x="2135" y="639"/>
                    <a:pt x="2165" y="31"/>
                  </a:cubicBezTo>
                  <a:lnTo>
                    <a:pt x="1345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9"/>
            <p:cNvSpPr/>
            <p:nvPr/>
          </p:nvSpPr>
          <p:spPr>
            <a:xfrm>
              <a:off x="7137776" y="2566958"/>
              <a:ext cx="60522" cy="43111"/>
            </a:xfrm>
            <a:custGeom>
              <a:avLst/>
              <a:gdLst/>
              <a:ahLst/>
              <a:cxnLst/>
              <a:rect l="l" t="t" r="r" b="b"/>
              <a:pathLst>
                <a:path w="3314" h="2585" extrusionOk="0">
                  <a:moveTo>
                    <a:pt x="845" y="1"/>
                  </a:moveTo>
                  <a:cubicBezTo>
                    <a:pt x="755" y="1"/>
                    <a:pt x="655" y="18"/>
                    <a:pt x="547" y="54"/>
                  </a:cubicBezTo>
                  <a:cubicBezTo>
                    <a:pt x="91" y="175"/>
                    <a:pt x="61" y="1422"/>
                    <a:pt x="30" y="1817"/>
                  </a:cubicBezTo>
                  <a:cubicBezTo>
                    <a:pt x="1" y="2333"/>
                    <a:pt x="308" y="2585"/>
                    <a:pt x="640" y="2585"/>
                  </a:cubicBezTo>
                  <a:cubicBezTo>
                    <a:pt x="990" y="2585"/>
                    <a:pt x="1367" y="2303"/>
                    <a:pt x="1398" y="1756"/>
                  </a:cubicBezTo>
                  <a:cubicBezTo>
                    <a:pt x="2006" y="1756"/>
                    <a:pt x="2644" y="1786"/>
                    <a:pt x="3252" y="1847"/>
                  </a:cubicBezTo>
                  <a:lnTo>
                    <a:pt x="3313" y="1026"/>
                  </a:lnTo>
                  <a:cubicBezTo>
                    <a:pt x="2705" y="966"/>
                    <a:pt x="1398" y="935"/>
                    <a:pt x="1398" y="935"/>
                  </a:cubicBezTo>
                  <a:cubicBezTo>
                    <a:pt x="1499" y="405"/>
                    <a:pt x="1286" y="1"/>
                    <a:pt x="845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9"/>
            <p:cNvSpPr/>
            <p:nvPr/>
          </p:nvSpPr>
          <p:spPr>
            <a:xfrm>
              <a:off x="7157607" y="2655030"/>
              <a:ext cx="66220" cy="48848"/>
            </a:xfrm>
            <a:custGeom>
              <a:avLst/>
              <a:gdLst/>
              <a:ahLst/>
              <a:cxnLst/>
              <a:rect l="l" t="t" r="r" b="b"/>
              <a:pathLst>
                <a:path w="3626" h="2929" extrusionOk="0">
                  <a:moveTo>
                    <a:pt x="3169" y="1"/>
                  </a:moveTo>
                  <a:cubicBezTo>
                    <a:pt x="2227" y="670"/>
                    <a:pt x="1589" y="1004"/>
                    <a:pt x="1589" y="1004"/>
                  </a:cubicBezTo>
                  <a:cubicBezTo>
                    <a:pt x="1394" y="706"/>
                    <a:pt x="1126" y="582"/>
                    <a:pt x="880" y="582"/>
                  </a:cubicBezTo>
                  <a:cubicBezTo>
                    <a:pt x="398" y="582"/>
                    <a:pt x="1" y="1059"/>
                    <a:pt x="403" y="1642"/>
                  </a:cubicBezTo>
                  <a:cubicBezTo>
                    <a:pt x="605" y="1959"/>
                    <a:pt x="1187" y="2928"/>
                    <a:pt x="1636" y="2928"/>
                  </a:cubicBezTo>
                  <a:cubicBezTo>
                    <a:pt x="1661" y="2928"/>
                    <a:pt x="1686" y="2925"/>
                    <a:pt x="1710" y="2919"/>
                  </a:cubicBezTo>
                  <a:cubicBezTo>
                    <a:pt x="2349" y="2767"/>
                    <a:pt x="2440" y="2220"/>
                    <a:pt x="1984" y="1733"/>
                  </a:cubicBezTo>
                  <a:cubicBezTo>
                    <a:pt x="1984" y="1733"/>
                    <a:pt x="3109" y="1034"/>
                    <a:pt x="3625" y="700"/>
                  </a:cubicBezTo>
                  <a:lnTo>
                    <a:pt x="3169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9"/>
            <p:cNvSpPr/>
            <p:nvPr/>
          </p:nvSpPr>
          <p:spPr>
            <a:xfrm>
              <a:off x="7363680" y="2493829"/>
              <a:ext cx="61070" cy="53752"/>
            </a:xfrm>
            <a:custGeom>
              <a:avLst/>
              <a:gdLst/>
              <a:ahLst/>
              <a:cxnLst/>
              <a:rect l="l" t="t" r="r" b="b"/>
              <a:pathLst>
                <a:path w="3344" h="3223" extrusionOk="0">
                  <a:moveTo>
                    <a:pt x="1608" y="0"/>
                  </a:moveTo>
                  <a:cubicBezTo>
                    <a:pt x="1078" y="0"/>
                    <a:pt x="733" y="765"/>
                    <a:pt x="1307" y="1338"/>
                  </a:cubicBezTo>
                  <a:cubicBezTo>
                    <a:pt x="882" y="1794"/>
                    <a:pt x="456" y="2220"/>
                    <a:pt x="0" y="2645"/>
                  </a:cubicBezTo>
                  <a:lnTo>
                    <a:pt x="578" y="3223"/>
                  </a:lnTo>
                  <a:cubicBezTo>
                    <a:pt x="1003" y="2797"/>
                    <a:pt x="1915" y="1855"/>
                    <a:pt x="1915" y="1855"/>
                  </a:cubicBezTo>
                  <a:cubicBezTo>
                    <a:pt x="2113" y="2129"/>
                    <a:pt x="2356" y="2273"/>
                    <a:pt x="2580" y="2273"/>
                  </a:cubicBezTo>
                  <a:cubicBezTo>
                    <a:pt x="2804" y="2273"/>
                    <a:pt x="3009" y="2129"/>
                    <a:pt x="3131" y="1825"/>
                  </a:cubicBezTo>
                  <a:cubicBezTo>
                    <a:pt x="3344" y="1399"/>
                    <a:pt x="2432" y="548"/>
                    <a:pt x="2158" y="275"/>
                  </a:cubicBezTo>
                  <a:cubicBezTo>
                    <a:pt x="1972" y="81"/>
                    <a:pt x="1780" y="0"/>
                    <a:pt x="1608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9"/>
            <p:cNvSpPr/>
            <p:nvPr/>
          </p:nvSpPr>
          <p:spPr>
            <a:xfrm>
              <a:off x="7385867" y="2592474"/>
              <a:ext cx="61636" cy="43311"/>
            </a:xfrm>
            <a:custGeom>
              <a:avLst/>
              <a:gdLst/>
              <a:ahLst/>
              <a:cxnLst/>
              <a:rect l="l" t="t" r="r" b="b"/>
              <a:pathLst>
                <a:path w="3375" h="2597" extrusionOk="0">
                  <a:moveTo>
                    <a:pt x="2560" y="0"/>
                  </a:moveTo>
                  <a:cubicBezTo>
                    <a:pt x="2180" y="0"/>
                    <a:pt x="1953" y="352"/>
                    <a:pt x="1977" y="864"/>
                  </a:cubicBezTo>
                  <a:cubicBezTo>
                    <a:pt x="1977" y="864"/>
                    <a:pt x="670" y="712"/>
                    <a:pt x="92" y="682"/>
                  </a:cubicBezTo>
                  <a:lnTo>
                    <a:pt x="1" y="1472"/>
                  </a:lnTo>
                  <a:cubicBezTo>
                    <a:pt x="1156" y="1533"/>
                    <a:pt x="1855" y="1655"/>
                    <a:pt x="1855" y="1655"/>
                  </a:cubicBezTo>
                  <a:cubicBezTo>
                    <a:pt x="1787" y="2249"/>
                    <a:pt x="2184" y="2597"/>
                    <a:pt x="2564" y="2597"/>
                  </a:cubicBezTo>
                  <a:cubicBezTo>
                    <a:pt x="2864" y="2597"/>
                    <a:pt x="3152" y="2380"/>
                    <a:pt x="3192" y="1898"/>
                  </a:cubicBezTo>
                  <a:cubicBezTo>
                    <a:pt x="3223" y="1533"/>
                    <a:pt x="3375" y="287"/>
                    <a:pt x="2949" y="104"/>
                  </a:cubicBezTo>
                  <a:cubicBezTo>
                    <a:pt x="2807" y="33"/>
                    <a:pt x="2676" y="0"/>
                    <a:pt x="2560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9"/>
            <p:cNvSpPr/>
            <p:nvPr/>
          </p:nvSpPr>
          <p:spPr>
            <a:xfrm>
              <a:off x="7353673" y="2663653"/>
              <a:ext cx="61088" cy="53985"/>
            </a:xfrm>
            <a:custGeom>
              <a:avLst/>
              <a:gdLst/>
              <a:ahLst/>
              <a:cxnLst/>
              <a:rect l="l" t="t" r="r" b="b"/>
              <a:pathLst>
                <a:path w="3345" h="3237" extrusionOk="0">
                  <a:moveTo>
                    <a:pt x="578" y="1"/>
                  </a:moveTo>
                  <a:lnTo>
                    <a:pt x="1" y="578"/>
                  </a:lnTo>
                  <a:cubicBezTo>
                    <a:pt x="457" y="1004"/>
                    <a:pt x="882" y="1429"/>
                    <a:pt x="1278" y="1915"/>
                  </a:cubicBezTo>
                  <a:cubicBezTo>
                    <a:pt x="699" y="2471"/>
                    <a:pt x="1071" y="3237"/>
                    <a:pt x="1617" y="3237"/>
                  </a:cubicBezTo>
                  <a:cubicBezTo>
                    <a:pt x="1789" y="3237"/>
                    <a:pt x="1977" y="3161"/>
                    <a:pt x="2159" y="2979"/>
                  </a:cubicBezTo>
                  <a:cubicBezTo>
                    <a:pt x="2433" y="2675"/>
                    <a:pt x="3345" y="1855"/>
                    <a:pt x="3132" y="1429"/>
                  </a:cubicBezTo>
                  <a:cubicBezTo>
                    <a:pt x="3009" y="1121"/>
                    <a:pt x="2799" y="977"/>
                    <a:pt x="2572" y="977"/>
                  </a:cubicBezTo>
                  <a:cubicBezTo>
                    <a:pt x="2350" y="977"/>
                    <a:pt x="2111" y="1114"/>
                    <a:pt x="1916" y="1368"/>
                  </a:cubicBezTo>
                  <a:cubicBezTo>
                    <a:pt x="1916" y="1368"/>
                    <a:pt x="1004" y="426"/>
                    <a:pt x="578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9"/>
            <p:cNvSpPr/>
            <p:nvPr/>
          </p:nvSpPr>
          <p:spPr>
            <a:xfrm>
              <a:off x="7170262" y="2483055"/>
              <a:ext cx="61892" cy="54902"/>
            </a:xfrm>
            <a:custGeom>
              <a:avLst/>
              <a:gdLst/>
              <a:ahLst/>
              <a:cxnLst/>
              <a:rect l="l" t="t" r="r" b="b"/>
              <a:pathLst>
                <a:path w="3389" h="3292" extrusionOk="0">
                  <a:moveTo>
                    <a:pt x="2132" y="1"/>
                  </a:moveTo>
                  <a:cubicBezTo>
                    <a:pt x="1678" y="1"/>
                    <a:pt x="965" y="594"/>
                    <a:pt x="683" y="799"/>
                  </a:cubicBezTo>
                  <a:cubicBezTo>
                    <a:pt x="0" y="1293"/>
                    <a:pt x="430" y="2007"/>
                    <a:pt x="1054" y="2007"/>
                  </a:cubicBezTo>
                  <a:cubicBezTo>
                    <a:pt x="1235" y="2007"/>
                    <a:pt x="1433" y="1946"/>
                    <a:pt x="1625" y="1802"/>
                  </a:cubicBezTo>
                  <a:cubicBezTo>
                    <a:pt x="2021" y="2258"/>
                    <a:pt x="2385" y="2775"/>
                    <a:pt x="2750" y="3291"/>
                  </a:cubicBezTo>
                  <a:lnTo>
                    <a:pt x="3388" y="2775"/>
                  </a:lnTo>
                  <a:cubicBezTo>
                    <a:pt x="3024" y="2319"/>
                    <a:pt x="2233" y="1255"/>
                    <a:pt x="2233" y="1255"/>
                  </a:cubicBezTo>
                  <a:cubicBezTo>
                    <a:pt x="2811" y="951"/>
                    <a:pt x="2932" y="404"/>
                    <a:pt x="2355" y="70"/>
                  </a:cubicBezTo>
                  <a:cubicBezTo>
                    <a:pt x="2293" y="22"/>
                    <a:pt x="2217" y="1"/>
                    <a:pt x="2132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" name="Google Shape;1143;p9"/>
          <p:cNvGrpSpPr/>
          <p:nvPr/>
        </p:nvGrpSpPr>
        <p:grpSpPr>
          <a:xfrm>
            <a:off x="8599651" y="351449"/>
            <a:ext cx="390929" cy="386447"/>
            <a:chOff x="9190176" y="1743399"/>
            <a:chExt cx="390929" cy="386447"/>
          </a:xfrm>
        </p:grpSpPr>
        <p:sp>
          <p:nvSpPr>
            <p:cNvPr id="1144" name="Google Shape;1144;p9"/>
            <p:cNvSpPr/>
            <p:nvPr/>
          </p:nvSpPr>
          <p:spPr>
            <a:xfrm>
              <a:off x="9286840" y="2040513"/>
              <a:ext cx="56081" cy="59347"/>
            </a:xfrm>
            <a:custGeom>
              <a:avLst/>
              <a:gdLst/>
              <a:ahLst/>
              <a:cxnLst/>
              <a:rect l="l" t="t" r="r" b="b"/>
              <a:pathLst>
                <a:path w="2433" h="2575" extrusionOk="0">
                  <a:moveTo>
                    <a:pt x="1855" y="0"/>
                  </a:moveTo>
                  <a:cubicBezTo>
                    <a:pt x="1642" y="426"/>
                    <a:pt x="1429" y="851"/>
                    <a:pt x="1186" y="1246"/>
                  </a:cubicBezTo>
                  <a:cubicBezTo>
                    <a:pt x="1065" y="1186"/>
                    <a:pt x="948" y="1160"/>
                    <a:pt x="841" y="1160"/>
                  </a:cubicBezTo>
                  <a:cubicBezTo>
                    <a:pt x="301" y="1160"/>
                    <a:pt x="0" y="1824"/>
                    <a:pt x="609" y="2128"/>
                  </a:cubicBezTo>
                  <a:cubicBezTo>
                    <a:pt x="824" y="2248"/>
                    <a:pt x="1398" y="2575"/>
                    <a:pt x="1750" y="2575"/>
                  </a:cubicBezTo>
                  <a:cubicBezTo>
                    <a:pt x="1846" y="2575"/>
                    <a:pt x="1925" y="2551"/>
                    <a:pt x="1976" y="2493"/>
                  </a:cubicBezTo>
                  <a:cubicBezTo>
                    <a:pt x="2372" y="2158"/>
                    <a:pt x="2220" y="1763"/>
                    <a:pt x="1733" y="1581"/>
                  </a:cubicBezTo>
                  <a:cubicBezTo>
                    <a:pt x="1733" y="1581"/>
                    <a:pt x="2220" y="699"/>
                    <a:pt x="2432" y="274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9"/>
            <p:cNvSpPr/>
            <p:nvPr/>
          </p:nvSpPr>
          <p:spPr>
            <a:xfrm>
              <a:off x="9417847" y="2044708"/>
              <a:ext cx="55228" cy="58840"/>
            </a:xfrm>
            <a:custGeom>
              <a:avLst/>
              <a:gdLst/>
              <a:ahLst/>
              <a:cxnLst/>
              <a:rect l="l" t="t" r="r" b="b"/>
              <a:pathLst>
                <a:path w="2396" h="2553" extrusionOk="0">
                  <a:moveTo>
                    <a:pt x="609" y="1"/>
                  </a:moveTo>
                  <a:lnTo>
                    <a:pt x="31" y="244"/>
                  </a:lnTo>
                  <a:cubicBezTo>
                    <a:pt x="213" y="669"/>
                    <a:pt x="669" y="1581"/>
                    <a:pt x="669" y="1581"/>
                  </a:cubicBezTo>
                  <a:cubicBezTo>
                    <a:pt x="183" y="1733"/>
                    <a:pt x="1" y="2128"/>
                    <a:pt x="365" y="2463"/>
                  </a:cubicBezTo>
                  <a:cubicBezTo>
                    <a:pt x="422" y="2527"/>
                    <a:pt x="512" y="2552"/>
                    <a:pt x="620" y="2552"/>
                  </a:cubicBezTo>
                  <a:cubicBezTo>
                    <a:pt x="975" y="2552"/>
                    <a:pt x="1524" y="2275"/>
                    <a:pt x="1733" y="2159"/>
                  </a:cubicBezTo>
                  <a:cubicBezTo>
                    <a:pt x="2396" y="1879"/>
                    <a:pt x="2097" y="1193"/>
                    <a:pt x="1554" y="1193"/>
                  </a:cubicBezTo>
                  <a:cubicBezTo>
                    <a:pt x="1449" y="1193"/>
                    <a:pt x="1335" y="1218"/>
                    <a:pt x="1216" y="1277"/>
                  </a:cubicBezTo>
                  <a:cubicBezTo>
                    <a:pt x="973" y="852"/>
                    <a:pt x="791" y="426"/>
                    <a:pt x="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9"/>
            <p:cNvSpPr/>
            <p:nvPr/>
          </p:nvSpPr>
          <p:spPr>
            <a:xfrm>
              <a:off x="9492109" y="1868574"/>
              <a:ext cx="62235" cy="44827"/>
            </a:xfrm>
            <a:custGeom>
              <a:avLst/>
              <a:gdLst/>
              <a:ahLst/>
              <a:cxnLst/>
              <a:rect l="l" t="t" r="r" b="b"/>
              <a:pathLst>
                <a:path w="2700" h="1945" extrusionOk="0">
                  <a:moveTo>
                    <a:pt x="1834" y="0"/>
                  </a:moveTo>
                  <a:cubicBezTo>
                    <a:pt x="1427" y="0"/>
                    <a:pt x="1295" y="362"/>
                    <a:pt x="1460" y="773"/>
                  </a:cubicBezTo>
                  <a:cubicBezTo>
                    <a:pt x="1460" y="773"/>
                    <a:pt x="457" y="986"/>
                    <a:pt x="1" y="1108"/>
                  </a:cubicBezTo>
                  <a:lnTo>
                    <a:pt x="153" y="1716"/>
                  </a:lnTo>
                  <a:cubicBezTo>
                    <a:pt x="609" y="1594"/>
                    <a:pt x="1095" y="1503"/>
                    <a:pt x="1551" y="1412"/>
                  </a:cubicBezTo>
                  <a:cubicBezTo>
                    <a:pt x="1634" y="1773"/>
                    <a:pt x="1902" y="1944"/>
                    <a:pt x="2148" y="1944"/>
                  </a:cubicBezTo>
                  <a:cubicBezTo>
                    <a:pt x="2440" y="1944"/>
                    <a:pt x="2700" y="1705"/>
                    <a:pt x="2584" y="1260"/>
                  </a:cubicBezTo>
                  <a:cubicBezTo>
                    <a:pt x="2523" y="986"/>
                    <a:pt x="2341" y="44"/>
                    <a:pt x="1976" y="13"/>
                  </a:cubicBezTo>
                  <a:cubicBezTo>
                    <a:pt x="1926" y="4"/>
                    <a:pt x="1878" y="0"/>
                    <a:pt x="1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9"/>
            <p:cNvSpPr/>
            <p:nvPr/>
          </p:nvSpPr>
          <p:spPr>
            <a:xfrm>
              <a:off x="9424508" y="1773454"/>
              <a:ext cx="49419" cy="61099"/>
            </a:xfrm>
            <a:custGeom>
              <a:avLst/>
              <a:gdLst/>
              <a:ahLst/>
              <a:cxnLst/>
              <a:rect l="l" t="t" r="r" b="b"/>
              <a:pathLst>
                <a:path w="2144" h="2651" extrusionOk="0">
                  <a:moveTo>
                    <a:pt x="687" y="0"/>
                  </a:moveTo>
                  <a:cubicBezTo>
                    <a:pt x="134" y="0"/>
                    <a:pt x="0" y="783"/>
                    <a:pt x="654" y="1070"/>
                  </a:cubicBezTo>
                  <a:cubicBezTo>
                    <a:pt x="472" y="1526"/>
                    <a:pt x="289" y="1952"/>
                    <a:pt x="76" y="2377"/>
                  </a:cubicBezTo>
                  <a:lnTo>
                    <a:pt x="654" y="2651"/>
                  </a:lnTo>
                  <a:cubicBezTo>
                    <a:pt x="836" y="2225"/>
                    <a:pt x="1231" y="1283"/>
                    <a:pt x="1231" y="1283"/>
                  </a:cubicBezTo>
                  <a:cubicBezTo>
                    <a:pt x="1379" y="1378"/>
                    <a:pt x="1526" y="1425"/>
                    <a:pt x="1656" y="1425"/>
                  </a:cubicBezTo>
                  <a:cubicBezTo>
                    <a:pt x="1901" y="1425"/>
                    <a:pt x="2083" y="1256"/>
                    <a:pt x="2083" y="918"/>
                  </a:cubicBezTo>
                  <a:cubicBezTo>
                    <a:pt x="2143" y="554"/>
                    <a:pt x="1262" y="219"/>
                    <a:pt x="988" y="67"/>
                  </a:cubicBezTo>
                  <a:cubicBezTo>
                    <a:pt x="878" y="21"/>
                    <a:pt x="777" y="0"/>
                    <a:pt x="6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9"/>
            <p:cNvSpPr/>
            <p:nvPr/>
          </p:nvSpPr>
          <p:spPr>
            <a:xfrm>
              <a:off x="9221683" y="1837758"/>
              <a:ext cx="63088" cy="52156"/>
            </a:xfrm>
            <a:custGeom>
              <a:avLst/>
              <a:gdLst/>
              <a:ahLst/>
              <a:cxnLst/>
              <a:rect l="l" t="t" r="r" b="b"/>
              <a:pathLst>
                <a:path w="2737" h="2263" extrusionOk="0">
                  <a:moveTo>
                    <a:pt x="1175" y="1"/>
                  </a:moveTo>
                  <a:cubicBezTo>
                    <a:pt x="1014" y="1"/>
                    <a:pt x="840" y="93"/>
                    <a:pt x="700" y="317"/>
                  </a:cubicBezTo>
                  <a:cubicBezTo>
                    <a:pt x="548" y="560"/>
                    <a:pt x="1" y="1350"/>
                    <a:pt x="244" y="1624"/>
                  </a:cubicBezTo>
                  <a:cubicBezTo>
                    <a:pt x="360" y="1804"/>
                    <a:pt x="503" y="1886"/>
                    <a:pt x="646" y="1886"/>
                  </a:cubicBezTo>
                  <a:cubicBezTo>
                    <a:pt x="840" y="1886"/>
                    <a:pt x="1033" y="1735"/>
                    <a:pt x="1156" y="1472"/>
                  </a:cubicBezTo>
                  <a:cubicBezTo>
                    <a:pt x="1156" y="1472"/>
                    <a:pt x="2007" y="2019"/>
                    <a:pt x="2402" y="2262"/>
                  </a:cubicBezTo>
                  <a:lnTo>
                    <a:pt x="2736" y="1746"/>
                  </a:lnTo>
                  <a:cubicBezTo>
                    <a:pt x="2311" y="1502"/>
                    <a:pt x="1916" y="1229"/>
                    <a:pt x="1521" y="955"/>
                  </a:cubicBezTo>
                  <a:cubicBezTo>
                    <a:pt x="1837" y="471"/>
                    <a:pt x="1539" y="1"/>
                    <a:pt x="1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9"/>
            <p:cNvSpPr/>
            <p:nvPr/>
          </p:nvSpPr>
          <p:spPr>
            <a:xfrm>
              <a:off x="9211887" y="1965307"/>
              <a:ext cx="63065" cy="45311"/>
            </a:xfrm>
            <a:custGeom>
              <a:avLst/>
              <a:gdLst/>
              <a:ahLst/>
              <a:cxnLst/>
              <a:rect l="l" t="t" r="r" b="b"/>
              <a:pathLst>
                <a:path w="2736" h="1966" extrusionOk="0">
                  <a:moveTo>
                    <a:pt x="667" y="1"/>
                  </a:moveTo>
                  <a:cubicBezTo>
                    <a:pt x="551" y="1"/>
                    <a:pt x="426" y="51"/>
                    <a:pt x="304" y="163"/>
                  </a:cubicBezTo>
                  <a:cubicBezTo>
                    <a:pt x="0" y="376"/>
                    <a:pt x="335" y="1257"/>
                    <a:pt x="456" y="1561"/>
                  </a:cubicBezTo>
                  <a:cubicBezTo>
                    <a:pt x="544" y="1846"/>
                    <a:pt x="726" y="1965"/>
                    <a:pt x="911" y="1965"/>
                  </a:cubicBezTo>
                  <a:cubicBezTo>
                    <a:pt x="1239" y="1965"/>
                    <a:pt x="1573" y="1591"/>
                    <a:pt x="1399" y="1105"/>
                  </a:cubicBezTo>
                  <a:cubicBezTo>
                    <a:pt x="1824" y="923"/>
                    <a:pt x="2280" y="771"/>
                    <a:pt x="2736" y="619"/>
                  </a:cubicBezTo>
                  <a:lnTo>
                    <a:pt x="2554" y="41"/>
                  </a:lnTo>
                  <a:cubicBezTo>
                    <a:pt x="2098" y="193"/>
                    <a:pt x="1155" y="528"/>
                    <a:pt x="1155" y="528"/>
                  </a:cubicBezTo>
                  <a:cubicBezTo>
                    <a:pt x="1095" y="203"/>
                    <a:pt x="899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9"/>
            <p:cNvSpPr/>
            <p:nvPr/>
          </p:nvSpPr>
          <p:spPr>
            <a:xfrm>
              <a:off x="9307861" y="1775782"/>
              <a:ext cx="49604" cy="60891"/>
            </a:xfrm>
            <a:custGeom>
              <a:avLst/>
              <a:gdLst/>
              <a:ahLst/>
              <a:cxnLst/>
              <a:rect l="l" t="t" r="r" b="b"/>
              <a:pathLst>
                <a:path w="2152" h="2642" extrusionOk="0">
                  <a:moveTo>
                    <a:pt x="1456" y="1"/>
                  </a:moveTo>
                  <a:cubicBezTo>
                    <a:pt x="1375" y="1"/>
                    <a:pt x="1284" y="18"/>
                    <a:pt x="1186" y="58"/>
                  </a:cubicBezTo>
                  <a:cubicBezTo>
                    <a:pt x="882" y="179"/>
                    <a:pt x="1" y="513"/>
                    <a:pt x="31" y="878"/>
                  </a:cubicBezTo>
                  <a:cubicBezTo>
                    <a:pt x="31" y="1216"/>
                    <a:pt x="213" y="1385"/>
                    <a:pt x="458" y="1385"/>
                  </a:cubicBezTo>
                  <a:cubicBezTo>
                    <a:pt x="587" y="1385"/>
                    <a:pt x="735" y="1338"/>
                    <a:pt x="882" y="1243"/>
                  </a:cubicBezTo>
                  <a:cubicBezTo>
                    <a:pt x="882" y="1243"/>
                    <a:pt x="1277" y="2216"/>
                    <a:pt x="1429" y="2641"/>
                  </a:cubicBezTo>
                  <a:lnTo>
                    <a:pt x="2007" y="2398"/>
                  </a:lnTo>
                  <a:cubicBezTo>
                    <a:pt x="1794" y="1972"/>
                    <a:pt x="1642" y="1517"/>
                    <a:pt x="1490" y="1061"/>
                  </a:cubicBezTo>
                  <a:cubicBezTo>
                    <a:pt x="2152" y="796"/>
                    <a:pt x="2007" y="1"/>
                    <a:pt x="1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9"/>
            <p:cNvSpPr/>
            <p:nvPr/>
          </p:nvSpPr>
          <p:spPr>
            <a:xfrm>
              <a:off x="9485102" y="1978859"/>
              <a:ext cx="64286" cy="50612"/>
            </a:xfrm>
            <a:custGeom>
              <a:avLst/>
              <a:gdLst/>
              <a:ahLst/>
              <a:cxnLst/>
              <a:rect l="l" t="t" r="r" b="b"/>
              <a:pathLst>
                <a:path w="2789" h="2196" extrusionOk="0">
                  <a:moveTo>
                    <a:pt x="335" y="0"/>
                  </a:moveTo>
                  <a:lnTo>
                    <a:pt x="1" y="517"/>
                  </a:lnTo>
                  <a:cubicBezTo>
                    <a:pt x="396" y="760"/>
                    <a:pt x="1277" y="1277"/>
                    <a:pt x="1277" y="1277"/>
                  </a:cubicBezTo>
                  <a:cubicBezTo>
                    <a:pt x="943" y="1672"/>
                    <a:pt x="1004" y="2098"/>
                    <a:pt x="1520" y="2189"/>
                  </a:cubicBezTo>
                  <a:cubicBezTo>
                    <a:pt x="1539" y="2194"/>
                    <a:pt x="1559" y="2196"/>
                    <a:pt x="1578" y="2196"/>
                  </a:cubicBezTo>
                  <a:cubicBezTo>
                    <a:pt x="1932" y="2196"/>
                    <a:pt x="2349" y="1445"/>
                    <a:pt x="2493" y="1186"/>
                  </a:cubicBezTo>
                  <a:cubicBezTo>
                    <a:pt x="2789" y="732"/>
                    <a:pt x="2484" y="381"/>
                    <a:pt x="2116" y="381"/>
                  </a:cubicBezTo>
                  <a:cubicBezTo>
                    <a:pt x="1917" y="381"/>
                    <a:pt x="1700" y="484"/>
                    <a:pt x="1551" y="730"/>
                  </a:cubicBezTo>
                  <a:cubicBezTo>
                    <a:pt x="1125" y="517"/>
                    <a:pt x="730" y="244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9"/>
            <p:cNvSpPr/>
            <p:nvPr/>
          </p:nvSpPr>
          <p:spPr>
            <a:xfrm>
              <a:off x="9233599" y="1810723"/>
              <a:ext cx="294279" cy="256426"/>
            </a:xfrm>
            <a:custGeom>
              <a:avLst/>
              <a:gdLst/>
              <a:ahLst/>
              <a:cxnLst/>
              <a:rect l="l" t="t" r="r" b="b"/>
              <a:pathLst>
                <a:path w="12767" h="11126" extrusionOk="0">
                  <a:moveTo>
                    <a:pt x="6627" y="1"/>
                  </a:moveTo>
                  <a:lnTo>
                    <a:pt x="6627" y="31"/>
                  </a:lnTo>
                  <a:cubicBezTo>
                    <a:pt x="6535" y="26"/>
                    <a:pt x="6443" y="24"/>
                    <a:pt x="6350" y="24"/>
                  </a:cubicBezTo>
                  <a:cubicBezTo>
                    <a:pt x="4135" y="24"/>
                    <a:pt x="1648" y="1408"/>
                    <a:pt x="1064" y="3800"/>
                  </a:cubicBezTo>
                  <a:cubicBezTo>
                    <a:pt x="1" y="8116"/>
                    <a:pt x="2493" y="11034"/>
                    <a:pt x="6444" y="11125"/>
                  </a:cubicBezTo>
                  <a:cubicBezTo>
                    <a:pt x="10396" y="11125"/>
                    <a:pt x="12767" y="8633"/>
                    <a:pt x="12128" y="4560"/>
                  </a:cubicBezTo>
                  <a:cubicBezTo>
                    <a:pt x="11733" y="1368"/>
                    <a:pt x="9393" y="1"/>
                    <a:pt x="66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9"/>
            <p:cNvSpPr/>
            <p:nvPr/>
          </p:nvSpPr>
          <p:spPr>
            <a:xfrm>
              <a:off x="9353266" y="1743399"/>
              <a:ext cx="71616" cy="74351"/>
            </a:xfrm>
            <a:custGeom>
              <a:avLst/>
              <a:gdLst/>
              <a:ahLst/>
              <a:cxnLst/>
              <a:rect l="l" t="t" r="r" b="b"/>
              <a:pathLst>
                <a:path w="3107" h="3226" extrusionOk="0">
                  <a:moveTo>
                    <a:pt x="1680" y="1"/>
                  </a:moveTo>
                  <a:cubicBezTo>
                    <a:pt x="1160" y="1"/>
                    <a:pt x="339" y="39"/>
                    <a:pt x="219" y="399"/>
                  </a:cubicBezTo>
                  <a:cubicBezTo>
                    <a:pt x="1" y="944"/>
                    <a:pt x="321" y="1294"/>
                    <a:pt x="851" y="1294"/>
                  </a:cubicBezTo>
                  <a:cubicBezTo>
                    <a:pt x="911" y="1294"/>
                    <a:pt x="974" y="1290"/>
                    <a:pt x="1040" y="1280"/>
                  </a:cubicBezTo>
                  <a:lnTo>
                    <a:pt x="1040" y="1280"/>
                  </a:lnTo>
                  <a:cubicBezTo>
                    <a:pt x="1040" y="1280"/>
                    <a:pt x="1009" y="2618"/>
                    <a:pt x="1009" y="3195"/>
                  </a:cubicBezTo>
                  <a:lnTo>
                    <a:pt x="1830" y="3225"/>
                  </a:lnTo>
                  <a:cubicBezTo>
                    <a:pt x="1830" y="2587"/>
                    <a:pt x="1830" y="1979"/>
                    <a:pt x="1860" y="1371"/>
                  </a:cubicBezTo>
                  <a:cubicBezTo>
                    <a:pt x="2924" y="1371"/>
                    <a:pt x="3107" y="4"/>
                    <a:pt x="2012" y="4"/>
                  </a:cubicBezTo>
                  <a:cubicBezTo>
                    <a:pt x="1936" y="4"/>
                    <a:pt x="1818" y="1"/>
                    <a:pt x="16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9"/>
            <p:cNvSpPr/>
            <p:nvPr/>
          </p:nvSpPr>
          <p:spPr>
            <a:xfrm>
              <a:off x="9342733" y="2055909"/>
              <a:ext cx="71893" cy="73936"/>
            </a:xfrm>
            <a:custGeom>
              <a:avLst/>
              <a:gdLst/>
              <a:ahLst/>
              <a:cxnLst/>
              <a:rect l="l" t="t" r="r" b="b"/>
              <a:pathLst>
                <a:path w="3119" h="3208" extrusionOk="0">
                  <a:moveTo>
                    <a:pt x="1345" y="1"/>
                  </a:moveTo>
                  <a:cubicBezTo>
                    <a:pt x="1345" y="609"/>
                    <a:pt x="1314" y="1247"/>
                    <a:pt x="1254" y="1855"/>
                  </a:cubicBezTo>
                  <a:cubicBezTo>
                    <a:pt x="1230" y="1854"/>
                    <a:pt x="1208" y="1853"/>
                    <a:pt x="1185" y="1853"/>
                  </a:cubicBezTo>
                  <a:cubicBezTo>
                    <a:pt x="181" y="1853"/>
                    <a:pt x="1" y="3163"/>
                    <a:pt x="1071" y="3193"/>
                  </a:cubicBezTo>
                  <a:cubicBezTo>
                    <a:pt x="1209" y="3193"/>
                    <a:pt x="1449" y="3207"/>
                    <a:pt x="1711" y="3207"/>
                  </a:cubicBezTo>
                  <a:cubicBezTo>
                    <a:pt x="2201" y="3207"/>
                    <a:pt x="2765" y="3156"/>
                    <a:pt x="2865" y="2858"/>
                  </a:cubicBezTo>
                  <a:cubicBezTo>
                    <a:pt x="3118" y="2294"/>
                    <a:pt x="2771" y="1940"/>
                    <a:pt x="2210" y="1940"/>
                  </a:cubicBezTo>
                  <a:cubicBezTo>
                    <a:pt x="2166" y="1940"/>
                    <a:pt x="2121" y="1942"/>
                    <a:pt x="2074" y="1946"/>
                  </a:cubicBezTo>
                  <a:cubicBezTo>
                    <a:pt x="2074" y="1946"/>
                    <a:pt x="2135" y="639"/>
                    <a:pt x="2165" y="31"/>
                  </a:cubicBezTo>
                  <a:lnTo>
                    <a:pt x="13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9"/>
            <p:cNvSpPr/>
            <p:nvPr/>
          </p:nvSpPr>
          <p:spPr>
            <a:xfrm>
              <a:off x="9190176" y="1891460"/>
              <a:ext cx="76388" cy="59578"/>
            </a:xfrm>
            <a:custGeom>
              <a:avLst/>
              <a:gdLst/>
              <a:ahLst/>
              <a:cxnLst/>
              <a:rect l="l" t="t" r="r" b="b"/>
              <a:pathLst>
                <a:path w="3314" h="2585" extrusionOk="0">
                  <a:moveTo>
                    <a:pt x="845" y="1"/>
                  </a:moveTo>
                  <a:cubicBezTo>
                    <a:pt x="755" y="1"/>
                    <a:pt x="655" y="18"/>
                    <a:pt x="547" y="54"/>
                  </a:cubicBezTo>
                  <a:cubicBezTo>
                    <a:pt x="91" y="175"/>
                    <a:pt x="61" y="1422"/>
                    <a:pt x="30" y="1817"/>
                  </a:cubicBezTo>
                  <a:cubicBezTo>
                    <a:pt x="1" y="2333"/>
                    <a:pt x="308" y="2585"/>
                    <a:pt x="640" y="2585"/>
                  </a:cubicBezTo>
                  <a:cubicBezTo>
                    <a:pt x="990" y="2585"/>
                    <a:pt x="1367" y="2303"/>
                    <a:pt x="1398" y="1756"/>
                  </a:cubicBezTo>
                  <a:cubicBezTo>
                    <a:pt x="2006" y="1756"/>
                    <a:pt x="2644" y="1786"/>
                    <a:pt x="3252" y="1847"/>
                  </a:cubicBezTo>
                  <a:lnTo>
                    <a:pt x="3313" y="1026"/>
                  </a:lnTo>
                  <a:cubicBezTo>
                    <a:pt x="2705" y="966"/>
                    <a:pt x="1398" y="935"/>
                    <a:pt x="1398" y="935"/>
                  </a:cubicBezTo>
                  <a:cubicBezTo>
                    <a:pt x="1499" y="405"/>
                    <a:pt x="1286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9"/>
            <p:cNvSpPr/>
            <p:nvPr/>
          </p:nvSpPr>
          <p:spPr>
            <a:xfrm>
              <a:off x="9215206" y="2013178"/>
              <a:ext cx="83579" cy="67506"/>
            </a:xfrm>
            <a:custGeom>
              <a:avLst/>
              <a:gdLst/>
              <a:ahLst/>
              <a:cxnLst/>
              <a:rect l="l" t="t" r="r" b="b"/>
              <a:pathLst>
                <a:path w="3626" h="2929" extrusionOk="0">
                  <a:moveTo>
                    <a:pt x="3169" y="1"/>
                  </a:moveTo>
                  <a:cubicBezTo>
                    <a:pt x="2227" y="670"/>
                    <a:pt x="1589" y="1004"/>
                    <a:pt x="1589" y="1004"/>
                  </a:cubicBezTo>
                  <a:cubicBezTo>
                    <a:pt x="1394" y="706"/>
                    <a:pt x="1126" y="582"/>
                    <a:pt x="880" y="582"/>
                  </a:cubicBezTo>
                  <a:cubicBezTo>
                    <a:pt x="398" y="582"/>
                    <a:pt x="1" y="1059"/>
                    <a:pt x="403" y="1642"/>
                  </a:cubicBezTo>
                  <a:cubicBezTo>
                    <a:pt x="605" y="1959"/>
                    <a:pt x="1187" y="2928"/>
                    <a:pt x="1636" y="2928"/>
                  </a:cubicBezTo>
                  <a:cubicBezTo>
                    <a:pt x="1661" y="2928"/>
                    <a:pt x="1686" y="2925"/>
                    <a:pt x="1710" y="2919"/>
                  </a:cubicBezTo>
                  <a:cubicBezTo>
                    <a:pt x="2349" y="2767"/>
                    <a:pt x="2440" y="2220"/>
                    <a:pt x="1984" y="1733"/>
                  </a:cubicBezTo>
                  <a:cubicBezTo>
                    <a:pt x="1984" y="1733"/>
                    <a:pt x="3109" y="1034"/>
                    <a:pt x="3625" y="700"/>
                  </a:cubicBezTo>
                  <a:lnTo>
                    <a:pt x="3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9"/>
            <p:cNvSpPr/>
            <p:nvPr/>
          </p:nvSpPr>
          <p:spPr>
            <a:xfrm>
              <a:off x="9475307" y="1790394"/>
              <a:ext cx="77079" cy="74282"/>
            </a:xfrm>
            <a:custGeom>
              <a:avLst/>
              <a:gdLst/>
              <a:ahLst/>
              <a:cxnLst/>
              <a:rect l="l" t="t" r="r" b="b"/>
              <a:pathLst>
                <a:path w="3344" h="3223" extrusionOk="0">
                  <a:moveTo>
                    <a:pt x="1608" y="0"/>
                  </a:moveTo>
                  <a:cubicBezTo>
                    <a:pt x="1078" y="0"/>
                    <a:pt x="733" y="765"/>
                    <a:pt x="1307" y="1338"/>
                  </a:cubicBezTo>
                  <a:cubicBezTo>
                    <a:pt x="882" y="1794"/>
                    <a:pt x="456" y="2220"/>
                    <a:pt x="0" y="2645"/>
                  </a:cubicBezTo>
                  <a:lnTo>
                    <a:pt x="578" y="3223"/>
                  </a:lnTo>
                  <a:cubicBezTo>
                    <a:pt x="1003" y="2797"/>
                    <a:pt x="1915" y="1855"/>
                    <a:pt x="1915" y="1855"/>
                  </a:cubicBezTo>
                  <a:cubicBezTo>
                    <a:pt x="2113" y="2129"/>
                    <a:pt x="2356" y="2273"/>
                    <a:pt x="2580" y="2273"/>
                  </a:cubicBezTo>
                  <a:cubicBezTo>
                    <a:pt x="2804" y="2273"/>
                    <a:pt x="3009" y="2129"/>
                    <a:pt x="3131" y="1825"/>
                  </a:cubicBezTo>
                  <a:cubicBezTo>
                    <a:pt x="3344" y="1399"/>
                    <a:pt x="2432" y="548"/>
                    <a:pt x="2158" y="275"/>
                  </a:cubicBezTo>
                  <a:cubicBezTo>
                    <a:pt x="1972" y="81"/>
                    <a:pt x="1780" y="0"/>
                    <a:pt x="16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9"/>
            <p:cNvSpPr/>
            <p:nvPr/>
          </p:nvSpPr>
          <p:spPr>
            <a:xfrm>
              <a:off x="9503311" y="1926724"/>
              <a:ext cx="77794" cy="59854"/>
            </a:xfrm>
            <a:custGeom>
              <a:avLst/>
              <a:gdLst/>
              <a:ahLst/>
              <a:cxnLst/>
              <a:rect l="l" t="t" r="r" b="b"/>
              <a:pathLst>
                <a:path w="3375" h="2597" extrusionOk="0">
                  <a:moveTo>
                    <a:pt x="2560" y="0"/>
                  </a:moveTo>
                  <a:cubicBezTo>
                    <a:pt x="2180" y="0"/>
                    <a:pt x="1953" y="352"/>
                    <a:pt x="1977" y="864"/>
                  </a:cubicBezTo>
                  <a:cubicBezTo>
                    <a:pt x="1977" y="864"/>
                    <a:pt x="670" y="712"/>
                    <a:pt x="92" y="682"/>
                  </a:cubicBezTo>
                  <a:lnTo>
                    <a:pt x="1" y="1472"/>
                  </a:lnTo>
                  <a:cubicBezTo>
                    <a:pt x="1156" y="1533"/>
                    <a:pt x="1855" y="1655"/>
                    <a:pt x="1855" y="1655"/>
                  </a:cubicBezTo>
                  <a:cubicBezTo>
                    <a:pt x="1787" y="2249"/>
                    <a:pt x="2184" y="2597"/>
                    <a:pt x="2564" y="2597"/>
                  </a:cubicBezTo>
                  <a:cubicBezTo>
                    <a:pt x="2864" y="2597"/>
                    <a:pt x="3152" y="2380"/>
                    <a:pt x="3192" y="1898"/>
                  </a:cubicBezTo>
                  <a:cubicBezTo>
                    <a:pt x="3223" y="1533"/>
                    <a:pt x="3375" y="287"/>
                    <a:pt x="2949" y="104"/>
                  </a:cubicBezTo>
                  <a:cubicBezTo>
                    <a:pt x="2807" y="33"/>
                    <a:pt x="2676" y="0"/>
                    <a:pt x="2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9"/>
            <p:cNvSpPr/>
            <p:nvPr/>
          </p:nvSpPr>
          <p:spPr>
            <a:xfrm>
              <a:off x="9462676" y="2025094"/>
              <a:ext cx="77102" cy="74605"/>
            </a:xfrm>
            <a:custGeom>
              <a:avLst/>
              <a:gdLst/>
              <a:ahLst/>
              <a:cxnLst/>
              <a:rect l="l" t="t" r="r" b="b"/>
              <a:pathLst>
                <a:path w="3345" h="3237" extrusionOk="0">
                  <a:moveTo>
                    <a:pt x="578" y="1"/>
                  </a:moveTo>
                  <a:lnTo>
                    <a:pt x="1" y="578"/>
                  </a:lnTo>
                  <a:cubicBezTo>
                    <a:pt x="457" y="1004"/>
                    <a:pt x="882" y="1429"/>
                    <a:pt x="1278" y="1915"/>
                  </a:cubicBezTo>
                  <a:cubicBezTo>
                    <a:pt x="699" y="2471"/>
                    <a:pt x="1071" y="3237"/>
                    <a:pt x="1617" y="3237"/>
                  </a:cubicBezTo>
                  <a:cubicBezTo>
                    <a:pt x="1789" y="3237"/>
                    <a:pt x="1977" y="3161"/>
                    <a:pt x="2159" y="2979"/>
                  </a:cubicBezTo>
                  <a:cubicBezTo>
                    <a:pt x="2433" y="2675"/>
                    <a:pt x="3345" y="1855"/>
                    <a:pt x="3132" y="1429"/>
                  </a:cubicBezTo>
                  <a:cubicBezTo>
                    <a:pt x="3009" y="1121"/>
                    <a:pt x="2799" y="977"/>
                    <a:pt x="2572" y="977"/>
                  </a:cubicBezTo>
                  <a:cubicBezTo>
                    <a:pt x="2350" y="977"/>
                    <a:pt x="2111" y="1114"/>
                    <a:pt x="1916" y="1368"/>
                  </a:cubicBezTo>
                  <a:cubicBezTo>
                    <a:pt x="1916" y="1368"/>
                    <a:pt x="1004" y="426"/>
                    <a:pt x="5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9"/>
            <p:cNvSpPr/>
            <p:nvPr/>
          </p:nvSpPr>
          <p:spPr>
            <a:xfrm>
              <a:off x="9231179" y="1775505"/>
              <a:ext cx="78116" cy="75872"/>
            </a:xfrm>
            <a:custGeom>
              <a:avLst/>
              <a:gdLst/>
              <a:ahLst/>
              <a:cxnLst/>
              <a:rect l="l" t="t" r="r" b="b"/>
              <a:pathLst>
                <a:path w="3389" h="3292" extrusionOk="0">
                  <a:moveTo>
                    <a:pt x="2132" y="1"/>
                  </a:moveTo>
                  <a:cubicBezTo>
                    <a:pt x="1678" y="1"/>
                    <a:pt x="965" y="594"/>
                    <a:pt x="683" y="799"/>
                  </a:cubicBezTo>
                  <a:cubicBezTo>
                    <a:pt x="0" y="1293"/>
                    <a:pt x="430" y="2007"/>
                    <a:pt x="1054" y="2007"/>
                  </a:cubicBezTo>
                  <a:cubicBezTo>
                    <a:pt x="1235" y="2007"/>
                    <a:pt x="1433" y="1946"/>
                    <a:pt x="1625" y="1802"/>
                  </a:cubicBezTo>
                  <a:cubicBezTo>
                    <a:pt x="2021" y="2258"/>
                    <a:pt x="2385" y="2775"/>
                    <a:pt x="2750" y="3291"/>
                  </a:cubicBezTo>
                  <a:lnTo>
                    <a:pt x="3388" y="2775"/>
                  </a:lnTo>
                  <a:cubicBezTo>
                    <a:pt x="3024" y="2319"/>
                    <a:pt x="2233" y="1255"/>
                    <a:pt x="2233" y="1255"/>
                  </a:cubicBezTo>
                  <a:cubicBezTo>
                    <a:pt x="2811" y="951"/>
                    <a:pt x="2932" y="404"/>
                    <a:pt x="2355" y="70"/>
                  </a:cubicBezTo>
                  <a:cubicBezTo>
                    <a:pt x="2293" y="22"/>
                    <a:pt x="2217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1" name="Google Shape;1161;p9"/>
          <p:cNvSpPr txBox="1">
            <a:spLocks noGrp="1"/>
          </p:cNvSpPr>
          <p:nvPr>
            <p:ph type="title"/>
          </p:nvPr>
        </p:nvSpPr>
        <p:spPr>
          <a:xfrm>
            <a:off x="784250" y="461875"/>
            <a:ext cx="7575600" cy="6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TWO_COLUMNS_1_3"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13"/>
          <p:cNvSpPr/>
          <p:nvPr/>
        </p:nvSpPr>
        <p:spPr>
          <a:xfrm>
            <a:off x="714850" y="1212200"/>
            <a:ext cx="7714200" cy="3395400"/>
          </a:xfrm>
          <a:prstGeom prst="roundRect">
            <a:avLst>
              <a:gd name="adj" fmla="val 7371"/>
            </a:avLst>
          </a:prstGeom>
          <a:solidFill>
            <a:schemeClr val="lt1"/>
          </a:solidFill>
          <a:ln>
            <a:noFill/>
          </a:ln>
          <a:effectLst>
            <a:outerShdw blurRad="142875" dist="38100" dir="2400000" algn="bl" rotWithShape="0">
              <a:srgbClr val="4236A5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3"/>
          <p:cNvSpPr txBox="1">
            <a:spLocks noGrp="1"/>
          </p:cNvSpPr>
          <p:nvPr>
            <p:ph type="title"/>
          </p:nvPr>
        </p:nvSpPr>
        <p:spPr>
          <a:xfrm>
            <a:off x="713225" y="44997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320" name="Google Shape;1320;p13"/>
          <p:cNvSpPr txBox="1">
            <a:spLocks noGrp="1"/>
          </p:cNvSpPr>
          <p:nvPr>
            <p:ph type="subTitle" idx="1"/>
          </p:nvPr>
        </p:nvSpPr>
        <p:spPr>
          <a:xfrm>
            <a:off x="1257378" y="2074949"/>
            <a:ext cx="2539200" cy="3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012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21" name="Google Shape;1321;p13"/>
          <p:cNvSpPr txBox="1">
            <a:spLocks noGrp="1"/>
          </p:cNvSpPr>
          <p:nvPr>
            <p:ph type="title" idx="2" hasCustomPrompt="1"/>
          </p:nvPr>
        </p:nvSpPr>
        <p:spPr>
          <a:xfrm>
            <a:off x="1257378" y="1583675"/>
            <a:ext cx="11682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3000">
                <a:solidFill>
                  <a:srgbClr val="F4D7A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2" name="Google Shape;1322;p13"/>
          <p:cNvSpPr txBox="1">
            <a:spLocks noGrp="1"/>
          </p:cNvSpPr>
          <p:nvPr>
            <p:ph type="subTitle" idx="3"/>
          </p:nvPr>
        </p:nvSpPr>
        <p:spPr>
          <a:xfrm>
            <a:off x="1257400" y="2459050"/>
            <a:ext cx="3122700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4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23" name="Google Shape;1323;p13"/>
          <p:cNvSpPr/>
          <p:nvPr/>
        </p:nvSpPr>
        <p:spPr>
          <a:xfrm>
            <a:off x="8702025" y="1821425"/>
            <a:ext cx="1075" cy="2125"/>
          </a:xfrm>
          <a:custGeom>
            <a:avLst/>
            <a:gdLst/>
            <a:ahLst/>
            <a:cxnLst/>
            <a:rect l="l" t="t" r="r" b="b"/>
            <a:pathLst>
              <a:path w="43" h="85" extrusionOk="0">
                <a:moveTo>
                  <a:pt x="43" y="1"/>
                </a:moveTo>
                <a:lnTo>
                  <a:pt x="43" y="1"/>
                </a:lnTo>
                <a:cubicBezTo>
                  <a:pt x="22" y="43"/>
                  <a:pt x="1" y="64"/>
                  <a:pt x="1" y="85"/>
                </a:cubicBezTo>
                <a:cubicBezTo>
                  <a:pt x="43" y="64"/>
                  <a:pt x="43" y="43"/>
                  <a:pt x="43" y="1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3"/>
          <p:cNvSpPr/>
          <p:nvPr/>
        </p:nvSpPr>
        <p:spPr>
          <a:xfrm>
            <a:off x="8703075" y="182142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3"/>
          <p:cNvSpPr/>
          <p:nvPr/>
        </p:nvSpPr>
        <p:spPr>
          <a:xfrm>
            <a:off x="8774500" y="1182450"/>
            <a:ext cx="25" cy="550"/>
          </a:xfrm>
          <a:custGeom>
            <a:avLst/>
            <a:gdLst/>
            <a:ahLst/>
            <a:cxnLst/>
            <a:rect l="l" t="t" r="r" b="b"/>
            <a:pathLst>
              <a:path w="1" h="22" extrusionOk="0">
                <a:moveTo>
                  <a:pt x="0" y="0"/>
                </a:moveTo>
                <a:lnTo>
                  <a:pt x="0" y="21"/>
                </a:lnTo>
                <a:cubicBezTo>
                  <a:pt x="0" y="21"/>
                  <a:pt x="0" y="0"/>
                  <a:pt x="0" y="0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3"/>
          <p:cNvSpPr/>
          <p:nvPr/>
        </p:nvSpPr>
        <p:spPr>
          <a:xfrm>
            <a:off x="9012875" y="1248600"/>
            <a:ext cx="25" cy="550"/>
          </a:xfrm>
          <a:custGeom>
            <a:avLst/>
            <a:gdLst/>
            <a:ahLst/>
            <a:cxnLst/>
            <a:rect l="l" t="t" r="r" b="b"/>
            <a:pathLst>
              <a:path w="1" h="22" extrusionOk="0">
                <a:moveTo>
                  <a:pt x="0" y="1"/>
                </a:moveTo>
                <a:cubicBezTo>
                  <a:pt x="0" y="1"/>
                  <a:pt x="0" y="1"/>
                  <a:pt x="0" y="22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3"/>
          <p:cNvSpPr/>
          <p:nvPr/>
        </p:nvSpPr>
        <p:spPr>
          <a:xfrm>
            <a:off x="8675775" y="1988925"/>
            <a:ext cx="25" cy="550"/>
          </a:xfrm>
          <a:custGeom>
            <a:avLst/>
            <a:gdLst/>
            <a:ahLst/>
            <a:cxnLst/>
            <a:rect l="l" t="t" r="r" b="b"/>
            <a:pathLst>
              <a:path w="1" h="22" extrusionOk="0">
                <a:moveTo>
                  <a:pt x="1" y="0"/>
                </a:moveTo>
                <a:lnTo>
                  <a:pt x="1" y="21"/>
                </a:lnTo>
                <a:cubicBezTo>
                  <a:pt x="1" y="21"/>
                  <a:pt x="1" y="0"/>
                  <a:pt x="1" y="0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3"/>
          <p:cNvSpPr txBox="1">
            <a:spLocks noGrp="1"/>
          </p:cNvSpPr>
          <p:nvPr>
            <p:ph type="subTitle" idx="4"/>
          </p:nvPr>
        </p:nvSpPr>
        <p:spPr>
          <a:xfrm>
            <a:off x="4906703" y="2074949"/>
            <a:ext cx="2539200" cy="3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012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29" name="Google Shape;1329;p13"/>
          <p:cNvSpPr txBox="1">
            <a:spLocks noGrp="1"/>
          </p:cNvSpPr>
          <p:nvPr>
            <p:ph type="title" idx="5" hasCustomPrompt="1"/>
          </p:nvPr>
        </p:nvSpPr>
        <p:spPr>
          <a:xfrm>
            <a:off x="4906703" y="1583675"/>
            <a:ext cx="11682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3000">
                <a:solidFill>
                  <a:srgbClr val="F4D7A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30" name="Google Shape;1330;p13"/>
          <p:cNvSpPr txBox="1">
            <a:spLocks noGrp="1"/>
          </p:cNvSpPr>
          <p:nvPr>
            <p:ph type="subTitle" idx="6"/>
          </p:nvPr>
        </p:nvSpPr>
        <p:spPr>
          <a:xfrm>
            <a:off x="4906725" y="2459050"/>
            <a:ext cx="3122700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4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31" name="Google Shape;1331;p13"/>
          <p:cNvSpPr txBox="1">
            <a:spLocks noGrp="1"/>
          </p:cNvSpPr>
          <p:nvPr>
            <p:ph type="subTitle" idx="7"/>
          </p:nvPr>
        </p:nvSpPr>
        <p:spPr>
          <a:xfrm>
            <a:off x="1257378" y="3354634"/>
            <a:ext cx="2539200" cy="3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012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32" name="Google Shape;1332;p13"/>
          <p:cNvSpPr txBox="1">
            <a:spLocks noGrp="1"/>
          </p:cNvSpPr>
          <p:nvPr>
            <p:ph type="title" idx="8" hasCustomPrompt="1"/>
          </p:nvPr>
        </p:nvSpPr>
        <p:spPr>
          <a:xfrm>
            <a:off x="1257378" y="2863360"/>
            <a:ext cx="11682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3000">
                <a:solidFill>
                  <a:srgbClr val="F4D7A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33" name="Google Shape;1333;p13"/>
          <p:cNvSpPr txBox="1">
            <a:spLocks noGrp="1"/>
          </p:cNvSpPr>
          <p:nvPr>
            <p:ph type="subTitle" idx="9"/>
          </p:nvPr>
        </p:nvSpPr>
        <p:spPr>
          <a:xfrm>
            <a:off x="1257400" y="3738725"/>
            <a:ext cx="3122700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4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34" name="Google Shape;1334;p13"/>
          <p:cNvSpPr/>
          <p:nvPr/>
        </p:nvSpPr>
        <p:spPr>
          <a:xfrm>
            <a:off x="8675775" y="3663150"/>
            <a:ext cx="25" cy="550"/>
          </a:xfrm>
          <a:custGeom>
            <a:avLst/>
            <a:gdLst/>
            <a:ahLst/>
            <a:cxnLst/>
            <a:rect l="l" t="t" r="r" b="b"/>
            <a:pathLst>
              <a:path w="1" h="22" extrusionOk="0">
                <a:moveTo>
                  <a:pt x="1" y="0"/>
                </a:moveTo>
                <a:lnTo>
                  <a:pt x="1" y="21"/>
                </a:lnTo>
                <a:cubicBezTo>
                  <a:pt x="1" y="21"/>
                  <a:pt x="1" y="0"/>
                  <a:pt x="1" y="0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3"/>
          <p:cNvSpPr txBox="1">
            <a:spLocks noGrp="1"/>
          </p:cNvSpPr>
          <p:nvPr>
            <p:ph type="subTitle" idx="13"/>
          </p:nvPr>
        </p:nvSpPr>
        <p:spPr>
          <a:xfrm>
            <a:off x="4906703" y="3354634"/>
            <a:ext cx="2539200" cy="3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012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36" name="Google Shape;1336;p13"/>
          <p:cNvSpPr txBox="1">
            <a:spLocks noGrp="1"/>
          </p:cNvSpPr>
          <p:nvPr>
            <p:ph type="title" idx="14" hasCustomPrompt="1"/>
          </p:nvPr>
        </p:nvSpPr>
        <p:spPr>
          <a:xfrm>
            <a:off x="4906703" y="2863360"/>
            <a:ext cx="11682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3000">
                <a:solidFill>
                  <a:srgbClr val="F4D7A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37" name="Google Shape;1337;p13"/>
          <p:cNvSpPr txBox="1">
            <a:spLocks noGrp="1"/>
          </p:cNvSpPr>
          <p:nvPr>
            <p:ph type="subTitle" idx="15"/>
          </p:nvPr>
        </p:nvSpPr>
        <p:spPr>
          <a:xfrm>
            <a:off x="4906725" y="3738725"/>
            <a:ext cx="3122700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4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338" name="Google Shape;1338;p13"/>
          <p:cNvGrpSpPr/>
          <p:nvPr/>
        </p:nvGrpSpPr>
        <p:grpSpPr>
          <a:xfrm>
            <a:off x="1551458" y="40483"/>
            <a:ext cx="382573" cy="377956"/>
            <a:chOff x="8428333" y="418458"/>
            <a:chExt cx="382573" cy="377956"/>
          </a:xfrm>
        </p:grpSpPr>
        <p:sp>
          <p:nvSpPr>
            <p:cNvPr id="1339" name="Google Shape;1339;p13"/>
            <p:cNvSpPr/>
            <p:nvPr/>
          </p:nvSpPr>
          <p:spPr>
            <a:xfrm>
              <a:off x="8663844" y="709133"/>
              <a:ext cx="53236" cy="57973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3"/>
            <p:cNvSpPr/>
            <p:nvPr/>
          </p:nvSpPr>
          <p:spPr>
            <a:xfrm>
              <a:off x="8534887" y="712787"/>
              <a:ext cx="53316" cy="58134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3"/>
            <p:cNvSpPr/>
            <p:nvPr/>
          </p:nvSpPr>
          <p:spPr>
            <a:xfrm>
              <a:off x="8454911" y="540309"/>
              <a:ext cx="61305" cy="44243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3"/>
            <p:cNvSpPr/>
            <p:nvPr/>
          </p:nvSpPr>
          <p:spPr>
            <a:xfrm>
              <a:off x="8534486" y="447365"/>
              <a:ext cx="47494" cy="59258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3"/>
            <p:cNvSpPr/>
            <p:nvPr/>
          </p:nvSpPr>
          <p:spPr>
            <a:xfrm>
              <a:off x="8719972" y="510278"/>
              <a:ext cx="61064" cy="51228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3"/>
            <p:cNvSpPr/>
            <p:nvPr/>
          </p:nvSpPr>
          <p:spPr>
            <a:xfrm>
              <a:off x="8728523" y="634899"/>
              <a:ext cx="62269" cy="44684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3"/>
            <p:cNvSpPr/>
            <p:nvPr/>
          </p:nvSpPr>
          <p:spPr>
            <a:xfrm>
              <a:off x="8649029" y="449011"/>
              <a:ext cx="47816" cy="58816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3"/>
            <p:cNvSpPr/>
            <p:nvPr/>
          </p:nvSpPr>
          <p:spPr>
            <a:xfrm>
              <a:off x="8459890" y="648108"/>
              <a:ext cx="62429" cy="50144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3"/>
            <p:cNvSpPr/>
            <p:nvPr/>
          </p:nvSpPr>
          <p:spPr>
            <a:xfrm>
              <a:off x="8480807" y="484462"/>
              <a:ext cx="289223" cy="250360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3"/>
            <p:cNvSpPr/>
            <p:nvPr/>
          </p:nvSpPr>
          <p:spPr>
            <a:xfrm>
              <a:off x="8582062" y="418458"/>
              <a:ext cx="70138" cy="72265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3"/>
            <p:cNvSpPr/>
            <p:nvPr/>
          </p:nvSpPr>
          <p:spPr>
            <a:xfrm>
              <a:off x="8592219" y="723787"/>
              <a:ext cx="70459" cy="72627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3"/>
            <p:cNvSpPr/>
            <p:nvPr/>
          </p:nvSpPr>
          <p:spPr>
            <a:xfrm>
              <a:off x="8735831" y="562672"/>
              <a:ext cx="75076" cy="58655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3"/>
            <p:cNvSpPr/>
            <p:nvPr/>
          </p:nvSpPr>
          <p:spPr>
            <a:xfrm>
              <a:off x="8705318" y="682314"/>
              <a:ext cx="82061" cy="66083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3"/>
            <p:cNvSpPr/>
            <p:nvPr/>
          </p:nvSpPr>
          <p:spPr>
            <a:xfrm>
              <a:off x="8456397" y="462943"/>
              <a:ext cx="75678" cy="72948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3"/>
            <p:cNvSpPr/>
            <p:nvPr/>
          </p:nvSpPr>
          <p:spPr>
            <a:xfrm>
              <a:off x="8428333" y="597320"/>
              <a:ext cx="76882" cy="59057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3"/>
            <p:cNvSpPr/>
            <p:nvPr/>
          </p:nvSpPr>
          <p:spPr>
            <a:xfrm>
              <a:off x="8468602" y="694479"/>
              <a:ext cx="76923" cy="72988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3"/>
            <p:cNvSpPr/>
            <p:nvPr/>
          </p:nvSpPr>
          <p:spPr>
            <a:xfrm>
              <a:off x="8694357" y="449132"/>
              <a:ext cx="76882" cy="74554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6" name="Google Shape;1356;p13"/>
          <p:cNvGrpSpPr/>
          <p:nvPr/>
        </p:nvGrpSpPr>
        <p:grpSpPr>
          <a:xfrm>
            <a:off x="332283" y="486133"/>
            <a:ext cx="382573" cy="377956"/>
            <a:chOff x="8760608" y="-899292"/>
            <a:chExt cx="382573" cy="377956"/>
          </a:xfrm>
        </p:grpSpPr>
        <p:sp>
          <p:nvSpPr>
            <p:cNvPr id="1357" name="Google Shape;1357;p13"/>
            <p:cNvSpPr/>
            <p:nvPr/>
          </p:nvSpPr>
          <p:spPr>
            <a:xfrm>
              <a:off x="8996119" y="-608617"/>
              <a:ext cx="53236" cy="57973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3"/>
            <p:cNvSpPr/>
            <p:nvPr/>
          </p:nvSpPr>
          <p:spPr>
            <a:xfrm>
              <a:off x="8867162" y="-604963"/>
              <a:ext cx="53316" cy="58134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3"/>
            <p:cNvSpPr/>
            <p:nvPr/>
          </p:nvSpPr>
          <p:spPr>
            <a:xfrm>
              <a:off x="8787186" y="-777441"/>
              <a:ext cx="61305" cy="44243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3"/>
            <p:cNvSpPr/>
            <p:nvPr/>
          </p:nvSpPr>
          <p:spPr>
            <a:xfrm>
              <a:off x="8866761" y="-870385"/>
              <a:ext cx="47494" cy="59258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3"/>
            <p:cNvSpPr/>
            <p:nvPr/>
          </p:nvSpPr>
          <p:spPr>
            <a:xfrm>
              <a:off x="9052247" y="-807472"/>
              <a:ext cx="61064" cy="51228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3"/>
            <p:cNvSpPr/>
            <p:nvPr/>
          </p:nvSpPr>
          <p:spPr>
            <a:xfrm>
              <a:off x="9060798" y="-682851"/>
              <a:ext cx="62269" cy="44684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3"/>
            <p:cNvSpPr/>
            <p:nvPr/>
          </p:nvSpPr>
          <p:spPr>
            <a:xfrm>
              <a:off x="8981304" y="-868739"/>
              <a:ext cx="47816" cy="58816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3"/>
            <p:cNvSpPr/>
            <p:nvPr/>
          </p:nvSpPr>
          <p:spPr>
            <a:xfrm>
              <a:off x="8792165" y="-669642"/>
              <a:ext cx="62429" cy="50144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3"/>
            <p:cNvSpPr/>
            <p:nvPr/>
          </p:nvSpPr>
          <p:spPr>
            <a:xfrm>
              <a:off x="8813082" y="-833288"/>
              <a:ext cx="289223" cy="250360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3"/>
            <p:cNvSpPr/>
            <p:nvPr/>
          </p:nvSpPr>
          <p:spPr>
            <a:xfrm>
              <a:off x="8914337" y="-899292"/>
              <a:ext cx="70138" cy="72266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3"/>
            <p:cNvSpPr/>
            <p:nvPr/>
          </p:nvSpPr>
          <p:spPr>
            <a:xfrm>
              <a:off x="8924494" y="-593963"/>
              <a:ext cx="70459" cy="72627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3"/>
            <p:cNvSpPr/>
            <p:nvPr/>
          </p:nvSpPr>
          <p:spPr>
            <a:xfrm>
              <a:off x="9068106" y="-755078"/>
              <a:ext cx="75076" cy="58655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3"/>
            <p:cNvSpPr/>
            <p:nvPr/>
          </p:nvSpPr>
          <p:spPr>
            <a:xfrm>
              <a:off x="9037593" y="-635436"/>
              <a:ext cx="82061" cy="66083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3"/>
            <p:cNvSpPr/>
            <p:nvPr/>
          </p:nvSpPr>
          <p:spPr>
            <a:xfrm>
              <a:off x="8788672" y="-854807"/>
              <a:ext cx="75678" cy="72948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3"/>
            <p:cNvSpPr/>
            <p:nvPr/>
          </p:nvSpPr>
          <p:spPr>
            <a:xfrm>
              <a:off x="8760608" y="-720430"/>
              <a:ext cx="76882" cy="59057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3"/>
            <p:cNvSpPr/>
            <p:nvPr/>
          </p:nvSpPr>
          <p:spPr>
            <a:xfrm>
              <a:off x="8800877" y="-623271"/>
              <a:ext cx="76923" cy="72988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3"/>
            <p:cNvSpPr/>
            <p:nvPr/>
          </p:nvSpPr>
          <p:spPr>
            <a:xfrm>
              <a:off x="9026632" y="-868618"/>
              <a:ext cx="76882" cy="74554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13"/>
          <p:cNvGrpSpPr/>
          <p:nvPr/>
        </p:nvGrpSpPr>
        <p:grpSpPr>
          <a:xfrm>
            <a:off x="-87299" y="2276126"/>
            <a:ext cx="598452" cy="591240"/>
            <a:chOff x="8008751" y="37351"/>
            <a:chExt cx="598452" cy="591240"/>
          </a:xfrm>
        </p:grpSpPr>
        <p:sp>
          <p:nvSpPr>
            <p:cNvPr id="1375" name="Google Shape;1375;p13"/>
            <p:cNvSpPr/>
            <p:nvPr/>
          </p:nvSpPr>
          <p:spPr>
            <a:xfrm>
              <a:off x="8377155" y="492057"/>
              <a:ext cx="83276" cy="90687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3"/>
            <p:cNvSpPr/>
            <p:nvPr/>
          </p:nvSpPr>
          <p:spPr>
            <a:xfrm>
              <a:off x="8175431" y="497773"/>
              <a:ext cx="83402" cy="90938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3"/>
            <p:cNvSpPr/>
            <p:nvPr/>
          </p:nvSpPr>
          <p:spPr>
            <a:xfrm>
              <a:off x="8050326" y="227963"/>
              <a:ext cx="95899" cy="69208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3"/>
            <p:cNvSpPr/>
            <p:nvPr/>
          </p:nvSpPr>
          <p:spPr>
            <a:xfrm>
              <a:off x="8174803" y="82570"/>
              <a:ext cx="74295" cy="92696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3"/>
            <p:cNvSpPr/>
            <p:nvPr/>
          </p:nvSpPr>
          <p:spPr>
            <a:xfrm>
              <a:off x="8464954" y="180986"/>
              <a:ext cx="95523" cy="80136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3"/>
            <p:cNvSpPr/>
            <p:nvPr/>
          </p:nvSpPr>
          <p:spPr>
            <a:xfrm>
              <a:off x="8478331" y="375931"/>
              <a:ext cx="97407" cy="69899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3"/>
            <p:cNvSpPr/>
            <p:nvPr/>
          </p:nvSpPr>
          <p:spPr>
            <a:xfrm>
              <a:off x="8353981" y="85145"/>
              <a:ext cx="74798" cy="92006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3"/>
            <p:cNvSpPr/>
            <p:nvPr/>
          </p:nvSpPr>
          <p:spPr>
            <a:xfrm>
              <a:off x="8058114" y="396594"/>
              <a:ext cx="97658" cy="78440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3"/>
            <p:cNvSpPr/>
            <p:nvPr/>
          </p:nvSpPr>
          <p:spPr>
            <a:xfrm>
              <a:off x="8090835" y="140602"/>
              <a:ext cx="452429" cy="391636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3"/>
            <p:cNvSpPr/>
            <p:nvPr/>
          </p:nvSpPr>
          <p:spPr>
            <a:xfrm>
              <a:off x="8249225" y="37351"/>
              <a:ext cx="109716" cy="113045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3"/>
            <p:cNvSpPr/>
            <p:nvPr/>
          </p:nvSpPr>
          <p:spPr>
            <a:xfrm>
              <a:off x="8265114" y="514981"/>
              <a:ext cx="110218" cy="113610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3"/>
            <p:cNvSpPr/>
            <p:nvPr/>
          </p:nvSpPr>
          <p:spPr>
            <a:xfrm>
              <a:off x="8489762" y="262946"/>
              <a:ext cx="117441" cy="91754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3"/>
            <p:cNvSpPr/>
            <p:nvPr/>
          </p:nvSpPr>
          <p:spPr>
            <a:xfrm>
              <a:off x="8442031" y="450104"/>
              <a:ext cx="128368" cy="103373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3"/>
            <p:cNvSpPr/>
            <p:nvPr/>
          </p:nvSpPr>
          <p:spPr>
            <a:xfrm>
              <a:off x="8052650" y="106939"/>
              <a:ext cx="118383" cy="114112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3"/>
            <p:cNvSpPr/>
            <p:nvPr/>
          </p:nvSpPr>
          <p:spPr>
            <a:xfrm>
              <a:off x="8008751" y="317146"/>
              <a:ext cx="120267" cy="92382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3"/>
            <p:cNvSpPr/>
            <p:nvPr/>
          </p:nvSpPr>
          <p:spPr>
            <a:xfrm>
              <a:off x="8071742" y="469134"/>
              <a:ext cx="120330" cy="114175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3"/>
            <p:cNvSpPr/>
            <p:nvPr/>
          </p:nvSpPr>
          <p:spPr>
            <a:xfrm>
              <a:off x="8424886" y="85334"/>
              <a:ext cx="120267" cy="116624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2" name="Google Shape;1392;p13"/>
          <p:cNvGrpSpPr/>
          <p:nvPr/>
        </p:nvGrpSpPr>
        <p:grpSpPr>
          <a:xfrm>
            <a:off x="307163" y="4725963"/>
            <a:ext cx="238225" cy="235350"/>
            <a:chOff x="8572663" y="418438"/>
            <a:chExt cx="238225" cy="235350"/>
          </a:xfrm>
        </p:grpSpPr>
        <p:sp>
          <p:nvSpPr>
            <p:cNvPr id="1393" name="Google Shape;1393;p13"/>
            <p:cNvSpPr/>
            <p:nvPr/>
          </p:nvSpPr>
          <p:spPr>
            <a:xfrm>
              <a:off x="8719313" y="599438"/>
              <a:ext cx="33150" cy="36100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3"/>
            <p:cNvSpPr/>
            <p:nvPr/>
          </p:nvSpPr>
          <p:spPr>
            <a:xfrm>
              <a:off x="8639013" y="601713"/>
              <a:ext cx="33200" cy="36200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3"/>
            <p:cNvSpPr/>
            <p:nvPr/>
          </p:nvSpPr>
          <p:spPr>
            <a:xfrm>
              <a:off x="8589213" y="494313"/>
              <a:ext cx="38175" cy="27550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3"/>
            <p:cNvSpPr/>
            <p:nvPr/>
          </p:nvSpPr>
          <p:spPr>
            <a:xfrm>
              <a:off x="8638763" y="436438"/>
              <a:ext cx="29575" cy="36900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3"/>
            <p:cNvSpPr/>
            <p:nvPr/>
          </p:nvSpPr>
          <p:spPr>
            <a:xfrm>
              <a:off x="8754263" y="475613"/>
              <a:ext cx="38025" cy="31900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3"/>
            <p:cNvSpPr/>
            <p:nvPr/>
          </p:nvSpPr>
          <p:spPr>
            <a:xfrm>
              <a:off x="8759588" y="553213"/>
              <a:ext cx="38775" cy="27825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3"/>
            <p:cNvSpPr/>
            <p:nvPr/>
          </p:nvSpPr>
          <p:spPr>
            <a:xfrm>
              <a:off x="8710088" y="437463"/>
              <a:ext cx="29775" cy="36625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3"/>
            <p:cNvSpPr/>
            <p:nvPr/>
          </p:nvSpPr>
          <p:spPr>
            <a:xfrm>
              <a:off x="8592313" y="561438"/>
              <a:ext cx="38875" cy="31225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3"/>
            <p:cNvSpPr/>
            <p:nvPr/>
          </p:nvSpPr>
          <p:spPr>
            <a:xfrm>
              <a:off x="8605338" y="459538"/>
              <a:ext cx="180100" cy="155900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3"/>
            <p:cNvSpPr/>
            <p:nvPr/>
          </p:nvSpPr>
          <p:spPr>
            <a:xfrm>
              <a:off x="8668388" y="418438"/>
              <a:ext cx="43675" cy="45000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3"/>
            <p:cNvSpPr/>
            <p:nvPr/>
          </p:nvSpPr>
          <p:spPr>
            <a:xfrm>
              <a:off x="8674713" y="608563"/>
              <a:ext cx="43875" cy="45225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3"/>
            <p:cNvSpPr/>
            <p:nvPr/>
          </p:nvSpPr>
          <p:spPr>
            <a:xfrm>
              <a:off x="8764138" y="508238"/>
              <a:ext cx="46750" cy="36525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3"/>
            <p:cNvSpPr/>
            <p:nvPr/>
          </p:nvSpPr>
          <p:spPr>
            <a:xfrm>
              <a:off x="8745138" y="582738"/>
              <a:ext cx="51100" cy="41150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3"/>
            <p:cNvSpPr/>
            <p:nvPr/>
          </p:nvSpPr>
          <p:spPr>
            <a:xfrm>
              <a:off x="8590138" y="446138"/>
              <a:ext cx="47125" cy="45425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3"/>
            <p:cNvSpPr/>
            <p:nvPr/>
          </p:nvSpPr>
          <p:spPr>
            <a:xfrm>
              <a:off x="8572663" y="529813"/>
              <a:ext cx="47875" cy="36775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3"/>
            <p:cNvSpPr/>
            <p:nvPr/>
          </p:nvSpPr>
          <p:spPr>
            <a:xfrm>
              <a:off x="8597738" y="590313"/>
              <a:ext cx="47900" cy="45450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3"/>
            <p:cNvSpPr/>
            <p:nvPr/>
          </p:nvSpPr>
          <p:spPr>
            <a:xfrm>
              <a:off x="8738313" y="437538"/>
              <a:ext cx="47875" cy="46425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0" name="Google Shape;1410;p13"/>
          <p:cNvGrpSpPr/>
          <p:nvPr/>
        </p:nvGrpSpPr>
        <p:grpSpPr>
          <a:xfrm>
            <a:off x="6661883" y="4765533"/>
            <a:ext cx="382573" cy="377956"/>
            <a:chOff x="8428333" y="418458"/>
            <a:chExt cx="382573" cy="377956"/>
          </a:xfrm>
        </p:grpSpPr>
        <p:sp>
          <p:nvSpPr>
            <p:cNvPr id="1411" name="Google Shape;1411;p13"/>
            <p:cNvSpPr/>
            <p:nvPr/>
          </p:nvSpPr>
          <p:spPr>
            <a:xfrm>
              <a:off x="8663844" y="709133"/>
              <a:ext cx="53236" cy="57973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3"/>
            <p:cNvSpPr/>
            <p:nvPr/>
          </p:nvSpPr>
          <p:spPr>
            <a:xfrm>
              <a:off x="8534887" y="712787"/>
              <a:ext cx="53316" cy="58134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3"/>
            <p:cNvSpPr/>
            <p:nvPr/>
          </p:nvSpPr>
          <p:spPr>
            <a:xfrm>
              <a:off x="8454911" y="540309"/>
              <a:ext cx="61305" cy="44243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3"/>
            <p:cNvSpPr/>
            <p:nvPr/>
          </p:nvSpPr>
          <p:spPr>
            <a:xfrm>
              <a:off x="8534486" y="447365"/>
              <a:ext cx="47494" cy="59258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3"/>
            <p:cNvSpPr/>
            <p:nvPr/>
          </p:nvSpPr>
          <p:spPr>
            <a:xfrm>
              <a:off x="8719972" y="510278"/>
              <a:ext cx="61064" cy="51228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3"/>
            <p:cNvSpPr/>
            <p:nvPr/>
          </p:nvSpPr>
          <p:spPr>
            <a:xfrm>
              <a:off x="8728523" y="634899"/>
              <a:ext cx="62269" cy="44684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3"/>
            <p:cNvSpPr/>
            <p:nvPr/>
          </p:nvSpPr>
          <p:spPr>
            <a:xfrm>
              <a:off x="8649029" y="449011"/>
              <a:ext cx="47816" cy="58816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3"/>
            <p:cNvSpPr/>
            <p:nvPr/>
          </p:nvSpPr>
          <p:spPr>
            <a:xfrm>
              <a:off x="8459890" y="648108"/>
              <a:ext cx="62429" cy="50144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3"/>
            <p:cNvSpPr/>
            <p:nvPr/>
          </p:nvSpPr>
          <p:spPr>
            <a:xfrm>
              <a:off x="8480807" y="484462"/>
              <a:ext cx="289223" cy="250360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3"/>
            <p:cNvSpPr/>
            <p:nvPr/>
          </p:nvSpPr>
          <p:spPr>
            <a:xfrm>
              <a:off x="8582062" y="418458"/>
              <a:ext cx="70138" cy="72265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3"/>
            <p:cNvSpPr/>
            <p:nvPr/>
          </p:nvSpPr>
          <p:spPr>
            <a:xfrm>
              <a:off x="8592219" y="723787"/>
              <a:ext cx="70459" cy="72627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3"/>
            <p:cNvSpPr/>
            <p:nvPr/>
          </p:nvSpPr>
          <p:spPr>
            <a:xfrm>
              <a:off x="8735831" y="562672"/>
              <a:ext cx="75076" cy="58655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3"/>
            <p:cNvSpPr/>
            <p:nvPr/>
          </p:nvSpPr>
          <p:spPr>
            <a:xfrm>
              <a:off x="8705318" y="682314"/>
              <a:ext cx="82061" cy="66083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3"/>
            <p:cNvSpPr/>
            <p:nvPr/>
          </p:nvSpPr>
          <p:spPr>
            <a:xfrm>
              <a:off x="8456397" y="462943"/>
              <a:ext cx="75678" cy="72948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3"/>
            <p:cNvSpPr/>
            <p:nvPr/>
          </p:nvSpPr>
          <p:spPr>
            <a:xfrm>
              <a:off x="8428333" y="597320"/>
              <a:ext cx="76882" cy="59057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3"/>
            <p:cNvSpPr/>
            <p:nvPr/>
          </p:nvSpPr>
          <p:spPr>
            <a:xfrm>
              <a:off x="8468602" y="694479"/>
              <a:ext cx="76923" cy="72988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3"/>
            <p:cNvSpPr/>
            <p:nvPr/>
          </p:nvSpPr>
          <p:spPr>
            <a:xfrm>
              <a:off x="8694357" y="449132"/>
              <a:ext cx="76882" cy="74554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8" name="Google Shape;1428;p13"/>
          <p:cNvGrpSpPr/>
          <p:nvPr/>
        </p:nvGrpSpPr>
        <p:grpSpPr>
          <a:xfrm>
            <a:off x="8810908" y="2019608"/>
            <a:ext cx="382573" cy="377956"/>
            <a:chOff x="8428333" y="418458"/>
            <a:chExt cx="382573" cy="377956"/>
          </a:xfrm>
        </p:grpSpPr>
        <p:sp>
          <p:nvSpPr>
            <p:cNvPr id="1429" name="Google Shape;1429;p13"/>
            <p:cNvSpPr/>
            <p:nvPr/>
          </p:nvSpPr>
          <p:spPr>
            <a:xfrm>
              <a:off x="8663844" y="709133"/>
              <a:ext cx="53236" cy="57973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3"/>
            <p:cNvSpPr/>
            <p:nvPr/>
          </p:nvSpPr>
          <p:spPr>
            <a:xfrm>
              <a:off x="8534887" y="712787"/>
              <a:ext cx="53316" cy="58134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3"/>
            <p:cNvSpPr/>
            <p:nvPr/>
          </p:nvSpPr>
          <p:spPr>
            <a:xfrm>
              <a:off x="8454911" y="540309"/>
              <a:ext cx="61305" cy="44243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3"/>
            <p:cNvSpPr/>
            <p:nvPr/>
          </p:nvSpPr>
          <p:spPr>
            <a:xfrm>
              <a:off x="8534486" y="447365"/>
              <a:ext cx="47494" cy="59258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3"/>
            <p:cNvSpPr/>
            <p:nvPr/>
          </p:nvSpPr>
          <p:spPr>
            <a:xfrm>
              <a:off x="8719972" y="510278"/>
              <a:ext cx="61064" cy="51228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3"/>
            <p:cNvSpPr/>
            <p:nvPr/>
          </p:nvSpPr>
          <p:spPr>
            <a:xfrm>
              <a:off x="8728523" y="634899"/>
              <a:ext cx="62269" cy="44684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3"/>
            <p:cNvSpPr/>
            <p:nvPr/>
          </p:nvSpPr>
          <p:spPr>
            <a:xfrm>
              <a:off x="8649029" y="449011"/>
              <a:ext cx="47816" cy="58816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3"/>
            <p:cNvSpPr/>
            <p:nvPr/>
          </p:nvSpPr>
          <p:spPr>
            <a:xfrm>
              <a:off x="8459890" y="648108"/>
              <a:ext cx="62429" cy="50144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3"/>
            <p:cNvSpPr/>
            <p:nvPr/>
          </p:nvSpPr>
          <p:spPr>
            <a:xfrm>
              <a:off x="8480807" y="484462"/>
              <a:ext cx="289223" cy="250360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3"/>
            <p:cNvSpPr/>
            <p:nvPr/>
          </p:nvSpPr>
          <p:spPr>
            <a:xfrm>
              <a:off x="8582062" y="418458"/>
              <a:ext cx="70138" cy="72265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3"/>
            <p:cNvSpPr/>
            <p:nvPr/>
          </p:nvSpPr>
          <p:spPr>
            <a:xfrm>
              <a:off x="8592219" y="723787"/>
              <a:ext cx="70459" cy="72627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3"/>
            <p:cNvSpPr/>
            <p:nvPr/>
          </p:nvSpPr>
          <p:spPr>
            <a:xfrm>
              <a:off x="8735831" y="562672"/>
              <a:ext cx="75076" cy="58655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3"/>
            <p:cNvSpPr/>
            <p:nvPr/>
          </p:nvSpPr>
          <p:spPr>
            <a:xfrm>
              <a:off x="8705318" y="682314"/>
              <a:ext cx="82061" cy="66083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3"/>
            <p:cNvSpPr/>
            <p:nvPr/>
          </p:nvSpPr>
          <p:spPr>
            <a:xfrm>
              <a:off x="8456397" y="462943"/>
              <a:ext cx="75678" cy="72948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3"/>
            <p:cNvSpPr/>
            <p:nvPr/>
          </p:nvSpPr>
          <p:spPr>
            <a:xfrm>
              <a:off x="8428333" y="597320"/>
              <a:ext cx="76882" cy="59057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3"/>
            <p:cNvSpPr/>
            <p:nvPr/>
          </p:nvSpPr>
          <p:spPr>
            <a:xfrm>
              <a:off x="8468602" y="694479"/>
              <a:ext cx="76923" cy="72988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3"/>
            <p:cNvSpPr/>
            <p:nvPr/>
          </p:nvSpPr>
          <p:spPr>
            <a:xfrm>
              <a:off x="8694357" y="449132"/>
              <a:ext cx="76882" cy="74554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6" name="Google Shape;1446;p13"/>
          <p:cNvGrpSpPr/>
          <p:nvPr/>
        </p:nvGrpSpPr>
        <p:grpSpPr>
          <a:xfrm>
            <a:off x="8572663" y="418438"/>
            <a:ext cx="238225" cy="235350"/>
            <a:chOff x="8572663" y="418438"/>
            <a:chExt cx="238225" cy="235350"/>
          </a:xfrm>
        </p:grpSpPr>
        <p:sp>
          <p:nvSpPr>
            <p:cNvPr id="1447" name="Google Shape;1447;p13"/>
            <p:cNvSpPr/>
            <p:nvPr/>
          </p:nvSpPr>
          <p:spPr>
            <a:xfrm>
              <a:off x="8719313" y="599438"/>
              <a:ext cx="33150" cy="36100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3"/>
            <p:cNvSpPr/>
            <p:nvPr/>
          </p:nvSpPr>
          <p:spPr>
            <a:xfrm>
              <a:off x="8639013" y="601713"/>
              <a:ext cx="33200" cy="36200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3"/>
            <p:cNvSpPr/>
            <p:nvPr/>
          </p:nvSpPr>
          <p:spPr>
            <a:xfrm>
              <a:off x="8589213" y="494313"/>
              <a:ext cx="38175" cy="27550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3"/>
            <p:cNvSpPr/>
            <p:nvPr/>
          </p:nvSpPr>
          <p:spPr>
            <a:xfrm>
              <a:off x="8638763" y="436438"/>
              <a:ext cx="29575" cy="36900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3"/>
            <p:cNvSpPr/>
            <p:nvPr/>
          </p:nvSpPr>
          <p:spPr>
            <a:xfrm>
              <a:off x="8754263" y="475613"/>
              <a:ext cx="38025" cy="31900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3"/>
            <p:cNvSpPr/>
            <p:nvPr/>
          </p:nvSpPr>
          <p:spPr>
            <a:xfrm>
              <a:off x="8759588" y="553213"/>
              <a:ext cx="38775" cy="27825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3"/>
            <p:cNvSpPr/>
            <p:nvPr/>
          </p:nvSpPr>
          <p:spPr>
            <a:xfrm>
              <a:off x="8710088" y="437463"/>
              <a:ext cx="29775" cy="36625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3"/>
            <p:cNvSpPr/>
            <p:nvPr/>
          </p:nvSpPr>
          <p:spPr>
            <a:xfrm>
              <a:off x="8592313" y="561438"/>
              <a:ext cx="38875" cy="31225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3"/>
            <p:cNvSpPr/>
            <p:nvPr/>
          </p:nvSpPr>
          <p:spPr>
            <a:xfrm>
              <a:off x="8605338" y="459538"/>
              <a:ext cx="180100" cy="155900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3"/>
            <p:cNvSpPr/>
            <p:nvPr/>
          </p:nvSpPr>
          <p:spPr>
            <a:xfrm>
              <a:off x="8668388" y="418438"/>
              <a:ext cx="43675" cy="45000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3"/>
            <p:cNvSpPr/>
            <p:nvPr/>
          </p:nvSpPr>
          <p:spPr>
            <a:xfrm>
              <a:off x="8674713" y="608563"/>
              <a:ext cx="43875" cy="45225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3"/>
            <p:cNvSpPr/>
            <p:nvPr/>
          </p:nvSpPr>
          <p:spPr>
            <a:xfrm>
              <a:off x="8764138" y="508238"/>
              <a:ext cx="46750" cy="36525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3"/>
            <p:cNvSpPr/>
            <p:nvPr/>
          </p:nvSpPr>
          <p:spPr>
            <a:xfrm>
              <a:off x="8745138" y="582738"/>
              <a:ext cx="51100" cy="41150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3"/>
            <p:cNvSpPr/>
            <p:nvPr/>
          </p:nvSpPr>
          <p:spPr>
            <a:xfrm>
              <a:off x="8590138" y="446138"/>
              <a:ext cx="47125" cy="45425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3"/>
            <p:cNvSpPr/>
            <p:nvPr/>
          </p:nvSpPr>
          <p:spPr>
            <a:xfrm>
              <a:off x="8572663" y="529813"/>
              <a:ext cx="47875" cy="36775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3"/>
            <p:cNvSpPr/>
            <p:nvPr/>
          </p:nvSpPr>
          <p:spPr>
            <a:xfrm>
              <a:off x="8597738" y="590313"/>
              <a:ext cx="47900" cy="45450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3"/>
            <p:cNvSpPr/>
            <p:nvPr/>
          </p:nvSpPr>
          <p:spPr>
            <a:xfrm>
              <a:off x="8738313" y="437538"/>
              <a:ext cx="47875" cy="46425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_COLUMN_TEXT_2">
    <p:spTree>
      <p:nvGrpSpPr>
        <p:cNvPr id="1" name="Shape 3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1" name="Google Shape;3071;p26"/>
          <p:cNvSpPr txBox="1">
            <a:spLocks noGrp="1"/>
          </p:cNvSpPr>
          <p:nvPr>
            <p:ph type="title"/>
          </p:nvPr>
        </p:nvSpPr>
        <p:spPr>
          <a:xfrm>
            <a:off x="714850" y="450804"/>
            <a:ext cx="7713000" cy="5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72" name="Google Shape;3072;p26"/>
          <p:cNvSpPr txBox="1">
            <a:spLocks noGrp="1"/>
          </p:cNvSpPr>
          <p:nvPr>
            <p:ph type="subTitle" idx="1"/>
          </p:nvPr>
        </p:nvSpPr>
        <p:spPr>
          <a:xfrm>
            <a:off x="4572000" y="2239475"/>
            <a:ext cx="3857100" cy="23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073" name="Google Shape;3073;p26"/>
          <p:cNvGrpSpPr/>
          <p:nvPr/>
        </p:nvGrpSpPr>
        <p:grpSpPr>
          <a:xfrm>
            <a:off x="3708595" y="1695297"/>
            <a:ext cx="300659" cy="297030"/>
            <a:chOff x="3708595" y="1695297"/>
            <a:chExt cx="300659" cy="297030"/>
          </a:xfrm>
        </p:grpSpPr>
        <p:sp>
          <p:nvSpPr>
            <p:cNvPr id="3074" name="Google Shape;3074;p26"/>
            <p:cNvSpPr/>
            <p:nvPr/>
          </p:nvSpPr>
          <p:spPr>
            <a:xfrm>
              <a:off x="3893678" y="1923733"/>
              <a:ext cx="41839" cy="45562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6"/>
            <p:cNvSpPr/>
            <p:nvPr/>
          </p:nvSpPr>
          <p:spPr>
            <a:xfrm>
              <a:off x="3792334" y="1926604"/>
              <a:ext cx="41902" cy="45688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6"/>
            <p:cNvSpPr/>
            <p:nvPr/>
          </p:nvSpPr>
          <p:spPr>
            <a:xfrm>
              <a:off x="3729482" y="1791057"/>
              <a:ext cx="48181" cy="34771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6"/>
            <p:cNvSpPr/>
            <p:nvPr/>
          </p:nvSpPr>
          <p:spPr>
            <a:xfrm>
              <a:off x="3792018" y="1718015"/>
              <a:ext cx="37327" cy="46571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6"/>
            <p:cNvSpPr/>
            <p:nvPr/>
          </p:nvSpPr>
          <p:spPr>
            <a:xfrm>
              <a:off x="3937788" y="1767456"/>
              <a:ext cx="47991" cy="40261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6"/>
            <p:cNvSpPr/>
            <p:nvPr/>
          </p:nvSpPr>
          <p:spPr>
            <a:xfrm>
              <a:off x="3944508" y="1865393"/>
              <a:ext cx="48938" cy="35118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6"/>
            <p:cNvSpPr/>
            <p:nvPr/>
          </p:nvSpPr>
          <p:spPr>
            <a:xfrm>
              <a:off x="3882035" y="1719308"/>
              <a:ext cx="37579" cy="46224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26"/>
            <p:cNvSpPr/>
            <p:nvPr/>
          </p:nvSpPr>
          <p:spPr>
            <a:xfrm>
              <a:off x="3733395" y="1875774"/>
              <a:ext cx="49064" cy="39409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26"/>
            <p:cNvSpPr/>
            <p:nvPr/>
          </p:nvSpPr>
          <p:spPr>
            <a:xfrm>
              <a:off x="3749833" y="1747169"/>
              <a:ext cx="227304" cy="196761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26"/>
            <p:cNvSpPr/>
            <p:nvPr/>
          </p:nvSpPr>
          <p:spPr>
            <a:xfrm>
              <a:off x="3829407" y="1695297"/>
              <a:ext cx="55122" cy="56794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26"/>
            <p:cNvSpPr/>
            <p:nvPr/>
          </p:nvSpPr>
          <p:spPr>
            <a:xfrm>
              <a:off x="3837390" y="1935249"/>
              <a:ext cx="55375" cy="57078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26"/>
            <p:cNvSpPr/>
            <p:nvPr/>
          </p:nvSpPr>
          <p:spPr>
            <a:xfrm>
              <a:off x="3950251" y="1808632"/>
              <a:ext cx="59003" cy="46098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26"/>
            <p:cNvSpPr/>
            <p:nvPr/>
          </p:nvSpPr>
          <p:spPr>
            <a:xfrm>
              <a:off x="3926271" y="1902656"/>
              <a:ext cx="64493" cy="51935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26"/>
            <p:cNvSpPr/>
            <p:nvPr/>
          </p:nvSpPr>
          <p:spPr>
            <a:xfrm>
              <a:off x="3730650" y="1730257"/>
              <a:ext cx="59476" cy="57331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26"/>
            <p:cNvSpPr/>
            <p:nvPr/>
          </p:nvSpPr>
          <p:spPr>
            <a:xfrm>
              <a:off x="3708595" y="1835861"/>
              <a:ext cx="60423" cy="46414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6"/>
            <p:cNvSpPr/>
            <p:nvPr/>
          </p:nvSpPr>
          <p:spPr>
            <a:xfrm>
              <a:off x="3740241" y="1912216"/>
              <a:ext cx="60455" cy="57362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6"/>
            <p:cNvSpPr/>
            <p:nvPr/>
          </p:nvSpPr>
          <p:spPr>
            <a:xfrm>
              <a:off x="3917657" y="1719403"/>
              <a:ext cx="60423" cy="58593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1" name="Google Shape;3091;p26"/>
          <p:cNvGrpSpPr/>
          <p:nvPr/>
        </p:nvGrpSpPr>
        <p:grpSpPr>
          <a:xfrm>
            <a:off x="3434837" y="3458516"/>
            <a:ext cx="535153" cy="529032"/>
            <a:chOff x="3434837" y="3458516"/>
            <a:chExt cx="535153" cy="529032"/>
          </a:xfrm>
        </p:grpSpPr>
        <p:sp>
          <p:nvSpPr>
            <p:cNvPr id="3092" name="Google Shape;3092;p26"/>
            <p:cNvSpPr/>
            <p:nvPr/>
          </p:nvSpPr>
          <p:spPr>
            <a:xfrm>
              <a:off x="3567165" y="3865251"/>
              <a:ext cx="76767" cy="81248"/>
            </a:xfrm>
            <a:custGeom>
              <a:avLst/>
              <a:gdLst/>
              <a:ahLst/>
              <a:cxnLst/>
              <a:rect l="l" t="t" r="r" b="b"/>
              <a:pathLst>
                <a:path w="2433" h="2575" extrusionOk="0">
                  <a:moveTo>
                    <a:pt x="1855" y="0"/>
                  </a:moveTo>
                  <a:cubicBezTo>
                    <a:pt x="1642" y="426"/>
                    <a:pt x="1429" y="851"/>
                    <a:pt x="1186" y="1246"/>
                  </a:cubicBezTo>
                  <a:cubicBezTo>
                    <a:pt x="1065" y="1186"/>
                    <a:pt x="948" y="1160"/>
                    <a:pt x="841" y="1160"/>
                  </a:cubicBezTo>
                  <a:cubicBezTo>
                    <a:pt x="301" y="1160"/>
                    <a:pt x="0" y="1824"/>
                    <a:pt x="609" y="2128"/>
                  </a:cubicBezTo>
                  <a:cubicBezTo>
                    <a:pt x="824" y="2248"/>
                    <a:pt x="1398" y="2575"/>
                    <a:pt x="1750" y="2575"/>
                  </a:cubicBezTo>
                  <a:cubicBezTo>
                    <a:pt x="1846" y="2575"/>
                    <a:pt x="1925" y="2551"/>
                    <a:pt x="1976" y="2493"/>
                  </a:cubicBezTo>
                  <a:cubicBezTo>
                    <a:pt x="2372" y="2158"/>
                    <a:pt x="2220" y="1763"/>
                    <a:pt x="1733" y="1581"/>
                  </a:cubicBezTo>
                  <a:cubicBezTo>
                    <a:pt x="1733" y="1581"/>
                    <a:pt x="2220" y="699"/>
                    <a:pt x="2432" y="274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26"/>
            <p:cNvSpPr/>
            <p:nvPr/>
          </p:nvSpPr>
          <p:spPr>
            <a:xfrm>
              <a:off x="3746506" y="3870994"/>
              <a:ext cx="75600" cy="80554"/>
            </a:xfrm>
            <a:custGeom>
              <a:avLst/>
              <a:gdLst/>
              <a:ahLst/>
              <a:cxnLst/>
              <a:rect l="l" t="t" r="r" b="b"/>
              <a:pathLst>
                <a:path w="2396" h="2553" extrusionOk="0">
                  <a:moveTo>
                    <a:pt x="609" y="1"/>
                  </a:moveTo>
                  <a:lnTo>
                    <a:pt x="31" y="244"/>
                  </a:lnTo>
                  <a:cubicBezTo>
                    <a:pt x="213" y="669"/>
                    <a:pt x="669" y="1581"/>
                    <a:pt x="669" y="1581"/>
                  </a:cubicBezTo>
                  <a:cubicBezTo>
                    <a:pt x="183" y="1733"/>
                    <a:pt x="1" y="2128"/>
                    <a:pt x="365" y="2463"/>
                  </a:cubicBezTo>
                  <a:cubicBezTo>
                    <a:pt x="422" y="2527"/>
                    <a:pt x="512" y="2552"/>
                    <a:pt x="620" y="2552"/>
                  </a:cubicBezTo>
                  <a:cubicBezTo>
                    <a:pt x="975" y="2552"/>
                    <a:pt x="1524" y="2275"/>
                    <a:pt x="1733" y="2159"/>
                  </a:cubicBezTo>
                  <a:cubicBezTo>
                    <a:pt x="2396" y="1879"/>
                    <a:pt x="2097" y="1193"/>
                    <a:pt x="1554" y="1193"/>
                  </a:cubicBezTo>
                  <a:cubicBezTo>
                    <a:pt x="1449" y="1193"/>
                    <a:pt x="1335" y="1218"/>
                    <a:pt x="1216" y="1277"/>
                  </a:cubicBezTo>
                  <a:cubicBezTo>
                    <a:pt x="973" y="852"/>
                    <a:pt x="791" y="426"/>
                    <a:pt x="609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26"/>
            <p:cNvSpPr/>
            <p:nvPr/>
          </p:nvSpPr>
          <p:spPr>
            <a:xfrm>
              <a:off x="3848166" y="3629874"/>
              <a:ext cx="85192" cy="61370"/>
            </a:xfrm>
            <a:custGeom>
              <a:avLst/>
              <a:gdLst/>
              <a:ahLst/>
              <a:cxnLst/>
              <a:rect l="l" t="t" r="r" b="b"/>
              <a:pathLst>
                <a:path w="2700" h="1945" extrusionOk="0">
                  <a:moveTo>
                    <a:pt x="1834" y="0"/>
                  </a:moveTo>
                  <a:cubicBezTo>
                    <a:pt x="1427" y="0"/>
                    <a:pt x="1295" y="362"/>
                    <a:pt x="1460" y="773"/>
                  </a:cubicBezTo>
                  <a:cubicBezTo>
                    <a:pt x="1460" y="773"/>
                    <a:pt x="457" y="986"/>
                    <a:pt x="1" y="1108"/>
                  </a:cubicBezTo>
                  <a:lnTo>
                    <a:pt x="153" y="1716"/>
                  </a:lnTo>
                  <a:cubicBezTo>
                    <a:pt x="609" y="1594"/>
                    <a:pt x="1095" y="1503"/>
                    <a:pt x="1551" y="1412"/>
                  </a:cubicBezTo>
                  <a:cubicBezTo>
                    <a:pt x="1634" y="1773"/>
                    <a:pt x="1902" y="1944"/>
                    <a:pt x="2148" y="1944"/>
                  </a:cubicBezTo>
                  <a:cubicBezTo>
                    <a:pt x="2440" y="1944"/>
                    <a:pt x="2700" y="1705"/>
                    <a:pt x="2584" y="1260"/>
                  </a:cubicBezTo>
                  <a:cubicBezTo>
                    <a:pt x="2523" y="986"/>
                    <a:pt x="2341" y="44"/>
                    <a:pt x="1976" y="13"/>
                  </a:cubicBezTo>
                  <a:cubicBezTo>
                    <a:pt x="1926" y="4"/>
                    <a:pt x="1878" y="0"/>
                    <a:pt x="1834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26"/>
            <p:cNvSpPr/>
            <p:nvPr/>
          </p:nvSpPr>
          <p:spPr>
            <a:xfrm>
              <a:off x="3755624" y="3499660"/>
              <a:ext cx="67649" cy="83646"/>
            </a:xfrm>
            <a:custGeom>
              <a:avLst/>
              <a:gdLst/>
              <a:ahLst/>
              <a:cxnLst/>
              <a:rect l="l" t="t" r="r" b="b"/>
              <a:pathLst>
                <a:path w="2144" h="2651" extrusionOk="0">
                  <a:moveTo>
                    <a:pt x="687" y="0"/>
                  </a:moveTo>
                  <a:cubicBezTo>
                    <a:pt x="134" y="0"/>
                    <a:pt x="0" y="783"/>
                    <a:pt x="654" y="1070"/>
                  </a:cubicBezTo>
                  <a:cubicBezTo>
                    <a:pt x="472" y="1526"/>
                    <a:pt x="289" y="1952"/>
                    <a:pt x="76" y="2377"/>
                  </a:cubicBezTo>
                  <a:lnTo>
                    <a:pt x="654" y="2651"/>
                  </a:lnTo>
                  <a:cubicBezTo>
                    <a:pt x="836" y="2225"/>
                    <a:pt x="1231" y="1283"/>
                    <a:pt x="1231" y="1283"/>
                  </a:cubicBezTo>
                  <a:cubicBezTo>
                    <a:pt x="1379" y="1378"/>
                    <a:pt x="1526" y="1425"/>
                    <a:pt x="1656" y="1425"/>
                  </a:cubicBezTo>
                  <a:cubicBezTo>
                    <a:pt x="1901" y="1425"/>
                    <a:pt x="2083" y="1256"/>
                    <a:pt x="2083" y="918"/>
                  </a:cubicBezTo>
                  <a:cubicBezTo>
                    <a:pt x="2143" y="554"/>
                    <a:pt x="1262" y="219"/>
                    <a:pt x="988" y="67"/>
                  </a:cubicBezTo>
                  <a:cubicBezTo>
                    <a:pt x="878" y="21"/>
                    <a:pt x="777" y="0"/>
                    <a:pt x="687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26"/>
            <p:cNvSpPr/>
            <p:nvPr/>
          </p:nvSpPr>
          <p:spPr>
            <a:xfrm>
              <a:off x="3477968" y="3587690"/>
              <a:ext cx="86359" cy="71403"/>
            </a:xfrm>
            <a:custGeom>
              <a:avLst/>
              <a:gdLst/>
              <a:ahLst/>
              <a:cxnLst/>
              <a:rect l="l" t="t" r="r" b="b"/>
              <a:pathLst>
                <a:path w="2737" h="2263" extrusionOk="0">
                  <a:moveTo>
                    <a:pt x="1175" y="1"/>
                  </a:moveTo>
                  <a:cubicBezTo>
                    <a:pt x="1014" y="1"/>
                    <a:pt x="840" y="93"/>
                    <a:pt x="700" y="317"/>
                  </a:cubicBezTo>
                  <a:cubicBezTo>
                    <a:pt x="548" y="560"/>
                    <a:pt x="1" y="1350"/>
                    <a:pt x="244" y="1624"/>
                  </a:cubicBezTo>
                  <a:cubicBezTo>
                    <a:pt x="360" y="1804"/>
                    <a:pt x="503" y="1886"/>
                    <a:pt x="646" y="1886"/>
                  </a:cubicBezTo>
                  <a:cubicBezTo>
                    <a:pt x="840" y="1886"/>
                    <a:pt x="1033" y="1735"/>
                    <a:pt x="1156" y="1472"/>
                  </a:cubicBezTo>
                  <a:cubicBezTo>
                    <a:pt x="1156" y="1472"/>
                    <a:pt x="2007" y="2019"/>
                    <a:pt x="2402" y="2262"/>
                  </a:cubicBezTo>
                  <a:lnTo>
                    <a:pt x="2736" y="1746"/>
                  </a:lnTo>
                  <a:cubicBezTo>
                    <a:pt x="2311" y="1502"/>
                    <a:pt x="1916" y="1229"/>
                    <a:pt x="1521" y="955"/>
                  </a:cubicBezTo>
                  <a:cubicBezTo>
                    <a:pt x="1837" y="471"/>
                    <a:pt x="1539" y="1"/>
                    <a:pt x="1175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26"/>
            <p:cNvSpPr/>
            <p:nvPr/>
          </p:nvSpPr>
          <p:spPr>
            <a:xfrm>
              <a:off x="3464559" y="3762297"/>
              <a:ext cx="86328" cy="62032"/>
            </a:xfrm>
            <a:custGeom>
              <a:avLst/>
              <a:gdLst/>
              <a:ahLst/>
              <a:cxnLst/>
              <a:rect l="l" t="t" r="r" b="b"/>
              <a:pathLst>
                <a:path w="2736" h="1966" extrusionOk="0">
                  <a:moveTo>
                    <a:pt x="667" y="1"/>
                  </a:moveTo>
                  <a:cubicBezTo>
                    <a:pt x="551" y="1"/>
                    <a:pt x="426" y="51"/>
                    <a:pt x="304" y="163"/>
                  </a:cubicBezTo>
                  <a:cubicBezTo>
                    <a:pt x="0" y="376"/>
                    <a:pt x="335" y="1257"/>
                    <a:pt x="456" y="1561"/>
                  </a:cubicBezTo>
                  <a:cubicBezTo>
                    <a:pt x="544" y="1846"/>
                    <a:pt x="726" y="1965"/>
                    <a:pt x="911" y="1965"/>
                  </a:cubicBezTo>
                  <a:cubicBezTo>
                    <a:pt x="1239" y="1965"/>
                    <a:pt x="1573" y="1591"/>
                    <a:pt x="1399" y="1105"/>
                  </a:cubicBezTo>
                  <a:cubicBezTo>
                    <a:pt x="1824" y="923"/>
                    <a:pt x="2280" y="771"/>
                    <a:pt x="2736" y="619"/>
                  </a:cubicBezTo>
                  <a:lnTo>
                    <a:pt x="2554" y="41"/>
                  </a:lnTo>
                  <a:cubicBezTo>
                    <a:pt x="2098" y="193"/>
                    <a:pt x="1155" y="528"/>
                    <a:pt x="1155" y="528"/>
                  </a:cubicBezTo>
                  <a:cubicBezTo>
                    <a:pt x="1095" y="203"/>
                    <a:pt x="899" y="1"/>
                    <a:pt x="66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26"/>
            <p:cNvSpPr/>
            <p:nvPr/>
          </p:nvSpPr>
          <p:spPr>
            <a:xfrm>
              <a:off x="3595940" y="3502847"/>
              <a:ext cx="67901" cy="83362"/>
            </a:xfrm>
            <a:custGeom>
              <a:avLst/>
              <a:gdLst/>
              <a:ahLst/>
              <a:cxnLst/>
              <a:rect l="l" t="t" r="r" b="b"/>
              <a:pathLst>
                <a:path w="2152" h="2642" extrusionOk="0">
                  <a:moveTo>
                    <a:pt x="1456" y="1"/>
                  </a:moveTo>
                  <a:cubicBezTo>
                    <a:pt x="1375" y="1"/>
                    <a:pt x="1284" y="18"/>
                    <a:pt x="1186" y="58"/>
                  </a:cubicBezTo>
                  <a:cubicBezTo>
                    <a:pt x="882" y="179"/>
                    <a:pt x="1" y="513"/>
                    <a:pt x="31" y="878"/>
                  </a:cubicBezTo>
                  <a:cubicBezTo>
                    <a:pt x="31" y="1216"/>
                    <a:pt x="213" y="1385"/>
                    <a:pt x="458" y="1385"/>
                  </a:cubicBezTo>
                  <a:cubicBezTo>
                    <a:pt x="587" y="1385"/>
                    <a:pt x="735" y="1338"/>
                    <a:pt x="882" y="1243"/>
                  </a:cubicBezTo>
                  <a:cubicBezTo>
                    <a:pt x="882" y="1243"/>
                    <a:pt x="1277" y="2216"/>
                    <a:pt x="1429" y="2641"/>
                  </a:cubicBezTo>
                  <a:lnTo>
                    <a:pt x="2007" y="2398"/>
                  </a:lnTo>
                  <a:cubicBezTo>
                    <a:pt x="1794" y="1972"/>
                    <a:pt x="1642" y="1517"/>
                    <a:pt x="1490" y="1061"/>
                  </a:cubicBezTo>
                  <a:cubicBezTo>
                    <a:pt x="2152" y="796"/>
                    <a:pt x="2007" y="1"/>
                    <a:pt x="1456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26"/>
            <p:cNvSpPr/>
            <p:nvPr/>
          </p:nvSpPr>
          <p:spPr>
            <a:xfrm>
              <a:off x="3838574" y="3780850"/>
              <a:ext cx="88000" cy="69289"/>
            </a:xfrm>
            <a:custGeom>
              <a:avLst/>
              <a:gdLst/>
              <a:ahLst/>
              <a:cxnLst/>
              <a:rect l="l" t="t" r="r" b="b"/>
              <a:pathLst>
                <a:path w="2789" h="2196" extrusionOk="0">
                  <a:moveTo>
                    <a:pt x="335" y="0"/>
                  </a:moveTo>
                  <a:lnTo>
                    <a:pt x="1" y="517"/>
                  </a:lnTo>
                  <a:cubicBezTo>
                    <a:pt x="396" y="760"/>
                    <a:pt x="1277" y="1277"/>
                    <a:pt x="1277" y="1277"/>
                  </a:cubicBezTo>
                  <a:cubicBezTo>
                    <a:pt x="943" y="1672"/>
                    <a:pt x="1004" y="2098"/>
                    <a:pt x="1520" y="2189"/>
                  </a:cubicBezTo>
                  <a:cubicBezTo>
                    <a:pt x="1539" y="2194"/>
                    <a:pt x="1559" y="2196"/>
                    <a:pt x="1578" y="2196"/>
                  </a:cubicBezTo>
                  <a:cubicBezTo>
                    <a:pt x="1932" y="2196"/>
                    <a:pt x="2349" y="1445"/>
                    <a:pt x="2493" y="1186"/>
                  </a:cubicBezTo>
                  <a:cubicBezTo>
                    <a:pt x="2789" y="732"/>
                    <a:pt x="2484" y="381"/>
                    <a:pt x="2116" y="381"/>
                  </a:cubicBezTo>
                  <a:cubicBezTo>
                    <a:pt x="1917" y="381"/>
                    <a:pt x="1700" y="484"/>
                    <a:pt x="1551" y="730"/>
                  </a:cubicBezTo>
                  <a:cubicBezTo>
                    <a:pt x="1125" y="517"/>
                    <a:pt x="730" y="244"/>
                    <a:pt x="335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6"/>
            <p:cNvSpPr/>
            <p:nvPr/>
          </p:nvSpPr>
          <p:spPr>
            <a:xfrm>
              <a:off x="3494280" y="3550679"/>
              <a:ext cx="402831" cy="351053"/>
            </a:xfrm>
            <a:custGeom>
              <a:avLst/>
              <a:gdLst/>
              <a:ahLst/>
              <a:cxnLst/>
              <a:rect l="l" t="t" r="r" b="b"/>
              <a:pathLst>
                <a:path w="12767" h="11126" extrusionOk="0">
                  <a:moveTo>
                    <a:pt x="6627" y="1"/>
                  </a:moveTo>
                  <a:lnTo>
                    <a:pt x="6627" y="31"/>
                  </a:lnTo>
                  <a:cubicBezTo>
                    <a:pt x="6535" y="26"/>
                    <a:pt x="6443" y="24"/>
                    <a:pt x="6350" y="24"/>
                  </a:cubicBezTo>
                  <a:cubicBezTo>
                    <a:pt x="4135" y="24"/>
                    <a:pt x="1648" y="1408"/>
                    <a:pt x="1064" y="3800"/>
                  </a:cubicBezTo>
                  <a:cubicBezTo>
                    <a:pt x="1" y="8116"/>
                    <a:pt x="2493" y="11034"/>
                    <a:pt x="6444" y="11125"/>
                  </a:cubicBezTo>
                  <a:cubicBezTo>
                    <a:pt x="10396" y="11125"/>
                    <a:pt x="12767" y="8633"/>
                    <a:pt x="12128" y="4560"/>
                  </a:cubicBezTo>
                  <a:cubicBezTo>
                    <a:pt x="11733" y="1368"/>
                    <a:pt x="9393" y="1"/>
                    <a:pt x="662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6"/>
            <p:cNvSpPr/>
            <p:nvPr/>
          </p:nvSpPr>
          <p:spPr>
            <a:xfrm>
              <a:off x="3658098" y="3458516"/>
              <a:ext cx="98034" cy="101788"/>
            </a:xfrm>
            <a:custGeom>
              <a:avLst/>
              <a:gdLst/>
              <a:ahLst/>
              <a:cxnLst/>
              <a:rect l="l" t="t" r="r" b="b"/>
              <a:pathLst>
                <a:path w="3107" h="3226" extrusionOk="0">
                  <a:moveTo>
                    <a:pt x="1680" y="1"/>
                  </a:moveTo>
                  <a:cubicBezTo>
                    <a:pt x="1160" y="1"/>
                    <a:pt x="339" y="39"/>
                    <a:pt x="219" y="399"/>
                  </a:cubicBezTo>
                  <a:cubicBezTo>
                    <a:pt x="1" y="944"/>
                    <a:pt x="321" y="1294"/>
                    <a:pt x="851" y="1294"/>
                  </a:cubicBezTo>
                  <a:cubicBezTo>
                    <a:pt x="911" y="1294"/>
                    <a:pt x="974" y="1290"/>
                    <a:pt x="1040" y="1280"/>
                  </a:cubicBezTo>
                  <a:lnTo>
                    <a:pt x="1040" y="1280"/>
                  </a:lnTo>
                  <a:cubicBezTo>
                    <a:pt x="1040" y="1280"/>
                    <a:pt x="1009" y="2618"/>
                    <a:pt x="1009" y="3195"/>
                  </a:cubicBezTo>
                  <a:lnTo>
                    <a:pt x="1830" y="3225"/>
                  </a:lnTo>
                  <a:cubicBezTo>
                    <a:pt x="1830" y="2587"/>
                    <a:pt x="1830" y="1979"/>
                    <a:pt x="1860" y="1371"/>
                  </a:cubicBezTo>
                  <a:cubicBezTo>
                    <a:pt x="2924" y="1371"/>
                    <a:pt x="3107" y="4"/>
                    <a:pt x="2012" y="4"/>
                  </a:cubicBezTo>
                  <a:cubicBezTo>
                    <a:pt x="1936" y="4"/>
                    <a:pt x="1818" y="1"/>
                    <a:pt x="1680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6"/>
            <p:cNvSpPr/>
            <p:nvPr/>
          </p:nvSpPr>
          <p:spPr>
            <a:xfrm>
              <a:off x="3643678" y="3886328"/>
              <a:ext cx="98412" cy="101220"/>
            </a:xfrm>
            <a:custGeom>
              <a:avLst/>
              <a:gdLst/>
              <a:ahLst/>
              <a:cxnLst/>
              <a:rect l="l" t="t" r="r" b="b"/>
              <a:pathLst>
                <a:path w="3119" h="3208" extrusionOk="0">
                  <a:moveTo>
                    <a:pt x="1345" y="1"/>
                  </a:moveTo>
                  <a:cubicBezTo>
                    <a:pt x="1345" y="609"/>
                    <a:pt x="1314" y="1247"/>
                    <a:pt x="1254" y="1855"/>
                  </a:cubicBezTo>
                  <a:cubicBezTo>
                    <a:pt x="1230" y="1854"/>
                    <a:pt x="1208" y="1853"/>
                    <a:pt x="1185" y="1853"/>
                  </a:cubicBezTo>
                  <a:cubicBezTo>
                    <a:pt x="181" y="1853"/>
                    <a:pt x="1" y="3163"/>
                    <a:pt x="1071" y="3193"/>
                  </a:cubicBezTo>
                  <a:cubicBezTo>
                    <a:pt x="1209" y="3193"/>
                    <a:pt x="1449" y="3207"/>
                    <a:pt x="1711" y="3207"/>
                  </a:cubicBezTo>
                  <a:cubicBezTo>
                    <a:pt x="2201" y="3207"/>
                    <a:pt x="2765" y="3156"/>
                    <a:pt x="2865" y="2858"/>
                  </a:cubicBezTo>
                  <a:cubicBezTo>
                    <a:pt x="3118" y="2294"/>
                    <a:pt x="2771" y="1940"/>
                    <a:pt x="2210" y="1940"/>
                  </a:cubicBezTo>
                  <a:cubicBezTo>
                    <a:pt x="2166" y="1940"/>
                    <a:pt x="2121" y="1942"/>
                    <a:pt x="2074" y="1946"/>
                  </a:cubicBezTo>
                  <a:cubicBezTo>
                    <a:pt x="2074" y="1946"/>
                    <a:pt x="2135" y="639"/>
                    <a:pt x="2165" y="31"/>
                  </a:cubicBezTo>
                  <a:lnTo>
                    <a:pt x="1345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6"/>
            <p:cNvSpPr/>
            <p:nvPr/>
          </p:nvSpPr>
          <p:spPr>
            <a:xfrm>
              <a:off x="3434837" y="3661205"/>
              <a:ext cx="104565" cy="81563"/>
            </a:xfrm>
            <a:custGeom>
              <a:avLst/>
              <a:gdLst/>
              <a:ahLst/>
              <a:cxnLst/>
              <a:rect l="l" t="t" r="r" b="b"/>
              <a:pathLst>
                <a:path w="3314" h="2585" extrusionOk="0">
                  <a:moveTo>
                    <a:pt x="845" y="1"/>
                  </a:moveTo>
                  <a:cubicBezTo>
                    <a:pt x="755" y="1"/>
                    <a:pt x="655" y="18"/>
                    <a:pt x="547" y="54"/>
                  </a:cubicBezTo>
                  <a:cubicBezTo>
                    <a:pt x="91" y="175"/>
                    <a:pt x="61" y="1422"/>
                    <a:pt x="30" y="1817"/>
                  </a:cubicBezTo>
                  <a:cubicBezTo>
                    <a:pt x="1" y="2333"/>
                    <a:pt x="308" y="2585"/>
                    <a:pt x="640" y="2585"/>
                  </a:cubicBezTo>
                  <a:cubicBezTo>
                    <a:pt x="990" y="2585"/>
                    <a:pt x="1367" y="2303"/>
                    <a:pt x="1398" y="1756"/>
                  </a:cubicBezTo>
                  <a:cubicBezTo>
                    <a:pt x="2006" y="1756"/>
                    <a:pt x="2644" y="1786"/>
                    <a:pt x="3252" y="1847"/>
                  </a:cubicBezTo>
                  <a:lnTo>
                    <a:pt x="3313" y="1026"/>
                  </a:lnTo>
                  <a:cubicBezTo>
                    <a:pt x="2705" y="966"/>
                    <a:pt x="1398" y="935"/>
                    <a:pt x="1398" y="935"/>
                  </a:cubicBezTo>
                  <a:cubicBezTo>
                    <a:pt x="1499" y="405"/>
                    <a:pt x="1286" y="1"/>
                    <a:pt x="845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6"/>
            <p:cNvSpPr/>
            <p:nvPr/>
          </p:nvSpPr>
          <p:spPr>
            <a:xfrm>
              <a:off x="3469102" y="3827831"/>
              <a:ext cx="114409" cy="92417"/>
            </a:xfrm>
            <a:custGeom>
              <a:avLst/>
              <a:gdLst/>
              <a:ahLst/>
              <a:cxnLst/>
              <a:rect l="l" t="t" r="r" b="b"/>
              <a:pathLst>
                <a:path w="3626" h="2929" extrusionOk="0">
                  <a:moveTo>
                    <a:pt x="3169" y="1"/>
                  </a:moveTo>
                  <a:cubicBezTo>
                    <a:pt x="2227" y="670"/>
                    <a:pt x="1589" y="1004"/>
                    <a:pt x="1589" y="1004"/>
                  </a:cubicBezTo>
                  <a:cubicBezTo>
                    <a:pt x="1394" y="706"/>
                    <a:pt x="1126" y="582"/>
                    <a:pt x="880" y="582"/>
                  </a:cubicBezTo>
                  <a:cubicBezTo>
                    <a:pt x="398" y="582"/>
                    <a:pt x="1" y="1059"/>
                    <a:pt x="403" y="1642"/>
                  </a:cubicBezTo>
                  <a:cubicBezTo>
                    <a:pt x="605" y="1959"/>
                    <a:pt x="1187" y="2928"/>
                    <a:pt x="1636" y="2928"/>
                  </a:cubicBezTo>
                  <a:cubicBezTo>
                    <a:pt x="1661" y="2928"/>
                    <a:pt x="1686" y="2925"/>
                    <a:pt x="1710" y="2919"/>
                  </a:cubicBezTo>
                  <a:cubicBezTo>
                    <a:pt x="2349" y="2767"/>
                    <a:pt x="2440" y="2220"/>
                    <a:pt x="1984" y="1733"/>
                  </a:cubicBezTo>
                  <a:cubicBezTo>
                    <a:pt x="1984" y="1733"/>
                    <a:pt x="3109" y="1034"/>
                    <a:pt x="3625" y="700"/>
                  </a:cubicBezTo>
                  <a:lnTo>
                    <a:pt x="3169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6"/>
            <p:cNvSpPr/>
            <p:nvPr/>
          </p:nvSpPr>
          <p:spPr>
            <a:xfrm>
              <a:off x="3825165" y="3522851"/>
              <a:ext cx="105512" cy="101694"/>
            </a:xfrm>
            <a:custGeom>
              <a:avLst/>
              <a:gdLst/>
              <a:ahLst/>
              <a:cxnLst/>
              <a:rect l="l" t="t" r="r" b="b"/>
              <a:pathLst>
                <a:path w="3344" h="3223" extrusionOk="0">
                  <a:moveTo>
                    <a:pt x="1608" y="0"/>
                  </a:moveTo>
                  <a:cubicBezTo>
                    <a:pt x="1078" y="0"/>
                    <a:pt x="733" y="765"/>
                    <a:pt x="1307" y="1338"/>
                  </a:cubicBezTo>
                  <a:cubicBezTo>
                    <a:pt x="882" y="1794"/>
                    <a:pt x="456" y="2220"/>
                    <a:pt x="0" y="2645"/>
                  </a:cubicBezTo>
                  <a:lnTo>
                    <a:pt x="578" y="3223"/>
                  </a:lnTo>
                  <a:cubicBezTo>
                    <a:pt x="1003" y="2797"/>
                    <a:pt x="1915" y="1855"/>
                    <a:pt x="1915" y="1855"/>
                  </a:cubicBezTo>
                  <a:cubicBezTo>
                    <a:pt x="2113" y="2129"/>
                    <a:pt x="2356" y="2273"/>
                    <a:pt x="2580" y="2273"/>
                  </a:cubicBezTo>
                  <a:cubicBezTo>
                    <a:pt x="2804" y="2273"/>
                    <a:pt x="3009" y="2129"/>
                    <a:pt x="3131" y="1825"/>
                  </a:cubicBezTo>
                  <a:cubicBezTo>
                    <a:pt x="3344" y="1399"/>
                    <a:pt x="2432" y="548"/>
                    <a:pt x="2158" y="275"/>
                  </a:cubicBezTo>
                  <a:cubicBezTo>
                    <a:pt x="1972" y="81"/>
                    <a:pt x="1780" y="0"/>
                    <a:pt x="1608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6"/>
            <p:cNvSpPr/>
            <p:nvPr/>
          </p:nvSpPr>
          <p:spPr>
            <a:xfrm>
              <a:off x="3863500" y="3709480"/>
              <a:ext cx="106490" cy="81942"/>
            </a:xfrm>
            <a:custGeom>
              <a:avLst/>
              <a:gdLst/>
              <a:ahLst/>
              <a:cxnLst/>
              <a:rect l="l" t="t" r="r" b="b"/>
              <a:pathLst>
                <a:path w="3375" h="2597" extrusionOk="0">
                  <a:moveTo>
                    <a:pt x="2560" y="0"/>
                  </a:moveTo>
                  <a:cubicBezTo>
                    <a:pt x="2180" y="0"/>
                    <a:pt x="1953" y="352"/>
                    <a:pt x="1977" y="864"/>
                  </a:cubicBezTo>
                  <a:cubicBezTo>
                    <a:pt x="1977" y="864"/>
                    <a:pt x="670" y="712"/>
                    <a:pt x="92" y="682"/>
                  </a:cubicBezTo>
                  <a:lnTo>
                    <a:pt x="1" y="1472"/>
                  </a:lnTo>
                  <a:cubicBezTo>
                    <a:pt x="1156" y="1533"/>
                    <a:pt x="1855" y="1655"/>
                    <a:pt x="1855" y="1655"/>
                  </a:cubicBezTo>
                  <a:cubicBezTo>
                    <a:pt x="1787" y="2249"/>
                    <a:pt x="2184" y="2597"/>
                    <a:pt x="2564" y="2597"/>
                  </a:cubicBezTo>
                  <a:cubicBezTo>
                    <a:pt x="2864" y="2597"/>
                    <a:pt x="3152" y="2380"/>
                    <a:pt x="3192" y="1898"/>
                  </a:cubicBezTo>
                  <a:cubicBezTo>
                    <a:pt x="3223" y="1533"/>
                    <a:pt x="3375" y="287"/>
                    <a:pt x="2949" y="104"/>
                  </a:cubicBezTo>
                  <a:cubicBezTo>
                    <a:pt x="2807" y="33"/>
                    <a:pt x="2676" y="0"/>
                    <a:pt x="2560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6"/>
            <p:cNvSpPr/>
            <p:nvPr/>
          </p:nvSpPr>
          <p:spPr>
            <a:xfrm>
              <a:off x="3807874" y="3844143"/>
              <a:ext cx="105543" cy="102135"/>
            </a:xfrm>
            <a:custGeom>
              <a:avLst/>
              <a:gdLst/>
              <a:ahLst/>
              <a:cxnLst/>
              <a:rect l="l" t="t" r="r" b="b"/>
              <a:pathLst>
                <a:path w="3345" h="3237" extrusionOk="0">
                  <a:moveTo>
                    <a:pt x="578" y="1"/>
                  </a:moveTo>
                  <a:lnTo>
                    <a:pt x="1" y="578"/>
                  </a:lnTo>
                  <a:cubicBezTo>
                    <a:pt x="457" y="1004"/>
                    <a:pt x="882" y="1429"/>
                    <a:pt x="1278" y="1915"/>
                  </a:cubicBezTo>
                  <a:cubicBezTo>
                    <a:pt x="699" y="2471"/>
                    <a:pt x="1071" y="3237"/>
                    <a:pt x="1617" y="3237"/>
                  </a:cubicBezTo>
                  <a:cubicBezTo>
                    <a:pt x="1789" y="3237"/>
                    <a:pt x="1977" y="3161"/>
                    <a:pt x="2159" y="2979"/>
                  </a:cubicBezTo>
                  <a:cubicBezTo>
                    <a:pt x="2433" y="2675"/>
                    <a:pt x="3345" y="1855"/>
                    <a:pt x="3132" y="1429"/>
                  </a:cubicBezTo>
                  <a:cubicBezTo>
                    <a:pt x="3009" y="1121"/>
                    <a:pt x="2799" y="977"/>
                    <a:pt x="2572" y="977"/>
                  </a:cubicBezTo>
                  <a:cubicBezTo>
                    <a:pt x="2350" y="977"/>
                    <a:pt x="2111" y="1114"/>
                    <a:pt x="1916" y="1368"/>
                  </a:cubicBezTo>
                  <a:cubicBezTo>
                    <a:pt x="1916" y="1368"/>
                    <a:pt x="1004" y="426"/>
                    <a:pt x="578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26"/>
            <p:cNvSpPr/>
            <p:nvPr/>
          </p:nvSpPr>
          <p:spPr>
            <a:xfrm>
              <a:off x="3490967" y="3502468"/>
              <a:ext cx="106931" cy="103871"/>
            </a:xfrm>
            <a:custGeom>
              <a:avLst/>
              <a:gdLst/>
              <a:ahLst/>
              <a:cxnLst/>
              <a:rect l="l" t="t" r="r" b="b"/>
              <a:pathLst>
                <a:path w="3389" h="3292" extrusionOk="0">
                  <a:moveTo>
                    <a:pt x="2132" y="1"/>
                  </a:moveTo>
                  <a:cubicBezTo>
                    <a:pt x="1678" y="1"/>
                    <a:pt x="965" y="594"/>
                    <a:pt x="683" y="799"/>
                  </a:cubicBezTo>
                  <a:cubicBezTo>
                    <a:pt x="0" y="1293"/>
                    <a:pt x="430" y="2007"/>
                    <a:pt x="1054" y="2007"/>
                  </a:cubicBezTo>
                  <a:cubicBezTo>
                    <a:pt x="1235" y="2007"/>
                    <a:pt x="1433" y="1946"/>
                    <a:pt x="1625" y="1802"/>
                  </a:cubicBezTo>
                  <a:cubicBezTo>
                    <a:pt x="2021" y="2258"/>
                    <a:pt x="2385" y="2775"/>
                    <a:pt x="2750" y="3291"/>
                  </a:cubicBezTo>
                  <a:lnTo>
                    <a:pt x="3388" y="2775"/>
                  </a:lnTo>
                  <a:cubicBezTo>
                    <a:pt x="3024" y="2319"/>
                    <a:pt x="2233" y="1255"/>
                    <a:pt x="2233" y="1255"/>
                  </a:cubicBezTo>
                  <a:cubicBezTo>
                    <a:pt x="2811" y="951"/>
                    <a:pt x="2932" y="404"/>
                    <a:pt x="2355" y="70"/>
                  </a:cubicBezTo>
                  <a:cubicBezTo>
                    <a:pt x="2293" y="22"/>
                    <a:pt x="2217" y="1"/>
                    <a:pt x="2132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9" name="Google Shape;3109;p26"/>
          <p:cNvGrpSpPr/>
          <p:nvPr/>
        </p:nvGrpSpPr>
        <p:grpSpPr>
          <a:xfrm>
            <a:off x="1077570" y="3396922"/>
            <a:ext cx="300659" cy="297030"/>
            <a:chOff x="1077570" y="3396922"/>
            <a:chExt cx="300659" cy="297030"/>
          </a:xfrm>
        </p:grpSpPr>
        <p:sp>
          <p:nvSpPr>
            <p:cNvPr id="3110" name="Google Shape;3110;p26"/>
            <p:cNvSpPr/>
            <p:nvPr/>
          </p:nvSpPr>
          <p:spPr>
            <a:xfrm>
              <a:off x="1262653" y="3625358"/>
              <a:ext cx="41839" cy="45562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26"/>
            <p:cNvSpPr/>
            <p:nvPr/>
          </p:nvSpPr>
          <p:spPr>
            <a:xfrm>
              <a:off x="1161309" y="3628229"/>
              <a:ext cx="41902" cy="45688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6"/>
            <p:cNvSpPr/>
            <p:nvPr/>
          </p:nvSpPr>
          <p:spPr>
            <a:xfrm>
              <a:off x="1098457" y="3492682"/>
              <a:ext cx="48181" cy="34771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6"/>
            <p:cNvSpPr/>
            <p:nvPr/>
          </p:nvSpPr>
          <p:spPr>
            <a:xfrm>
              <a:off x="1160993" y="3419640"/>
              <a:ext cx="37327" cy="46571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6"/>
            <p:cNvSpPr/>
            <p:nvPr/>
          </p:nvSpPr>
          <p:spPr>
            <a:xfrm>
              <a:off x="1306763" y="3469081"/>
              <a:ext cx="47991" cy="40261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6"/>
            <p:cNvSpPr/>
            <p:nvPr/>
          </p:nvSpPr>
          <p:spPr>
            <a:xfrm>
              <a:off x="1313483" y="3567018"/>
              <a:ext cx="48938" cy="35118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26"/>
            <p:cNvSpPr/>
            <p:nvPr/>
          </p:nvSpPr>
          <p:spPr>
            <a:xfrm>
              <a:off x="1251010" y="3420933"/>
              <a:ext cx="37579" cy="46224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26"/>
            <p:cNvSpPr/>
            <p:nvPr/>
          </p:nvSpPr>
          <p:spPr>
            <a:xfrm>
              <a:off x="1102370" y="3577399"/>
              <a:ext cx="49064" cy="39409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26"/>
            <p:cNvSpPr/>
            <p:nvPr/>
          </p:nvSpPr>
          <p:spPr>
            <a:xfrm>
              <a:off x="1118808" y="3448794"/>
              <a:ext cx="227304" cy="196761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6"/>
            <p:cNvSpPr/>
            <p:nvPr/>
          </p:nvSpPr>
          <p:spPr>
            <a:xfrm>
              <a:off x="1198382" y="3396922"/>
              <a:ext cx="55122" cy="56794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6"/>
            <p:cNvSpPr/>
            <p:nvPr/>
          </p:nvSpPr>
          <p:spPr>
            <a:xfrm>
              <a:off x="1206365" y="3636874"/>
              <a:ext cx="55375" cy="57078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6"/>
            <p:cNvSpPr/>
            <p:nvPr/>
          </p:nvSpPr>
          <p:spPr>
            <a:xfrm>
              <a:off x="1319226" y="3510257"/>
              <a:ext cx="59003" cy="46098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6"/>
            <p:cNvSpPr/>
            <p:nvPr/>
          </p:nvSpPr>
          <p:spPr>
            <a:xfrm>
              <a:off x="1295246" y="3604281"/>
              <a:ext cx="64493" cy="51935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6"/>
            <p:cNvSpPr/>
            <p:nvPr/>
          </p:nvSpPr>
          <p:spPr>
            <a:xfrm>
              <a:off x="1099625" y="3431882"/>
              <a:ext cx="59476" cy="57331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6"/>
            <p:cNvSpPr/>
            <p:nvPr/>
          </p:nvSpPr>
          <p:spPr>
            <a:xfrm>
              <a:off x="1077570" y="3537486"/>
              <a:ext cx="60423" cy="46414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6"/>
            <p:cNvSpPr/>
            <p:nvPr/>
          </p:nvSpPr>
          <p:spPr>
            <a:xfrm>
              <a:off x="1109216" y="3613841"/>
              <a:ext cx="60455" cy="57362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6"/>
            <p:cNvSpPr/>
            <p:nvPr/>
          </p:nvSpPr>
          <p:spPr>
            <a:xfrm>
              <a:off x="1286632" y="3421028"/>
              <a:ext cx="60423" cy="58593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7" name="Google Shape;3127;p26"/>
          <p:cNvGrpSpPr/>
          <p:nvPr/>
        </p:nvGrpSpPr>
        <p:grpSpPr>
          <a:xfrm>
            <a:off x="986712" y="1842466"/>
            <a:ext cx="535153" cy="529032"/>
            <a:chOff x="1577237" y="3234416"/>
            <a:chExt cx="535153" cy="529032"/>
          </a:xfrm>
        </p:grpSpPr>
        <p:sp>
          <p:nvSpPr>
            <p:cNvPr id="3128" name="Google Shape;3128;p26"/>
            <p:cNvSpPr/>
            <p:nvPr/>
          </p:nvSpPr>
          <p:spPr>
            <a:xfrm>
              <a:off x="1709565" y="3641151"/>
              <a:ext cx="76767" cy="81248"/>
            </a:xfrm>
            <a:custGeom>
              <a:avLst/>
              <a:gdLst/>
              <a:ahLst/>
              <a:cxnLst/>
              <a:rect l="l" t="t" r="r" b="b"/>
              <a:pathLst>
                <a:path w="2433" h="2575" extrusionOk="0">
                  <a:moveTo>
                    <a:pt x="1855" y="0"/>
                  </a:moveTo>
                  <a:cubicBezTo>
                    <a:pt x="1642" y="426"/>
                    <a:pt x="1429" y="851"/>
                    <a:pt x="1186" y="1246"/>
                  </a:cubicBezTo>
                  <a:cubicBezTo>
                    <a:pt x="1065" y="1186"/>
                    <a:pt x="948" y="1160"/>
                    <a:pt x="841" y="1160"/>
                  </a:cubicBezTo>
                  <a:cubicBezTo>
                    <a:pt x="301" y="1160"/>
                    <a:pt x="0" y="1824"/>
                    <a:pt x="609" y="2128"/>
                  </a:cubicBezTo>
                  <a:cubicBezTo>
                    <a:pt x="824" y="2248"/>
                    <a:pt x="1398" y="2575"/>
                    <a:pt x="1750" y="2575"/>
                  </a:cubicBezTo>
                  <a:cubicBezTo>
                    <a:pt x="1846" y="2575"/>
                    <a:pt x="1925" y="2551"/>
                    <a:pt x="1976" y="2493"/>
                  </a:cubicBezTo>
                  <a:cubicBezTo>
                    <a:pt x="2372" y="2158"/>
                    <a:pt x="2220" y="1763"/>
                    <a:pt x="1733" y="1581"/>
                  </a:cubicBezTo>
                  <a:cubicBezTo>
                    <a:pt x="1733" y="1581"/>
                    <a:pt x="2220" y="699"/>
                    <a:pt x="2432" y="274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6"/>
            <p:cNvSpPr/>
            <p:nvPr/>
          </p:nvSpPr>
          <p:spPr>
            <a:xfrm>
              <a:off x="1888906" y="3646894"/>
              <a:ext cx="75600" cy="80554"/>
            </a:xfrm>
            <a:custGeom>
              <a:avLst/>
              <a:gdLst/>
              <a:ahLst/>
              <a:cxnLst/>
              <a:rect l="l" t="t" r="r" b="b"/>
              <a:pathLst>
                <a:path w="2396" h="2553" extrusionOk="0">
                  <a:moveTo>
                    <a:pt x="609" y="1"/>
                  </a:moveTo>
                  <a:lnTo>
                    <a:pt x="31" y="244"/>
                  </a:lnTo>
                  <a:cubicBezTo>
                    <a:pt x="213" y="669"/>
                    <a:pt x="669" y="1581"/>
                    <a:pt x="669" y="1581"/>
                  </a:cubicBezTo>
                  <a:cubicBezTo>
                    <a:pt x="183" y="1733"/>
                    <a:pt x="1" y="2128"/>
                    <a:pt x="365" y="2463"/>
                  </a:cubicBezTo>
                  <a:cubicBezTo>
                    <a:pt x="422" y="2527"/>
                    <a:pt x="512" y="2552"/>
                    <a:pt x="620" y="2552"/>
                  </a:cubicBezTo>
                  <a:cubicBezTo>
                    <a:pt x="975" y="2552"/>
                    <a:pt x="1524" y="2275"/>
                    <a:pt x="1733" y="2159"/>
                  </a:cubicBezTo>
                  <a:cubicBezTo>
                    <a:pt x="2396" y="1879"/>
                    <a:pt x="2097" y="1193"/>
                    <a:pt x="1554" y="1193"/>
                  </a:cubicBezTo>
                  <a:cubicBezTo>
                    <a:pt x="1449" y="1193"/>
                    <a:pt x="1335" y="1218"/>
                    <a:pt x="1216" y="1277"/>
                  </a:cubicBezTo>
                  <a:cubicBezTo>
                    <a:pt x="973" y="852"/>
                    <a:pt x="791" y="426"/>
                    <a:pt x="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26"/>
            <p:cNvSpPr/>
            <p:nvPr/>
          </p:nvSpPr>
          <p:spPr>
            <a:xfrm>
              <a:off x="1990566" y="3405774"/>
              <a:ext cx="85192" cy="61370"/>
            </a:xfrm>
            <a:custGeom>
              <a:avLst/>
              <a:gdLst/>
              <a:ahLst/>
              <a:cxnLst/>
              <a:rect l="l" t="t" r="r" b="b"/>
              <a:pathLst>
                <a:path w="2700" h="1945" extrusionOk="0">
                  <a:moveTo>
                    <a:pt x="1834" y="0"/>
                  </a:moveTo>
                  <a:cubicBezTo>
                    <a:pt x="1427" y="0"/>
                    <a:pt x="1295" y="362"/>
                    <a:pt x="1460" y="773"/>
                  </a:cubicBezTo>
                  <a:cubicBezTo>
                    <a:pt x="1460" y="773"/>
                    <a:pt x="457" y="986"/>
                    <a:pt x="1" y="1108"/>
                  </a:cubicBezTo>
                  <a:lnTo>
                    <a:pt x="153" y="1716"/>
                  </a:lnTo>
                  <a:cubicBezTo>
                    <a:pt x="609" y="1594"/>
                    <a:pt x="1095" y="1503"/>
                    <a:pt x="1551" y="1412"/>
                  </a:cubicBezTo>
                  <a:cubicBezTo>
                    <a:pt x="1634" y="1773"/>
                    <a:pt x="1902" y="1944"/>
                    <a:pt x="2148" y="1944"/>
                  </a:cubicBezTo>
                  <a:cubicBezTo>
                    <a:pt x="2440" y="1944"/>
                    <a:pt x="2700" y="1705"/>
                    <a:pt x="2584" y="1260"/>
                  </a:cubicBezTo>
                  <a:cubicBezTo>
                    <a:pt x="2523" y="986"/>
                    <a:pt x="2341" y="44"/>
                    <a:pt x="1976" y="13"/>
                  </a:cubicBezTo>
                  <a:cubicBezTo>
                    <a:pt x="1926" y="4"/>
                    <a:pt x="1878" y="0"/>
                    <a:pt x="1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26"/>
            <p:cNvSpPr/>
            <p:nvPr/>
          </p:nvSpPr>
          <p:spPr>
            <a:xfrm>
              <a:off x="1898024" y="3275560"/>
              <a:ext cx="67649" cy="83646"/>
            </a:xfrm>
            <a:custGeom>
              <a:avLst/>
              <a:gdLst/>
              <a:ahLst/>
              <a:cxnLst/>
              <a:rect l="l" t="t" r="r" b="b"/>
              <a:pathLst>
                <a:path w="2144" h="2651" extrusionOk="0">
                  <a:moveTo>
                    <a:pt x="687" y="0"/>
                  </a:moveTo>
                  <a:cubicBezTo>
                    <a:pt x="134" y="0"/>
                    <a:pt x="0" y="783"/>
                    <a:pt x="654" y="1070"/>
                  </a:cubicBezTo>
                  <a:cubicBezTo>
                    <a:pt x="472" y="1526"/>
                    <a:pt x="289" y="1952"/>
                    <a:pt x="76" y="2377"/>
                  </a:cubicBezTo>
                  <a:lnTo>
                    <a:pt x="654" y="2651"/>
                  </a:lnTo>
                  <a:cubicBezTo>
                    <a:pt x="836" y="2225"/>
                    <a:pt x="1231" y="1283"/>
                    <a:pt x="1231" y="1283"/>
                  </a:cubicBezTo>
                  <a:cubicBezTo>
                    <a:pt x="1379" y="1378"/>
                    <a:pt x="1526" y="1425"/>
                    <a:pt x="1656" y="1425"/>
                  </a:cubicBezTo>
                  <a:cubicBezTo>
                    <a:pt x="1901" y="1425"/>
                    <a:pt x="2083" y="1256"/>
                    <a:pt x="2083" y="918"/>
                  </a:cubicBezTo>
                  <a:cubicBezTo>
                    <a:pt x="2143" y="554"/>
                    <a:pt x="1262" y="219"/>
                    <a:pt x="988" y="67"/>
                  </a:cubicBezTo>
                  <a:cubicBezTo>
                    <a:pt x="878" y="21"/>
                    <a:pt x="777" y="0"/>
                    <a:pt x="6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6"/>
            <p:cNvSpPr/>
            <p:nvPr/>
          </p:nvSpPr>
          <p:spPr>
            <a:xfrm>
              <a:off x="1620368" y="3363590"/>
              <a:ext cx="86359" cy="71403"/>
            </a:xfrm>
            <a:custGeom>
              <a:avLst/>
              <a:gdLst/>
              <a:ahLst/>
              <a:cxnLst/>
              <a:rect l="l" t="t" r="r" b="b"/>
              <a:pathLst>
                <a:path w="2737" h="2263" extrusionOk="0">
                  <a:moveTo>
                    <a:pt x="1175" y="1"/>
                  </a:moveTo>
                  <a:cubicBezTo>
                    <a:pt x="1014" y="1"/>
                    <a:pt x="840" y="93"/>
                    <a:pt x="700" y="317"/>
                  </a:cubicBezTo>
                  <a:cubicBezTo>
                    <a:pt x="548" y="560"/>
                    <a:pt x="1" y="1350"/>
                    <a:pt x="244" y="1624"/>
                  </a:cubicBezTo>
                  <a:cubicBezTo>
                    <a:pt x="360" y="1804"/>
                    <a:pt x="503" y="1886"/>
                    <a:pt x="646" y="1886"/>
                  </a:cubicBezTo>
                  <a:cubicBezTo>
                    <a:pt x="840" y="1886"/>
                    <a:pt x="1033" y="1735"/>
                    <a:pt x="1156" y="1472"/>
                  </a:cubicBezTo>
                  <a:cubicBezTo>
                    <a:pt x="1156" y="1472"/>
                    <a:pt x="2007" y="2019"/>
                    <a:pt x="2402" y="2262"/>
                  </a:cubicBezTo>
                  <a:lnTo>
                    <a:pt x="2736" y="1746"/>
                  </a:lnTo>
                  <a:cubicBezTo>
                    <a:pt x="2311" y="1502"/>
                    <a:pt x="1916" y="1229"/>
                    <a:pt x="1521" y="955"/>
                  </a:cubicBezTo>
                  <a:cubicBezTo>
                    <a:pt x="1837" y="471"/>
                    <a:pt x="1539" y="1"/>
                    <a:pt x="1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26"/>
            <p:cNvSpPr/>
            <p:nvPr/>
          </p:nvSpPr>
          <p:spPr>
            <a:xfrm>
              <a:off x="1606959" y="3538197"/>
              <a:ext cx="86328" cy="62032"/>
            </a:xfrm>
            <a:custGeom>
              <a:avLst/>
              <a:gdLst/>
              <a:ahLst/>
              <a:cxnLst/>
              <a:rect l="l" t="t" r="r" b="b"/>
              <a:pathLst>
                <a:path w="2736" h="1966" extrusionOk="0">
                  <a:moveTo>
                    <a:pt x="667" y="1"/>
                  </a:moveTo>
                  <a:cubicBezTo>
                    <a:pt x="551" y="1"/>
                    <a:pt x="426" y="51"/>
                    <a:pt x="304" y="163"/>
                  </a:cubicBezTo>
                  <a:cubicBezTo>
                    <a:pt x="0" y="376"/>
                    <a:pt x="335" y="1257"/>
                    <a:pt x="456" y="1561"/>
                  </a:cubicBezTo>
                  <a:cubicBezTo>
                    <a:pt x="544" y="1846"/>
                    <a:pt x="726" y="1965"/>
                    <a:pt x="911" y="1965"/>
                  </a:cubicBezTo>
                  <a:cubicBezTo>
                    <a:pt x="1239" y="1965"/>
                    <a:pt x="1573" y="1591"/>
                    <a:pt x="1399" y="1105"/>
                  </a:cubicBezTo>
                  <a:cubicBezTo>
                    <a:pt x="1824" y="923"/>
                    <a:pt x="2280" y="771"/>
                    <a:pt x="2736" y="619"/>
                  </a:cubicBezTo>
                  <a:lnTo>
                    <a:pt x="2554" y="41"/>
                  </a:lnTo>
                  <a:cubicBezTo>
                    <a:pt x="2098" y="193"/>
                    <a:pt x="1155" y="528"/>
                    <a:pt x="1155" y="528"/>
                  </a:cubicBezTo>
                  <a:cubicBezTo>
                    <a:pt x="1095" y="203"/>
                    <a:pt x="899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26"/>
            <p:cNvSpPr/>
            <p:nvPr/>
          </p:nvSpPr>
          <p:spPr>
            <a:xfrm>
              <a:off x="1738340" y="3278747"/>
              <a:ext cx="67901" cy="83362"/>
            </a:xfrm>
            <a:custGeom>
              <a:avLst/>
              <a:gdLst/>
              <a:ahLst/>
              <a:cxnLst/>
              <a:rect l="l" t="t" r="r" b="b"/>
              <a:pathLst>
                <a:path w="2152" h="2642" extrusionOk="0">
                  <a:moveTo>
                    <a:pt x="1456" y="1"/>
                  </a:moveTo>
                  <a:cubicBezTo>
                    <a:pt x="1375" y="1"/>
                    <a:pt x="1284" y="18"/>
                    <a:pt x="1186" y="58"/>
                  </a:cubicBezTo>
                  <a:cubicBezTo>
                    <a:pt x="882" y="179"/>
                    <a:pt x="1" y="513"/>
                    <a:pt x="31" y="878"/>
                  </a:cubicBezTo>
                  <a:cubicBezTo>
                    <a:pt x="31" y="1216"/>
                    <a:pt x="213" y="1385"/>
                    <a:pt x="458" y="1385"/>
                  </a:cubicBezTo>
                  <a:cubicBezTo>
                    <a:pt x="587" y="1385"/>
                    <a:pt x="735" y="1338"/>
                    <a:pt x="882" y="1243"/>
                  </a:cubicBezTo>
                  <a:cubicBezTo>
                    <a:pt x="882" y="1243"/>
                    <a:pt x="1277" y="2216"/>
                    <a:pt x="1429" y="2641"/>
                  </a:cubicBezTo>
                  <a:lnTo>
                    <a:pt x="2007" y="2398"/>
                  </a:lnTo>
                  <a:cubicBezTo>
                    <a:pt x="1794" y="1972"/>
                    <a:pt x="1642" y="1517"/>
                    <a:pt x="1490" y="1061"/>
                  </a:cubicBezTo>
                  <a:cubicBezTo>
                    <a:pt x="2152" y="796"/>
                    <a:pt x="2007" y="1"/>
                    <a:pt x="1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26"/>
            <p:cNvSpPr/>
            <p:nvPr/>
          </p:nvSpPr>
          <p:spPr>
            <a:xfrm>
              <a:off x="1980974" y="3556750"/>
              <a:ext cx="88000" cy="69289"/>
            </a:xfrm>
            <a:custGeom>
              <a:avLst/>
              <a:gdLst/>
              <a:ahLst/>
              <a:cxnLst/>
              <a:rect l="l" t="t" r="r" b="b"/>
              <a:pathLst>
                <a:path w="2789" h="2196" extrusionOk="0">
                  <a:moveTo>
                    <a:pt x="335" y="0"/>
                  </a:moveTo>
                  <a:lnTo>
                    <a:pt x="1" y="517"/>
                  </a:lnTo>
                  <a:cubicBezTo>
                    <a:pt x="396" y="760"/>
                    <a:pt x="1277" y="1277"/>
                    <a:pt x="1277" y="1277"/>
                  </a:cubicBezTo>
                  <a:cubicBezTo>
                    <a:pt x="943" y="1672"/>
                    <a:pt x="1004" y="2098"/>
                    <a:pt x="1520" y="2189"/>
                  </a:cubicBezTo>
                  <a:cubicBezTo>
                    <a:pt x="1539" y="2194"/>
                    <a:pt x="1559" y="2196"/>
                    <a:pt x="1578" y="2196"/>
                  </a:cubicBezTo>
                  <a:cubicBezTo>
                    <a:pt x="1932" y="2196"/>
                    <a:pt x="2349" y="1445"/>
                    <a:pt x="2493" y="1186"/>
                  </a:cubicBezTo>
                  <a:cubicBezTo>
                    <a:pt x="2789" y="732"/>
                    <a:pt x="2484" y="381"/>
                    <a:pt x="2116" y="381"/>
                  </a:cubicBezTo>
                  <a:cubicBezTo>
                    <a:pt x="1917" y="381"/>
                    <a:pt x="1700" y="484"/>
                    <a:pt x="1551" y="730"/>
                  </a:cubicBezTo>
                  <a:cubicBezTo>
                    <a:pt x="1125" y="517"/>
                    <a:pt x="730" y="244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26"/>
            <p:cNvSpPr/>
            <p:nvPr/>
          </p:nvSpPr>
          <p:spPr>
            <a:xfrm>
              <a:off x="1636680" y="3326579"/>
              <a:ext cx="402831" cy="351053"/>
            </a:xfrm>
            <a:custGeom>
              <a:avLst/>
              <a:gdLst/>
              <a:ahLst/>
              <a:cxnLst/>
              <a:rect l="l" t="t" r="r" b="b"/>
              <a:pathLst>
                <a:path w="12767" h="11126" extrusionOk="0">
                  <a:moveTo>
                    <a:pt x="6627" y="1"/>
                  </a:moveTo>
                  <a:lnTo>
                    <a:pt x="6627" y="31"/>
                  </a:lnTo>
                  <a:cubicBezTo>
                    <a:pt x="6535" y="26"/>
                    <a:pt x="6443" y="24"/>
                    <a:pt x="6350" y="24"/>
                  </a:cubicBezTo>
                  <a:cubicBezTo>
                    <a:pt x="4135" y="24"/>
                    <a:pt x="1648" y="1408"/>
                    <a:pt x="1064" y="3800"/>
                  </a:cubicBezTo>
                  <a:cubicBezTo>
                    <a:pt x="1" y="8116"/>
                    <a:pt x="2493" y="11034"/>
                    <a:pt x="6444" y="11125"/>
                  </a:cubicBezTo>
                  <a:cubicBezTo>
                    <a:pt x="10396" y="11125"/>
                    <a:pt x="12767" y="8633"/>
                    <a:pt x="12128" y="4560"/>
                  </a:cubicBezTo>
                  <a:cubicBezTo>
                    <a:pt x="11733" y="1368"/>
                    <a:pt x="9393" y="1"/>
                    <a:pt x="66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6"/>
            <p:cNvSpPr/>
            <p:nvPr/>
          </p:nvSpPr>
          <p:spPr>
            <a:xfrm>
              <a:off x="1800498" y="3234416"/>
              <a:ext cx="98034" cy="101788"/>
            </a:xfrm>
            <a:custGeom>
              <a:avLst/>
              <a:gdLst/>
              <a:ahLst/>
              <a:cxnLst/>
              <a:rect l="l" t="t" r="r" b="b"/>
              <a:pathLst>
                <a:path w="3107" h="3226" extrusionOk="0">
                  <a:moveTo>
                    <a:pt x="1680" y="1"/>
                  </a:moveTo>
                  <a:cubicBezTo>
                    <a:pt x="1160" y="1"/>
                    <a:pt x="339" y="39"/>
                    <a:pt x="219" y="399"/>
                  </a:cubicBezTo>
                  <a:cubicBezTo>
                    <a:pt x="1" y="944"/>
                    <a:pt x="321" y="1294"/>
                    <a:pt x="851" y="1294"/>
                  </a:cubicBezTo>
                  <a:cubicBezTo>
                    <a:pt x="911" y="1294"/>
                    <a:pt x="974" y="1290"/>
                    <a:pt x="1040" y="1280"/>
                  </a:cubicBezTo>
                  <a:lnTo>
                    <a:pt x="1040" y="1280"/>
                  </a:lnTo>
                  <a:cubicBezTo>
                    <a:pt x="1040" y="1280"/>
                    <a:pt x="1009" y="2618"/>
                    <a:pt x="1009" y="3195"/>
                  </a:cubicBezTo>
                  <a:lnTo>
                    <a:pt x="1830" y="3225"/>
                  </a:lnTo>
                  <a:cubicBezTo>
                    <a:pt x="1830" y="2587"/>
                    <a:pt x="1830" y="1979"/>
                    <a:pt x="1860" y="1371"/>
                  </a:cubicBezTo>
                  <a:cubicBezTo>
                    <a:pt x="2924" y="1371"/>
                    <a:pt x="3107" y="4"/>
                    <a:pt x="2012" y="4"/>
                  </a:cubicBezTo>
                  <a:cubicBezTo>
                    <a:pt x="1936" y="4"/>
                    <a:pt x="1818" y="1"/>
                    <a:pt x="16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26"/>
            <p:cNvSpPr/>
            <p:nvPr/>
          </p:nvSpPr>
          <p:spPr>
            <a:xfrm>
              <a:off x="1786078" y="3662228"/>
              <a:ext cx="98412" cy="101220"/>
            </a:xfrm>
            <a:custGeom>
              <a:avLst/>
              <a:gdLst/>
              <a:ahLst/>
              <a:cxnLst/>
              <a:rect l="l" t="t" r="r" b="b"/>
              <a:pathLst>
                <a:path w="3119" h="3208" extrusionOk="0">
                  <a:moveTo>
                    <a:pt x="1345" y="1"/>
                  </a:moveTo>
                  <a:cubicBezTo>
                    <a:pt x="1345" y="609"/>
                    <a:pt x="1314" y="1247"/>
                    <a:pt x="1254" y="1855"/>
                  </a:cubicBezTo>
                  <a:cubicBezTo>
                    <a:pt x="1230" y="1854"/>
                    <a:pt x="1208" y="1853"/>
                    <a:pt x="1185" y="1853"/>
                  </a:cubicBezTo>
                  <a:cubicBezTo>
                    <a:pt x="181" y="1853"/>
                    <a:pt x="1" y="3163"/>
                    <a:pt x="1071" y="3193"/>
                  </a:cubicBezTo>
                  <a:cubicBezTo>
                    <a:pt x="1209" y="3193"/>
                    <a:pt x="1449" y="3207"/>
                    <a:pt x="1711" y="3207"/>
                  </a:cubicBezTo>
                  <a:cubicBezTo>
                    <a:pt x="2201" y="3207"/>
                    <a:pt x="2765" y="3156"/>
                    <a:pt x="2865" y="2858"/>
                  </a:cubicBezTo>
                  <a:cubicBezTo>
                    <a:pt x="3118" y="2294"/>
                    <a:pt x="2771" y="1940"/>
                    <a:pt x="2210" y="1940"/>
                  </a:cubicBezTo>
                  <a:cubicBezTo>
                    <a:pt x="2166" y="1940"/>
                    <a:pt x="2121" y="1942"/>
                    <a:pt x="2074" y="1946"/>
                  </a:cubicBezTo>
                  <a:cubicBezTo>
                    <a:pt x="2074" y="1946"/>
                    <a:pt x="2135" y="639"/>
                    <a:pt x="2165" y="31"/>
                  </a:cubicBezTo>
                  <a:lnTo>
                    <a:pt x="13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6"/>
            <p:cNvSpPr/>
            <p:nvPr/>
          </p:nvSpPr>
          <p:spPr>
            <a:xfrm>
              <a:off x="1577237" y="3437105"/>
              <a:ext cx="104565" cy="81563"/>
            </a:xfrm>
            <a:custGeom>
              <a:avLst/>
              <a:gdLst/>
              <a:ahLst/>
              <a:cxnLst/>
              <a:rect l="l" t="t" r="r" b="b"/>
              <a:pathLst>
                <a:path w="3314" h="2585" extrusionOk="0">
                  <a:moveTo>
                    <a:pt x="845" y="1"/>
                  </a:moveTo>
                  <a:cubicBezTo>
                    <a:pt x="755" y="1"/>
                    <a:pt x="655" y="18"/>
                    <a:pt x="547" y="54"/>
                  </a:cubicBezTo>
                  <a:cubicBezTo>
                    <a:pt x="91" y="175"/>
                    <a:pt x="61" y="1422"/>
                    <a:pt x="30" y="1817"/>
                  </a:cubicBezTo>
                  <a:cubicBezTo>
                    <a:pt x="1" y="2333"/>
                    <a:pt x="308" y="2585"/>
                    <a:pt x="640" y="2585"/>
                  </a:cubicBezTo>
                  <a:cubicBezTo>
                    <a:pt x="990" y="2585"/>
                    <a:pt x="1367" y="2303"/>
                    <a:pt x="1398" y="1756"/>
                  </a:cubicBezTo>
                  <a:cubicBezTo>
                    <a:pt x="2006" y="1756"/>
                    <a:pt x="2644" y="1786"/>
                    <a:pt x="3252" y="1847"/>
                  </a:cubicBezTo>
                  <a:lnTo>
                    <a:pt x="3313" y="1026"/>
                  </a:lnTo>
                  <a:cubicBezTo>
                    <a:pt x="2705" y="966"/>
                    <a:pt x="1398" y="935"/>
                    <a:pt x="1398" y="935"/>
                  </a:cubicBezTo>
                  <a:cubicBezTo>
                    <a:pt x="1499" y="405"/>
                    <a:pt x="1286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6"/>
            <p:cNvSpPr/>
            <p:nvPr/>
          </p:nvSpPr>
          <p:spPr>
            <a:xfrm>
              <a:off x="1611502" y="3603731"/>
              <a:ext cx="114409" cy="92417"/>
            </a:xfrm>
            <a:custGeom>
              <a:avLst/>
              <a:gdLst/>
              <a:ahLst/>
              <a:cxnLst/>
              <a:rect l="l" t="t" r="r" b="b"/>
              <a:pathLst>
                <a:path w="3626" h="2929" extrusionOk="0">
                  <a:moveTo>
                    <a:pt x="3169" y="1"/>
                  </a:moveTo>
                  <a:cubicBezTo>
                    <a:pt x="2227" y="670"/>
                    <a:pt x="1589" y="1004"/>
                    <a:pt x="1589" y="1004"/>
                  </a:cubicBezTo>
                  <a:cubicBezTo>
                    <a:pt x="1394" y="706"/>
                    <a:pt x="1126" y="582"/>
                    <a:pt x="880" y="582"/>
                  </a:cubicBezTo>
                  <a:cubicBezTo>
                    <a:pt x="398" y="582"/>
                    <a:pt x="1" y="1059"/>
                    <a:pt x="403" y="1642"/>
                  </a:cubicBezTo>
                  <a:cubicBezTo>
                    <a:pt x="605" y="1959"/>
                    <a:pt x="1187" y="2928"/>
                    <a:pt x="1636" y="2928"/>
                  </a:cubicBezTo>
                  <a:cubicBezTo>
                    <a:pt x="1661" y="2928"/>
                    <a:pt x="1686" y="2925"/>
                    <a:pt x="1710" y="2919"/>
                  </a:cubicBezTo>
                  <a:cubicBezTo>
                    <a:pt x="2349" y="2767"/>
                    <a:pt x="2440" y="2220"/>
                    <a:pt x="1984" y="1733"/>
                  </a:cubicBezTo>
                  <a:cubicBezTo>
                    <a:pt x="1984" y="1733"/>
                    <a:pt x="3109" y="1034"/>
                    <a:pt x="3625" y="700"/>
                  </a:cubicBezTo>
                  <a:lnTo>
                    <a:pt x="3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6"/>
            <p:cNvSpPr/>
            <p:nvPr/>
          </p:nvSpPr>
          <p:spPr>
            <a:xfrm>
              <a:off x="1967565" y="3298751"/>
              <a:ext cx="105512" cy="101694"/>
            </a:xfrm>
            <a:custGeom>
              <a:avLst/>
              <a:gdLst/>
              <a:ahLst/>
              <a:cxnLst/>
              <a:rect l="l" t="t" r="r" b="b"/>
              <a:pathLst>
                <a:path w="3344" h="3223" extrusionOk="0">
                  <a:moveTo>
                    <a:pt x="1608" y="0"/>
                  </a:moveTo>
                  <a:cubicBezTo>
                    <a:pt x="1078" y="0"/>
                    <a:pt x="733" y="765"/>
                    <a:pt x="1307" y="1338"/>
                  </a:cubicBezTo>
                  <a:cubicBezTo>
                    <a:pt x="882" y="1794"/>
                    <a:pt x="456" y="2220"/>
                    <a:pt x="0" y="2645"/>
                  </a:cubicBezTo>
                  <a:lnTo>
                    <a:pt x="578" y="3223"/>
                  </a:lnTo>
                  <a:cubicBezTo>
                    <a:pt x="1003" y="2797"/>
                    <a:pt x="1915" y="1855"/>
                    <a:pt x="1915" y="1855"/>
                  </a:cubicBezTo>
                  <a:cubicBezTo>
                    <a:pt x="2113" y="2129"/>
                    <a:pt x="2356" y="2273"/>
                    <a:pt x="2580" y="2273"/>
                  </a:cubicBezTo>
                  <a:cubicBezTo>
                    <a:pt x="2804" y="2273"/>
                    <a:pt x="3009" y="2129"/>
                    <a:pt x="3131" y="1825"/>
                  </a:cubicBezTo>
                  <a:cubicBezTo>
                    <a:pt x="3344" y="1399"/>
                    <a:pt x="2432" y="548"/>
                    <a:pt x="2158" y="275"/>
                  </a:cubicBezTo>
                  <a:cubicBezTo>
                    <a:pt x="1972" y="81"/>
                    <a:pt x="1780" y="0"/>
                    <a:pt x="16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26"/>
            <p:cNvSpPr/>
            <p:nvPr/>
          </p:nvSpPr>
          <p:spPr>
            <a:xfrm>
              <a:off x="2005900" y="3485380"/>
              <a:ext cx="106490" cy="81942"/>
            </a:xfrm>
            <a:custGeom>
              <a:avLst/>
              <a:gdLst/>
              <a:ahLst/>
              <a:cxnLst/>
              <a:rect l="l" t="t" r="r" b="b"/>
              <a:pathLst>
                <a:path w="3375" h="2597" extrusionOk="0">
                  <a:moveTo>
                    <a:pt x="2560" y="0"/>
                  </a:moveTo>
                  <a:cubicBezTo>
                    <a:pt x="2180" y="0"/>
                    <a:pt x="1953" y="352"/>
                    <a:pt x="1977" y="864"/>
                  </a:cubicBezTo>
                  <a:cubicBezTo>
                    <a:pt x="1977" y="864"/>
                    <a:pt x="670" y="712"/>
                    <a:pt x="92" y="682"/>
                  </a:cubicBezTo>
                  <a:lnTo>
                    <a:pt x="1" y="1472"/>
                  </a:lnTo>
                  <a:cubicBezTo>
                    <a:pt x="1156" y="1533"/>
                    <a:pt x="1855" y="1655"/>
                    <a:pt x="1855" y="1655"/>
                  </a:cubicBezTo>
                  <a:cubicBezTo>
                    <a:pt x="1787" y="2249"/>
                    <a:pt x="2184" y="2597"/>
                    <a:pt x="2564" y="2597"/>
                  </a:cubicBezTo>
                  <a:cubicBezTo>
                    <a:pt x="2864" y="2597"/>
                    <a:pt x="3152" y="2380"/>
                    <a:pt x="3192" y="1898"/>
                  </a:cubicBezTo>
                  <a:cubicBezTo>
                    <a:pt x="3223" y="1533"/>
                    <a:pt x="3375" y="287"/>
                    <a:pt x="2949" y="104"/>
                  </a:cubicBezTo>
                  <a:cubicBezTo>
                    <a:pt x="2807" y="33"/>
                    <a:pt x="2676" y="0"/>
                    <a:pt x="2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26"/>
            <p:cNvSpPr/>
            <p:nvPr/>
          </p:nvSpPr>
          <p:spPr>
            <a:xfrm>
              <a:off x="1950274" y="3620043"/>
              <a:ext cx="105543" cy="102135"/>
            </a:xfrm>
            <a:custGeom>
              <a:avLst/>
              <a:gdLst/>
              <a:ahLst/>
              <a:cxnLst/>
              <a:rect l="l" t="t" r="r" b="b"/>
              <a:pathLst>
                <a:path w="3345" h="3237" extrusionOk="0">
                  <a:moveTo>
                    <a:pt x="578" y="1"/>
                  </a:moveTo>
                  <a:lnTo>
                    <a:pt x="1" y="578"/>
                  </a:lnTo>
                  <a:cubicBezTo>
                    <a:pt x="457" y="1004"/>
                    <a:pt x="882" y="1429"/>
                    <a:pt x="1278" y="1915"/>
                  </a:cubicBezTo>
                  <a:cubicBezTo>
                    <a:pt x="699" y="2471"/>
                    <a:pt x="1071" y="3237"/>
                    <a:pt x="1617" y="3237"/>
                  </a:cubicBezTo>
                  <a:cubicBezTo>
                    <a:pt x="1789" y="3237"/>
                    <a:pt x="1977" y="3161"/>
                    <a:pt x="2159" y="2979"/>
                  </a:cubicBezTo>
                  <a:cubicBezTo>
                    <a:pt x="2433" y="2675"/>
                    <a:pt x="3345" y="1855"/>
                    <a:pt x="3132" y="1429"/>
                  </a:cubicBezTo>
                  <a:cubicBezTo>
                    <a:pt x="3009" y="1121"/>
                    <a:pt x="2799" y="977"/>
                    <a:pt x="2572" y="977"/>
                  </a:cubicBezTo>
                  <a:cubicBezTo>
                    <a:pt x="2350" y="977"/>
                    <a:pt x="2111" y="1114"/>
                    <a:pt x="1916" y="1368"/>
                  </a:cubicBezTo>
                  <a:cubicBezTo>
                    <a:pt x="1916" y="1368"/>
                    <a:pt x="1004" y="426"/>
                    <a:pt x="5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6"/>
            <p:cNvSpPr/>
            <p:nvPr/>
          </p:nvSpPr>
          <p:spPr>
            <a:xfrm>
              <a:off x="1633367" y="3278368"/>
              <a:ext cx="106931" cy="103871"/>
            </a:xfrm>
            <a:custGeom>
              <a:avLst/>
              <a:gdLst/>
              <a:ahLst/>
              <a:cxnLst/>
              <a:rect l="l" t="t" r="r" b="b"/>
              <a:pathLst>
                <a:path w="3389" h="3292" extrusionOk="0">
                  <a:moveTo>
                    <a:pt x="2132" y="1"/>
                  </a:moveTo>
                  <a:cubicBezTo>
                    <a:pt x="1678" y="1"/>
                    <a:pt x="965" y="594"/>
                    <a:pt x="683" y="799"/>
                  </a:cubicBezTo>
                  <a:cubicBezTo>
                    <a:pt x="0" y="1293"/>
                    <a:pt x="430" y="2007"/>
                    <a:pt x="1054" y="2007"/>
                  </a:cubicBezTo>
                  <a:cubicBezTo>
                    <a:pt x="1235" y="2007"/>
                    <a:pt x="1433" y="1946"/>
                    <a:pt x="1625" y="1802"/>
                  </a:cubicBezTo>
                  <a:cubicBezTo>
                    <a:pt x="2021" y="2258"/>
                    <a:pt x="2385" y="2775"/>
                    <a:pt x="2750" y="3291"/>
                  </a:cubicBezTo>
                  <a:lnTo>
                    <a:pt x="3388" y="2775"/>
                  </a:lnTo>
                  <a:cubicBezTo>
                    <a:pt x="3024" y="2319"/>
                    <a:pt x="2233" y="1255"/>
                    <a:pt x="2233" y="1255"/>
                  </a:cubicBezTo>
                  <a:cubicBezTo>
                    <a:pt x="2811" y="951"/>
                    <a:pt x="2932" y="404"/>
                    <a:pt x="2355" y="70"/>
                  </a:cubicBezTo>
                  <a:cubicBezTo>
                    <a:pt x="2293" y="22"/>
                    <a:pt x="2217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5" name="Google Shape;3145;p26"/>
          <p:cNvGrpSpPr/>
          <p:nvPr/>
        </p:nvGrpSpPr>
        <p:grpSpPr>
          <a:xfrm>
            <a:off x="1572675" y="1597000"/>
            <a:ext cx="1572825" cy="4789875"/>
            <a:chOff x="1572675" y="1597000"/>
            <a:chExt cx="1572825" cy="4789875"/>
          </a:xfrm>
        </p:grpSpPr>
        <p:sp>
          <p:nvSpPr>
            <p:cNvPr id="3146" name="Google Shape;3146;p26"/>
            <p:cNvSpPr/>
            <p:nvPr/>
          </p:nvSpPr>
          <p:spPr>
            <a:xfrm>
              <a:off x="1572675" y="1597000"/>
              <a:ext cx="1571625" cy="4789875"/>
            </a:xfrm>
            <a:custGeom>
              <a:avLst/>
              <a:gdLst/>
              <a:ahLst/>
              <a:cxnLst/>
              <a:rect l="l" t="t" r="r" b="b"/>
              <a:pathLst>
                <a:path w="62865" h="191595" extrusionOk="0">
                  <a:moveTo>
                    <a:pt x="30047" y="0"/>
                  </a:moveTo>
                  <a:cubicBezTo>
                    <a:pt x="27938" y="0"/>
                    <a:pt x="26073" y="1251"/>
                    <a:pt x="24589" y="2693"/>
                  </a:cubicBezTo>
                  <a:cubicBezTo>
                    <a:pt x="20578" y="6657"/>
                    <a:pt x="18879" y="11943"/>
                    <a:pt x="18265" y="17418"/>
                  </a:cubicBezTo>
                  <a:cubicBezTo>
                    <a:pt x="17935" y="20439"/>
                    <a:pt x="17887" y="23554"/>
                    <a:pt x="18123" y="26621"/>
                  </a:cubicBezTo>
                  <a:cubicBezTo>
                    <a:pt x="18312" y="28934"/>
                    <a:pt x="18973" y="31199"/>
                    <a:pt x="20578" y="32898"/>
                  </a:cubicBezTo>
                  <a:lnTo>
                    <a:pt x="16708" y="33040"/>
                  </a:lnTo>
                  <a:cubicBezTo>
                    <a:pt x="12885" y="33182"/>
                    <a:pt x="9062" y="33323"/>
                    <a:pt x="5239" y="33748"/>
                  </a:cubicBezTo>
                  <a:cubicBezTo>
                    <a:pt x="5192" y="33748"/>
                    <a:pt x="5145" y="33748"/>
                    <a:pt x="5097" y="33795"/>
                  </a:cubicBezTo>
                  <a:cubicBezTo>
                    <a:pt x="5074" y="33783"/>
                    <a:pt x="5047" y="33777"/>
                    <a:pt x="5021" y="33777"/>
                  </a:cubicBezTo>
                  <a:cubicBezTo>
                    <a:pt x="4941" y="33777"/>
                    <a:pt x="4861" y="33830"/>
                    <a:pt x="4861" y="33937"/>
                  </a:cubicBezTo>
                  <a:cubicBezTo>
                    <a:pt x="4767" y="36863"/>
                    <a:pt x="4861" y="39789"/>
                    <a:pt x="5097" y="42715"/>
                  </a:cubicBezTo>
                  <a:lnTo>
                    <a:pt x="5333" y="47152"/>
                  </a:lnTo>
                  <a:cubicBezTo>
                    <a:pt x="5381" y="48379"/>
                    <a:pt x="5428" y="49653"/>
                    <a:pt x="5569" y="50927"/>
                  </a:cubicBezTo>
                  <a:cubicBezTo>
                    <a:pt x="5326" y="50836"/>
                    <a:pt x="5062" y="50784"/>
                    <a:pt x="4792" y="50784"/>
                  </a:cubicBezTo>
                  <a:cubicBezTo>
                    <a:pt x="4643" y="50784"/>
                    <a:pt x="4493" y="50799"/>
                    <a:pt x="4342" y="50833"/>
                  </a:cubicBezTo>
                  <a:cubicBezTo>
                    <a:pt x="3965" y="51022"/>
                    <a:pt x="3634" y="51305"/>
                    <a:pt x="3446" y="51682"/>
                  </a:cubicBezTo>
                  <a:cubicBezTo>
                    <a:pt x="2738" y="52626"/>
                    <a:pt x="2030" y="53570"/>
                    <a:pt x="1369" y="54514"/>
                  </a:cubicBezTo>
                  <a:cubicBezTo>
                    <a:pt x="95" y="56308"/>
                    <a:pt x="0" y="58950"/>
                    <a:pt x="425" y="61074"/>
                  </a:cubicBezTo>
                  <a:cubicBezTo>
                    <a:pt x="567" y="61735"/>
                    <a:pt x="755" y="62396"/>
                    <a:pt x="1039" y="63009"/>
                  </a:cubicBezTo>
                  <a:cubicBezTo>
                    <a:pt x="614" y="63812"/>
                    <a:pt x="378" y="64708"/>
                    <a:pt x="378" y="65652"/>
                  </a:cubicBezTo>
                  <a:cubicBezTo>
                    <a:pt x="425" y="66502"/>
                    <a:pt x="897" y="67304"/>
                    <a:pt x="1699" y="67729"/>
                  </a:cubicBezTo>
                  <a:lnTo>
                    <a:pt x="1794" y="67776"/>
                  </a:lnTo>
                  <a:cubicBezTo>
                    <a:pt x="2407" y="68956"/>
                    <a:pt x="3068" y="70136"/>
                    <a:pt x="3776" y="71316"/>
                  </a:cubicBezTo>
                  <a:cubicBezTo>
                    <a:pt x="4625" y="72732"/>
                    <a:pt x="5805" y="73912"/>
                    <a:pt x="7174" y="74761"/>
                  </a:cubicBezTo>
                  <a:cubicBezTo>
                    <a:pt x="8047" y="75273"/>
                    <a:pt x="8998" y="75535"/>
                    <a:pt x="9964" y="75535"/>
                  </a:cubicBezTo>
                  <a:cubicBezTo>
                    <a:pt x="10511" y="75535"/>
                    <a:pt x="11064" y="75451"/>
                    <a:pt x="11610" y="75280"/>
                  </a:cubicBezTo>
                  <a:cubicBezTo>
                    <a:pt x="12649" y="74903"/>
                    <a:pt x="14159" y="73912"/>
                    <a:pt x="14301" y="72685"/>
                  </a:cubicBezTo>
                  <a:lnTo>
                    <a:pt x="14961" y="72685"/>
                  </a:lnTo>
                  <a:cubicBezTo>
                    <a:pt x="14820" y="74242"/>
                    <a:pt x="14537" y="75752"/>
                    <a:pt x="14348" y="77310"/>
                  </a:cubicBezTo>
                  <a:cubicBezTo>
                    <a:pt x="13923" y="80849"/>
                    <a:pt x="13498" y="84436"/>
                    <a:pt x="13215" y="88023"/>
                  </a:cubicBezTo>
                  <a:cubicBezTo>
                    <a:pt x="12224" y="98076"/>
                    <a:pt x="12035" y="108176"/>
                    <a:pt x="12696" y="118229"/>
                  </a:cubicBezTo>
                  <a:cubicBezTo>
                    <a:pt x="12790" y="119361"/>
                    <a:pt x="12649" y="120919"/>
                    <a:pt x="13309" y="121910"/>
                  </a:cubicBezTo>
                  <a:cubicBezTo>
                    <a:pt x="13734" y="122523"/>
                    <a:pt x="14395" y="122995"/>
                    <a:pt x="15150" y="123137"/>
                  </a:cubicBezTo>
                  <a:cubicBezTo>
                    <a:pt x="15575" y="132435"/>
                    <a:pt x="16141" y="141732"/>
                    <a:pt x="16330" y="151077"/>
                  </a:cubicBezTo>
                  <a:cubicBezTo>
                    <a:pt x="16472" y="158770"/>
                    <a:pt x="16566" y="166510"/>
                    <a:pt x="16708" y="174203"/>
                  </a:cubicBezTo>
                  <a:cubicBezTo>
                    <a:pt x="16755" y="177129"/>
                    <a:pt x="16849" y="180008"/>
                    <a:pt x="16991" y="182887"/>
                  </a:cubicBezTo>
                  <a:cubicBezTo>
                    <a:pt x="16991" y="183052"/>
                    <a:pt x="17132" y="183135"/>
                    <a:pt x="17274" y="183135"/>
                  </a:cubicBezTo>
                  <a:cubicBezTo>
                    <a:pt x="17415" y="183135"/>
                    <a:pt x="17557" y="183052"/>
                    <a:pt x="17557" y="182887"/>
                  </a:cubicBezTo>
                  <a:cubicBezTo>
                    <a:pt x="17415" y="180433"/>
                    <a:pt x="17463" y="177931"/>
                    <a:pt x="17415" y="175477"/>
                  </a:cubicBezTo>
                  <a:lnTo>
                    <a:pt x="17368" y="173495"/>
                  </a:lnTo>
                  <a:lnTo>
                    <a:pt x="17651" y="182698"/>
                  </a:lnTo>
                  <a:lnTo>
                    <a:pt x="18123" y="182745"/>
                  </a:lnTo>
                  <a:cubicBezTo>
                    <a:pt x="18690" y="183029"/>
                    <a:pt x="19256" y="183265"/>
                    <a:pt x="19822" y="183453"/>
                  </a:cubicBezTo>
                  <a:lnTo>
                    <a:pt x="18643" y="183312"/>
                  </a:lnTo>
                  <a:cubicBezTo>
                    <a:pt x="18123" y="184964"/>
                    <a:pt x="16896" y="185719"/>
                    <a:pt x="15811" y="187087"/>
                  </a:cubicBezTo>
                  <a:cubicBezTo>
                    <a:pt x="14772" y="188220"/>
                    <a:pt x="14395" y="189825"/>
                    <a:pt x="14725" y="191335"/>
                  </a:cubicBezTo>
                  <a:cubicBezTo>
                    <a:pt x="15224" y="191321"/>
                    <a:pt x="15715" y="191315"/>
                    <a:pt x="16199" y="191315"/>
                  </a:cubicBezTo>
                  <a:cubicBezTo>
                    <a:pt x="19473" y="191315"/>
                    <a:pt x="22470" y="191595"/>
                    <a:pt x="25637" y="191595"/>
                  </a:cubicBezTo>
                  <a:cubicBezTo>
                    <a:pt x="26710" y="191595"/>
                    <a:pt x="27802" y="191563"/>
                    <a:pt x="28931" y="191477"/>
                  </a:cubicBezTo>
                  <a:cubicBezTo>
                    <a:pt x="29356" y="188975"/>
                    <a:pt x="28884" y="186427"/>
                    <a:pt x="27515" y="184256"/>
                  </a:cubicBezTo>
                  <a:lnTo>
                    <a:pt x="27138" y="184209"/>
                  </a:lnTo>
                  <a:cubicBezTo>
                    <a:pt x="27657" y="184161"/>
                    <a:pt x="28223" y="184067"/>
                    <a:pt x="28790" y="183973"/>
                  </a:cubicBezTo>
                  <a:lnTo>
                    <a:pt x="28931" y="183973"/>
                  </a:lnTo>
                  <a:lnTo>
                    <a:pt x="28931" y="183925"/>
                  </a:lnTo>
                  <a:lnTo>
                    <a:pt x="28931" y="183548"/>
                  </a:lnTo>
                  <a:cubicBezTo>
                    <a:pt x="28955" y="183737"/>
                    <a:pt x="29096" y="183831"/>
                    <a:pt x="29238" y="183831"/>
                  </a:cubicBezTo>
                  <a:cubicBezTo>
                    <a:pt x="29380" y="183831"/>
                    <a:pt x="29521" y="183737"/>
                    <a:pt x="29545" y="183548"/>
                  </a:cubicBezTo>
                  <a:cubicBezTo>
                    <a:pt x="29450" y="180858"/>
                    <a:pt x="29498" y="178120"/>
                    <a:pt x="29498" y="175383"/>
                  </a:cubicBezTo>
                  <a:cubicBezTo>
                    <a:pt x="29498" y="171182"/>
                    <a:pt x="29498" y="166982"/>
                    <a:pt x="29450" y="162782"/>
                  </a:cubicBezTo>
                  <a:cubicBezTo>
                    <a:pt x="29450" y="155466"/>
                    <a:pt x="29356" y="148104"/>
                    <a:pt x="29592" y="140788"/>
                  </a:cubicBezTo>
                  <a:cubicBezTo>
                    <a:pt x="29734" y="136777"/>
                    <a:pt x="29262" y="132954"/>
                    <a:pt x="29545" y="128895"/>
                  </a:cubicBezTo>
                  <a:cubicBezTo>
                    <a:pt x="29545" y="128800"/>
                    <a:pt x="29403" y="125497"/>
                    <a:pt x="29450" y="125355"/>
                  </a:cubicBezTo>
                  <a:cubicBezTo>
                    <a:pt x="30064" y="119739"/>
                    <a:pt x="31669" y="106005"/>
                    <a:pt x="31669" y="106005"/>
                  </a:cubicBezTo>
                  <a:cubicBezTo>
                    <a:pt x="31669" y="106005"/>
                    <a:pt x="32046" y="129839"/>
                    <a:pt x="32612" y="140222"/>
                  </a:cubicBezTo>
                  <a:cubicBezTo>
                    <a:pt x="32612" y="140788"/>
                    <a:pt x="32660" y="141307"/>
                    <a:pt x="32660" y="141874"/>
                  </a:cubicBezTo>
                  <a:cubicBezTo>
                    <a:pt x="32896" y="147915"/>
                    <a:pt x="33132" y="153956"/>
                    <a:pt x="33320" y="160044"/>
                  </a:cubicBezTo>
                  <a:cubicBezTo>
                    <a:pt x="33509" y="165236"/>
                    <a:pt x="33745" y="170475"/>
                    <a:pt x="33981" y="175666"/>
                  </a:cubicBezTo>
                  <a:cubicBezTo>
                    <a:pt x="34123" y="178498"/>
                    <a:pt x="34123" y="181424"/>
                    <a:pt x="34548" y="184161"/>
                  </a:cubicBezTo>
                  <a:lnTo>
                    <a:pt x="34642" y="184492"/>
                  </a:lnTo>
                  <a:cubicBezTo>
                    <a:pt x="34662" y="184634"/>
                    <a:pt x="34770" y="184697"/>
                    <a:pt x="34886" y="184697"/>
                  </a:cubicBezTo>
                  <a:cubicBezTo>
                    <a:pt x="35040" y="184697"/>
                    <a:pt x="35208" y="184586"/>
                    <a:pt x="35208" y="184397"/>
                  </a:cubicBezTo>
                  <a:cubicBezTo>
                    <a:pt x="35255" y="184397"/>
                    <a:pt x="35255" y="184445"/>
                    <a:pt x="35303" y="184445"/>
                  </a:cubicBezTo>
                  <a:cubicBezTo>
                    <a:pt x="35539" y="184397"/>
                    <a:pt x="36199" y="184256"/>
                    <a:pt x="37049" y="184020"/>
                  </a:cubicBezTo>
                  <a:lnTo>
                    <a:pt x="38937" y="183973"/>
                  </a:lnTo>
                  <a:lnTo>
                    <a:pt x="36483" y="184256"/>
                  </a:lnTo>
                  <a:cubicBezTo>
                    <a:pt x="35161" y="186427"/>
                    <a:pt x="34642" y="188975"/>
                    <a:pt x="35067" y="191477"/>
                  </a:cubicBezTo>
                  <a:cubicBezTo>
                    <a:pt x="36133" y="191558"/>
                    <a:pt x="37169" y="191589"/>
                    <a:pt x="38187" y="191589"/>
                  </a:cubicBezTo>
                  <a:cubicBezTo>
                    <a:pt x="41460" y="191589"/>
                    <a:pt x="44553" y="191269"/>
                    <a:pt x="47903" y="191269"/>
                  </a:cubicBezTo>
                  <a:cubicBezTo>
                    <a:pt x="48354" y="191269"/>
                    <a:pt x="48811" y="191275"/>
                    <a:pt x="49273" y="191288"/>
                  </a:cubicBezTo>
                  <a:cubicBezTo>
                    <a:pt x="49556" y="189589"/>
                    <a:pt x="49320" y="188881"/>
                    <a:pt x="48234" y="187559"/>
                  </a:cubicBezTo>
                  <a:cubicBezTo>
                    <a:pt x="47196" y="186191"/>
                    <a:pt x="45875" y="184916"/>
                    <a:pt x="45403" y="183265"/>
                  </a:cubicBezTo>
                  <a:lnTo>
                    <a:pt x="44128" y="183406"/>
                  </a:lnTo>
                  <a:cubicBezTo>
                    <a:pt x="45072" y="183076"/>
                    <a:pt x="45969" y="182509"/>
                    <a:pt x="46677" y="181754"/>
                  </a:cubicBezTo>
                  <a:lnTo>
                    <a:pt x="46724" y="181754"/>
                  </a:lnTo>
                  <a:lnTo>
                    <a:pt x="46724" y="182179"/>
                  </a:lnTo>
                  <a:cubicBezTo>
                    <a:pt x="46724" y="182255"/>
                    <a:pt x="46805" y="182304"/>
                    <a:pt x="46881" y="182304"/>
                  </a:cubicBezTo>
                  <a:cubicBezTo>
                    <a:pt x="46946" y="182304"/>
                    <a:pt x="47007" y="182267"/>
                    <a:pt x="47007" y="182179"/>
                  </a:cubicBezTo>
                  <a:cubicBezTo>
                    <a:pt x="47385" y="179159"/>
                    <a:pt x="47526" y="176138"/>
                    <a:pt x="47574" y="173070"/>
                  </a:cubicBezTo>
                  <a:cubicBezTo>
                    <a:pt x="47668" y="168964"/>
                    <a:pt x="47762" y="164905"/>
                    <a:pt x="47857" y="160799"/>
                  </a:cubicBezTo>
                  <a:cubicBezTo>
                    <a:pt x="47951" y="152162"/>
                    <a:pt x="47998" y="143478"/>
                    <a:pt x="47951" y="134794"/>
                  </a:cubicBezTo>
                  <a:cubicBezTo>
                    <a:pt x="47951" y="131963"/>
                    <a:pt x="47951" y="129131"/>
                    <a:pt x="47810" y="126252"/>
                  </a:cubicBezTo>
                  <a:lnTo>
                    <a:pt x="47857" y="123987"/>
                  </a:lnTo>
                  <a:cubicBezTo>
                    <a:pt x="48376" y="123798"/>
                    <a:pt x="48801" y="123467"/>
                    <a:pt x="49178" y="123043"/>
                  </a:cubicBezTo>
                  <a:cubicBezTo>
                    <a:pt x="50028" y="121721"/>
                    <a:pt x="50452" y="120164"/>
                    <a:pt x="50358" y="118606"/>
                  </a:cubicBezTo>
                  <a:cubicBezTo>
                    <a:pt x="50358" y="117662"/>
                    <a:pt x="50358" y="116718"/>
                    <a:pt x="50311" y="115774"/>
                  </a:cubicBezTo>
                  <a:lnTo>
                    <a:pt x="50311" y="110819"/>
                  </a:lnTo>
                  <a:cubicBezTo>
                    <a:pt x="50311" y="107893"/>
                    <a:pt x="50264" y="105014"/>
                    <a:pt x="50122" y="102135"/>
                  </a:cubicBezTo>
                  <a:cubicBezTo>
                    <a:pt x="49745" y="94631"/>
                    <a:pt x="49178" y="87126"/>
                    <a:pt x="48517" y="79622"/>
                  </a:cubicBezTo>
                  <a:cubicBezTo>
                    <a:pt x="48234" y="76743"/>
                    <a:pt x="48093" y="73912"/>
                    <a:pt x="47904" y="71033"/>
                  </a:cubicBezTo>
                  <a:lnTo>
                    <a:pt x="48612" y="70985"/>
                  </a:lnTo>
                  <a:cubicBezTo>
                    <a:pt x="48801" y="72496"/>
                    <a:pt x="50452" y="73770"/>
                    <a:pt x="51727" y="74289"/>
                  </a:cubicBezTo>
                  <a:cubicBezTo>
                    <a:pt x="52448" y="74640"/>
                    <a:pt x="53225" y="74814"/>
                    <a:pt x="53996" y="74814"/>
                  </a:cubicBezTo>
                  <a:cubicBezTo>
                    <a:pt x="55092" y="74814"/>
                    <a:pt x="56173" y="74463"/>
                    <a:pt x="57060" y="73770"/>
                  </a:cubicBezTo>
                  <a:cubicBezTo>
                    <a:pt x="58429" y="72685"/>
                    <a:pt x="59325" y="71033"/>
                    <a:pt x="60080" y="69570"/>
                  </a:cubicBezTo>
                  <a:cubicBezTo>
                    <a:pt x="61260" y="67304"/>
                    <a:pt x="62157" y="64992"/>
                    <a:pt x="62771" y="62537"/>
                  </a:cubicBezTo>
                  <a:cubicBezTo>
                    <a:pt x="62771" y="62490"/>
                    <a:pt x="62771" y="62443"/>
                    <a:pt x="62723" y="62396"/>
                  </a:cubicBezTo>
                  <a:cubicBezTo>
                    <a:pt x="62818" y="62160"/>
                    <a:pt x="62865" y="61877"/>
                    <a:pt x="62865" y="61641"/>
                  </a:cubicBezTo>
                  <a:cubicBezTo>
                    <a:pt x="62865" y="61216"/>
                    <a:pt x="62818" y="60838"/>
                    <a:pt x="62771" y="60461"/>
                  </a:cubicBezTo>
                  <a:cubicBezTo>
                    <a:pt x="62723" y="60036"/>
                    <a:pt x="62582" y="59611"/>
                    <a:pt x="62346" y="59281"/>
                  </a:cubicBezTo>
                  <a:cubicBezTo>
                    <a:pt x="62346" y="59234"/>
                    <a:pt x="62299" y="59234"/>
                    <a:pt x="62299" y="59234"/>
                  </a:cubicBezTo>
                  <a:cubicBezTo>
                    <a:pt x="62487" y="58054"/>
                    <a:pt x="62487" y="56874"/>
                    <a:pt x="62582" y="55647"/>
                  </a:cubicBezTo>
                  <a:cubicBezTo>
                    <a:pt x="62723" y="54372"/>
                    <a:pt x="62723" y="53098"/>
                    <a:pt x="62582" y="51871"/>
                  </a:cubicBezTo>
                  <a:cubicBezTo>
                    <a:pt x="62393" y="50738"/>
                    <a:pt x="61827" y="50125"/>
                    <a:pt x="61072" y="49323"/>
                  </a:cubicBezTo>
                  <a:cubicBezTo>
                    <a:pt x="60364" y="48473"/>
                    <a:pt x="59420" y="47765"/>
                    <a:pt x="58381" y="47387"/>
                  </a:cubicBezTo>
                  <a:cubicBezTo>
                    <a:pt x="58476" y="46160"/>
                    <a:pt x="58523" y="44980"/>
                    <a:pt x="58476" y="43801"/>
                  </a:cubicBezTo>
                  <a:lnTo>
                    <a:pt x="58476" y="39695"/>
                  </a:lnTo>
                  <a:cubicBezTo>
                    <a:pt x="58476" y="38326"/>
                    <a:pt x="58381" y="36957"/>
                    <a:pt x="58287" y="35588"/>
                  </a:cubicBezTo>
                  <a:cubicBezTo>
                    <a:pt x="58193" y="34220"/>
                    <a:pt x="58240" y="32710"/>
                    <a:pt x="57768" y="31482"/>
                  </a:cubicBezTo>
                  <a:cubicBezTo>
                    <a:pt x="57721" y="31388"/>
                    <a:pt x="57673" y="31388"/>
                    <a:pt x="57579" y="31388"/>
                  </a:cubicBezTo>
                  <a:cubicBezTo>
                    <a:pt x="57532" y="31341"/>
                    <a:pt x="57485" y="31341"/>
                    <a:pt x="57390" y="31294"/>
                  </a:cubicBezTo>
                  <a:cubicBezTo>
                    <a:pt x="56966" y="31282"/>
                    <a:pt x="56538" y="31276"/>
                    <a:pt x="56109" y="31276"/>
                  </a:cubicBezTo>
                  <a:cubicBezTo>
                    <a:pt x="54821" y="31276"/>
                    <a:pt x="53520" y="31329"/>
                    <a:pt x="52246" y="31435"/>
                  </a:cubicBezTo>
                  <a:lnTo>
                    <a:pt x="47196" y="31671"/>
                  </a:lnTo>
                  <a:lnTo>
                    <a:pt x="45780" y="31718"/>
                  </a:lnTo>
                  <a:cubicBezTo>
                    <a:pt x="46346" y="28745"/>
                    <a:pt x="46582" y="25677"/>
                    <a:pt x="46488" y="22657"/>
                  </a:cubicBezTo>
                  <a:cubicBezTo>
                    <a:pt x="46441" y="19589"/>
                    <a:pt x="46110" y="16569"/>
                    <a:pt x="45591" y="13548"/>
                  </a:cubicBezTo>
                  <a:cubicBezTo>
                    <a:pt x="45355" y="12085"/>
                    <a:pt x="45025" y="10622"/>
                    <a:pt x="44553" y="9206"/>
                  </a:cubicBezTo>
                  <a:cubicBezTo>
                    <a:pt x="44175" y="8120"/>
                    <a:pt x="43704" y="7035"/>
                    <a:pt x="43043" y="6091"/>
                  </a:cubicBezTo>
                  <a:cubicBezTo>
                    <a:pt x="42600" y="5326"/>
                    <a:pt x="41779" y="4870"/>
                    <a:pt x="40932" y="4870"/>
                  </a:cubicBezTo>
                  <a:cubicBezTo>
                    <a:pt x="40786" y="4870"/>
                    <a:pt x="40640" y="4883"/>
                    <a:pt x="40494" y="4911"/>
                  </a:cubicBezTo>
                  <a:cubicBezTo>
                    <a:pt x="40294" y="4933"/>
                    <a:pt x="40146" y="4977"/>
                    <a:pt x="40017" y="4977"/>
                  </a:cubicBezTo>
                  <a:cubicBezTo>
                    <a:pt x="39871" y="4977"/>
                    <a:pt x="39747" y="4922"/>
                    <a:pt x="39597" y="4722"/>
                  </a:cubicBezTo>
                  <a:cubicBezTo>
                    <a:pt x="39503" y="4534"/>
                    <a:pt x="39409" y="4345"/>
                    <a:pt x="39361" y="4109"/>
                  </a:cubicBezTo>
                  <a:cubicBezTo>
                    <a:pt x="39078" y="3590"/>
                    <a:pt x="38654" y="3118"/>
                    <a:pt x="38182" y="2740"/>
                  </a:cubicBezTo>
                  <a:cubicBezTo>
                    <a:pt x="37190" y="1985"/>
                    <a:pt x="35963" y="1702"/>
                    <a:pt x="34783" y="1324"/>
                  </a:cubicBezTo>
                  <a:cubicBezTo>
                    <a:pt x="33509" y="758"/>
                    <a:pt x="32141" y="333"/>
                    <a:pt x="30772" y="50"/>
                  </a:cubicBezTo>
                  <a:cubicBezTo>
                    <a:pt x="30527" y="16"/>
                    <a:pt x="30285" y="0"/>
                    <a:pt x="30047" y="0"/>
                  </a:cubicBezTo>
                  <a:close/>
                </a:path>
              </a:pathLst>
            </a:custGeom>
            <a:solidFill>
              <a:srgbClr val="C97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6"/>
            <p:cNvSpPr/>
            <p:nvPr/>
          </p:nvSpPr>
          <p:spPr>
            <a:xfrm rot="-3089">
              <a:off x="1900100" y="3466797"/>
              <a:ext cx="333900" cy="12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6"/>
            <p:cNvSpPr/>
            <p:nvPr/>
          </p:nvSpPr>
          <p:spPr>
            <a:xfrm>
              <a:off x="2493900" y="3551750"/>
              <a:ext cx="202500" cy="1168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6"/>
            <p:cNvSpPr/>
            <p:nvPr/>
          </p:nvSpPr>
          <p:spPr>
            <a:xfrm rot="-147215">
              <a:off x="1724659" y="2426221"/>
              <a:ext cx="1306157" cy="956310"/>
            </a:xfrm>
            <a:prstGeom prst="flowChartProcess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26"/>
            <p:cNvSpPr/>
            <p:nvPr/>
          </p:nvSpPr>
          <p:spPr>
            <a:xfrm>
              <a:off x="2925101" y="3025525"/>
              <a:ext cx="135726" cy="67274"/>
            </a:xfrm>
            <a:custGeom>
              <a:avLst/>
              <a:gdLst/>
              <a:ahLst/>
              <a:cxnLst/>
              <a:rect l="l" t="t" r="r" b="b"/>
              <a:pathLst>
                <a:path w="4696" h="1223" extrusionOk="0">
                  <a:moveTo>
                    <a:pt x="4696" y="38"/>
                  </a:moveTo>
                  <a:cubicBezTo>
                    <a:pt x="3083" y="-36"/>
                    <a:pt x="896" y="-120"/>
                    <a:pt x="0" y="1223"/>
                  </a:cubicBezTo>
                </a:path>
              </a:pathLst>
            </a:custGeom>
            <a:noFill/>
            <a:ln w="38100" cap="flat" cmpd="sng">
              <a:solidFill>
                <a:srgbClr val="C97B56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51" name="Google Shape;3151;p26"/>
            <p:cNvSpPr/>
            <p:nvPr/>
          </p:nvSpPr>
          <p:spPr>
            <a:xfrm>
              <a:off x="2932750" y="2971725"/>
              <a:ext cx="145152" cy="55926"/>
            </a:xfrm>
            <a:custGeom>
              <a:avLst/>
              <a:gdLst/>
              <a:ahLst/>
              <a:cxnLst/>
              <a:rect l="l" t="t" r="r" b="b"/>
              <a:pathLst>
                <a:path w="5381" h="1192" extrusionOk="0">
                  <a:moveTo>
                    <a:pt x="5381" y="234"/>
                  </a:moveTo>
                  <a:cubicBezTo>
                    <a:pt x="3567" y="69"/>
                    <a:pt x="730" y="-477"/>
                    <a:pt x="0" y="1192"/>
                  </a:cubicBezTo>
                </a:path>
              </a:pathLst>
            </a:custGeom>
            <a:noFill/>
            <a:ln w="38100" cap="flat" cmpd="sng">
              <a:solidFill>
                <a:srgbClr val="C97B56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52" name="Google Shape;3152;p26"/>
            <p:cNvSpPr/>
            <p:nvPr/>
          </p:nvSpPr>
          <p:spPr>
            <a:xfrm>
              <a:off x="2912400" y="2921450"/>
              <a:ext cx="173479" cy="47226"/>
            </a:xfrm>
            <a:custGeom>
              <a:avLst/>
              <a:gdLst/>
              <a:ahLst/>
              <a:cxnLst/>
              <a:rect l="l" t="t" r="r" b="b"/>
              <a:pathLst>
                <a:path w="6247" h="1151" extrusionOk="0">
                  <a:moveTo>
                    <a:pt x="6247" y="284"/>
                  </a:moveTo>
                  <a:cubicBezTo>
                    <a:pt x="4156" y="64"/>
                    <a:pt x="1313" y="-491"/>
                    <a:pt x="0" y="1151"/>
                  </a:cubicBezTo>
                </a:path>
              </a:pathLst>
            </a:custGeom>
            <a:noFill/>
            <a:ln w="38100" cap="flat" cmpd="sng">
              <a:solidFill>
                <a:srgbClr val="C97B56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53" name="Google Shape;3153;p26"/>
            <p:cNvSpPr/>
            <p:nvPr/>
          </p:nvSpPr>
          <p:spPr>
            <a:xfrm>
              <a:off x="2921725" y="2813480"/>
              <a:ext cx="183525" cy="77475"/>
            </a:xfrm>
            <a:custGeom>
              <a:avLst/>
              <a:gdLst/>
              <a:ahLst/>
              <a:cxnLst/>
              <a:rect l="l" t="t" r="r" b="b"/>
              <a:pathLst>
                <a:path w="7341" h="1971" extrusionOk="0">
                  <a:moveTo>
                    <a:pt x="7341" y="1971"/>
                  </a:moveTo>
                  <a:cubicBezTo>
                    <a:pt x="6140" y="-168"/>
                    <a:pt x="731" y="-872"/>
                    <a:pt x="0" y="1469"/>
                  </a:cubicBezTo>
                </a:path>
              </a:pathLst>
            </a:custGeom>
            <a:noFill/>
            <a:ln w="38100" cap="flat" cmpd="sng">
              <a:solidFill>
                <a:srgbClr val="C97B56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54" name="Google Shape;3154;p26"/>
            <p:cNvSpPr/>
            <p:nvPr/>
          </p:nvSpPr>
          <p:spPr>
            <a:xfrm>
              <a:off x="1647000" y="2905950"/>
              <a:ext cx="119200" cy="75150"/>
            </a:xfrm>
            <a:custGeom>
              <a:avLst/>
              <a:gdLst/>
              <a:ahLst/>
              <a:cxnLst/>
              <a:rect l="l" t="t" r="r" b="b"/>
              <a:pathLst>
                <a:path w="4768" h="3006" extrusionOk="0">
                  <a:moveTo>
                    <a:pt x="2678" y="0"/>
                  </a:moveTo>
                  <a:cubicBezTo>
                    <a:pt x="2088" y="0"/>
                    <a:pt x="1524" y="141"/>
                    <a:pt x="1086" y="551"/>
                  </a:cubicBezTo>
                  <a:cubicBezTo>
                    <a:pt x="897" y="787"/>
                    <a:pt x="708" y="1071"/>
                    <a:pt x="614" y="1354"/>
                  </a:cubicBezTo>
                  <a:cubicBezTo>
                    <a:pt x="331" y="1873"/>
                    <a:pt x="142" y="2439"/>
                    <a:pt x="1" y="3006"/>
                  </a:cubicBezTo>
                  <a:lnTo>
                    <a:pt x="803" y="2628"/>
                  </a:lnTo>
                  <a:cubicBezTo>
                    <a:pt x="1553" y="2467"/>
                    <a:pt x="2303" y="2383"/>
                    <a:pt x="3054" y="2383"/>
                  </a:cubicBezTo>
                  <a:cubicBezTo>
                    <a:pt x="3625" y="2383"/>
                    <a:pt x="4196" y="2432"/>
                    <a:pt x="4767" y="2534"/>
                  </a:cubicBezTo>
                  <a:lnTo>
                    <a:pt x="3965" y="174"/>
                  </a:lnTo>
                  <a:cubicBezTo>
                    <a:pt x="3548" y="75"/>
                    <a:pt x="3106" y="0"/>
                    <a:pt x="2678" y="0"/>
                  </a:cubicBezTo>
                  <a:close/>
                </a:path>
              </a:pathLst>
            </a:custGeom>
            <a:solidFill>
              <a:srgbClr val="915A40"/>
            </a:solidFill>
            <a:ln w="9525" cap="flat" cmpd="sng">
              <a:solidFill>
                <a:srgbClr val="C97B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26"/>
            <p:cNvSpPr/>
            <p:nvPr/>
          </p:nvSpPr>
          <p:spPr>
            <a:xfrm rot="650617">
              <a:off x="1619851" y="2985275"/>
              <a:ext cx="185267" cy="75146"/>
            </a:xfrm>
            <a:custGeom>
              <a:avLst/>
              <a:gdLst/>
              <a:ahLst/>
              <a:cxnLst/>
              <a:rect l="l" t="t" r="r" b="b"/>
              <a:pathLst>
                <a:path w="4768" h="3006" extrusionOk="0">
                  <a:moveTo>
                    <a:pt x="2678" y="0"/>
                  </a:moveTo>
                  <a:cubicBezTo>
                    <a:pt x="2088" y="0"/>
                    <a:pt x="1524" y="141"/>
                    <a:pt x="1086" y="551"/>
                  </a:cubicBezTo>
                  <a:cubicBezTo>
                    <a:pt x="897" y="787"/>
                    <a:pt x="708" y="1071"/>
                    <a:pt x="614" y="1354"/>
                  </a:cubicBezTo>
                  <a:cubicBezTo>
                    <a:pt x="331" y="1873"/>
                    <a:pt x="142" y="2439"/>
                    <a:pt x="1" y="3006"/>
                  </a:cubicBezTo>
                  <a:lnTo>
                    <a:pt x="803" y="2628"/>
                  </a:lnTo>
                  <a:cubicBezTo>
                    <a:pt x="1553" y="2467"/>
                    <a:pt x="2303" y="2383"/>
                    <a:pt x="3054" y="2383"/>
                  </a:cubicBezTo>
                  <a:cubicBezTo>
                    <a:pt x="3625" y="2383"/>
                    <a:pt x="4196" y="2432"/>
                    <a:pt x="4767" y="2534"/>
                  </a:cubicBezTo>
                  <a:lnTo>
                    <a:pt x="3965" y="174"/>
                  </a:lnTo>
                  <a:cubicBezTo>
                    <a:pt x="3548" y="75"/>
                    <a:pt x="3106" y="0"/>
                    <a:pt x="2678" y="0"/>
                  </a:cubicBezTo>
                  <a:close/>
                </a:path>
              </a:pathLst>
            </a:custGeom>
            <a:solidFill>
              <a:srgbClr val="915A40"/>
            </a:solidFill>
            <a:ln w="38100" cap="flat" cmpd="sng">
              <a:solidFill>
                <a:srgbClr val="C97B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26"/>
            <p:cNvSpPr/>
            <p:nvPr/>
          </p:nvSpPr>
          <p:spPr>
            <a:xfrm rot="650617">
              <a:off x="1630488" y="3051950"/>
              <a:ext cx="185267" cy="75146"/>
            </a:xfrm>
            <a:custGeom>
              <a:avLst/>
              <a:gdLst/>
              <a:ahLst/>
              <a:cxnLst/>
              <a:rect l="l" t="t" r="r" b="b"/>
              <a:pathLst>
                <a:path w="4768" h="3006" extrusionOk="0">
                  <a:moveTo>
                    <a:pt x="2678" y="0"/>
                  </a:moveTo>
                  <a:cubicBezTo>
                    <a:pt x="2088" y="0"/>
                    <a:pt x="1524" y="141"/>
                    <a:pt x="1086" y="551"/>
                  </a:cubicBezTo>
                  <a:cubicBezTo>
                    <a:pt x="897" y="787"/>
                    <a:pt x="708" y="1071"/>
                    <a:pt x="614" y="1354"/>
                  </a:cubicBezTo>
                  <a:cubicBezTo>
                    <a:pt x="331" y="1873"/>
                    <a:pt x="142" y="2439"/>
                    <a:pt x="1" y="3006"/>
                  </a:cubicBezTo>
                  <a:lnTo>
                    <a:pt x="803" y="2628"/>
                  </a:lnTo>
                  <a:cubicBezTo>
                    <a:pt x="1553" y="2467"/>
                    <a:pt x="2303" y="2383"/>
                    <a:pt x="3054" y="2383"/>
                  </a:cubicBezTo>
                  <a:cubicBezTo>
                    <a:pt x="3625" y="2383"/>
                    <a:pt x="4196" y="2432"/>
                    <a:pt x="4767" y="2534"/>
                  </a:cubicBezTo>
                  <a:lnTo>
                    <a:pt x="3965" y="174"/>
                  </a:lnTo>
                  <a:cubicBezTo>
                    <a:pt x="3548" y="75"/>
                    <a:pt x="3106" y="0"/>
                    <a:pt x="2678" y="0"/>
                  </a:cubicBezTo>
                  <a:close/>
                </a:path>
              </a:pathLst>
            </a:custGeom>
            <a:solidFill>
              <a:srgbClr val="915A40"/>
            </a:solidFill>
            <a:ln w="38100" cap="flat" cmpd="sng">
              <a:solidFill>
                <a:srgbClr val="C97B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26"/>
            <p:cNvSpPr/>
            <p:nvPr/>
          </p:nvSpPr>
          <p:spPr>
            <a:xfrm rot="715409">
              <a:off x="1728170" y="3148867"/>
              <a:ext cx="75248" cy="20224"/>
            </a:xfrm>
            <a:custGeom>
              <a:avLst/>
              <a:gdLst/>
              <a:ahLst/>
              <a:cxnLst/>
              <a:rect l="l" t="t" r="r" b="b"/>
              <a:pathLst>
                <a:path w="3010" h="809" extrusionOk="0">
                  <a:moveTo>
                    <a:pt x="0" y="171"/>
                  </a:moveTo>
                  <a:cubicBezTo>
                    <a:pt x="968" y="-169"/>
                    <a:pt x="2347" y="26"/>
                    <a:pt x="3010" y="809"/>
                  </a:cubicBezTo>
                </a:path>
              </a:pathLst>
            </a:custGeom>
            <a:noFill/>
            <a:ln w="28575" cap="flat" cmpd="sng">
              <a:solidFill>
                <a:srgbClr val="C97B56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58" name="Google Shape;3158;p26"/>
            <p:cNvSpPr/>
            <p:nvPr/>
          </p:nvSpPr>
          <p:spPr>
            <a:xfrm>
              <a:off x="1711938" y="2908188"/>
              <a:ext cx="69550" cy="70675"/>
            </a:xfrm>
            <a:custGeom>
              <a:avLst/>
              <a:gdLst/>
              <a:ahLst/>
              <a:cxnLst/>
              <a:rect l="l" t="t" r="r" b="b"/>
              <a:pathLst>
                <a:path w="2782" h="2827" extrusionOk="0">
                  <a:moveTo>
                    <a:pt x="0" y="0"/>
                  </a:moveTo>
                  <a:cubicBezTo>
                    <a:pt x="1292" y="281"/>
                    <a:pt x="2253" y="1616"/>
                    <a:pt x="2782" y="2827"/>
                  </a:cubicBezTo>
                </a:path>
              </a:pathLst>
            </a:custGeom>
            <a:noFill/>
            <a:ln w="38100" cap="flat" cmpd="sng">
              <a:solidFill>
                <a:srgbClr val="C97B56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59" name="Google Shape;3159;p26"/>
            <p:cNvSpPr/>
            <p:nvPr/>
          </p:nvSpPr>
          <p:spPr>
            <a:xfrm>
              <a:off x="2029275" y="1602350"/>
              <a:ext cx="711525" cy="827750"/>
            </a:xfrm>
            <a:custGeom>
              <a:avLst/>
              <a:gdLst/>
              <a:ahLst/>
              <a:cxnLst/>
              <a:rect l="l" t="t" r="r" b="b"/>
              <a:pathLst>
                <a:path w="28461" h="33110" extrusionOk="0">
                  <a:moveTo>
                    <a:pt x="11751" y="1"/>
                  </a:moveTo>
                  <a:cubicBezTo>
                    <a:pt x="10527" y="1"/>
                    <a:pt x="9392" y="552"/>
                    <a:pt x="7316" y="2007"/>
                  </a:cubicBezTo>
                  <a:cubicBezTo>
                    <a:pt x="3257" y="4886"/>
                    <a:pt x="2030" y="9322"/>
                    <a:pt x="1134" y="13051"/>
                  </a:cubicBezTo>
                  <a:cubicBezTo>
                    <a:pt x="237" y="16826"/>
                    <a:pt x="567" y="23056"/>
                    <a:pt x="331" y="25747"/>
                  </a:cubicBezTo>
                  <a:cubicBezTo>
                    <a:pt x="1" y="28484"/>
                    <a:pt x="1039" y="31221"/>
                    <a:pt x="3069" y="33109"/>
                  </a:cubicBezTo>
                  <a:lnTo>
                    <a:pt x="8685" y="33062"/>
                  </a:lnTo>
                  <a:lnTo>
                    <a:pt x="9063" y="30277"/>
                  </a:lnTo>
                  <a:lnTo>
                    <a:pt x="6231" y="27540"/>
                  </a:lnTo>
                  <a:lnTo>
                    <a:pt x="4957" y="24047"/>
                  </a:lnTo>
                  <a:cubicBezTo>
                    <a:pt x="4957" y="24047"/>
                    <a:pt x="4850" y="24057"/>
                    <a:pt x="4680" y="24057"/>
                  </a:cubicBezTo>
                  <a:cubicBezTo>
                    <a:pt x="4015" y="24057"/>
                    <a:pt x="2369" y="23908"/>
                    <a:pt x="2219" y="22443"/>
                  </a:cubicBezTo>
                  <a:cubicBezTo>
                    <a:pt x="1983" y="20602"/>
                    <a:pt x="5004" y="20838"/>
                    <a:pt x="4957" y="20602"/>
                  </a:cubicBezTo>
                  <a:cubicBezTo>
                    <a:pt x="4862" y="20366"/>
                    <a:pt x="4485" y="16543"/>
                    <a:pt x="4485" y="16543"/>
                  </a:cubicBezTo>
                  <a:cubicBezTo>
                    <a:pt x="4485" y="16543"/>
                    <a:pt x="6420" y="14419"/>
                    <a:pt x="6608" y="12201"/>
                  </a:cubicBezTo>
                  <a:cubicBezTo>
                    <a:pt x="7637" y="12388"/>
                    <a:pt x="8683" y="12472"/>
                    <a:pt x="9714" y="12472"/>
                  </a:cubicBezTo>
                  <a:cubicBezTo>
                    <a:pt x="13884" y="12472"/>
                    <a:pt x="17809" y="11109"/>
                    <a:pt x="19398" y="9747"/>
                  </a:cubicBezTo>
                  <a:cubicBezTo>
                    <a:pt x="19965" y="11541"/>
                    <a:pt x="21617" y="12720"/>
                    <a:pt x="22797" y="14844"/>
                  </a:cubicBezTo>
                  <a:cubicBezTo>
                    <a:pt x="23976" y="16968"/>
                    <a:pt x="23976" y="17865"/>
                    <a:pt x="23976" y="17865"/>
                  </a:cubicBezTo>
                  <a:lnTo>
                    <a:pt x="23646" y="20555"/>
                  </a:lnTo>
                  <a:cubicBezTo>
                    <a:pt x="23646" y="20555"/>
                    <a:pt x="26195" y="21027"/>
                    <a:pt x="25864" y="22679"/>
                  </a:cubicBezTo>
                  <a:cubicBezTo>
                    <a:pt x="25655" y="23865"/>
                    <a:pt x="24517" y="24020"/>
                    <a:pt x="23938" y="24020"/>
                  </a:cubicBezTo>
                  <a:cubicBezTo>
                    <a:pt x="23734" y="24020"/>
                    <a:pt x="23599" y="24000"/>
                    <a:pt x="23599" y="24000"/>
                  </a:cubicBezTo>
                  <a:cubicBezTo>
                    <a:pt x="23599" y="24000"/>
                    <a:pt x="23080" y="27257"/>
                    <a:pt x="21239" y="28861"/>
                  </a:cubicBezTo>
                  <a:cubicBezTo>
                    <a:pt x="20437" y="29617"/>
                    <a:pt x="19634" y="30277"/>
                    <a:pt x="18738" y="30844"/>
                  </a:cubicBezTo>
                  <a:lnTo>
                    <a:pt x="18785" y="32496"/>
                  </a:lnTo>
                  <a:lnTo>
                    <a:pt x="27375" y="31929"/>
                  </a:lnTo>
                  <a:cubicBezTo>
                    <a:pt x="27375" y="31929"/>
                    <a:pt x="28460" y="22443"/>
                    <a:pt x="27658" y="17204"/>
                  </a:cubicBezTo>
                  <a:cubicBezTo>
                    <a:pt x="26855" y="11965"/>
                    <a:pt x="26336" y="8048"/>
                    <a:pt x="25062" y="6585"/>
                  </a:cubicBezTo>
                  <a:cubicBezTo>
                    <a:pt x="23788" y="5122"/>
                    <a:pt x="21286" y="5028"/>
                    <a:pt x="21286" y="5028"/>
                  </a:cubicBezTo>
                  <a:cubicBezTo>
                    <a:pt x="21286" y="5028"/>
                    <a:pt x="21286" y="2762"/>
                    <a:pt x="16567" y="1252"/>
                  </a:cubicBezTo>
                  <a:cubicBezTo>
                    <a:pt x="14233" y="528"/>
                    <a:pt x="12949" y="1"/>
                    <a:pt x="11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6"/>
            <p:cNvSpPr/>
            <p:nvPr/>
          </p:nvSpPr>
          <p:spPr>
            <a:xfrm>
              <a:off x="2185025" y="2144425"/>
              <a:ext cx="416525" cy="248525"/>
            </a:xfrm>
            <a:custGeom>
              <a:avLst/>
              <a:gdLst/>
              <a:ahLst/>
              <a:cxnLst/>
              <a:rect l="l" t="t" r="r" b="b"/>
              <a:pathLst>
                <a:path w="16661" h="9941" extrusionOk="0">
                  <a:moveTo>
                    <a:pt x="9844" y="0"/>
                  </a:moveTo>
                  <a:cubicBezTo>
                    <a:pt x="9348" y="0"/>
                    <a:pt x="8847" y="30"/>
                    <a:pt x="8354" y="99"/>
                  </a:cubicBezTo>
                  <a:cubicBezTo>
                    <a:pt x="5004" y="571"/>
                    <a:pt x="1" y="1421"/>
                    <a:pt x="1" y="1421"/>
                  </a:cubicBezTo>
                  <a:lnTo>
                    <a:pt x="1" y="5857"/>
                  </a:lnTo>
                  <a:cubicBezTo>
                    <a:pt x="1107" y="7833"/>
                    <a:pt x="4522" y="9941"/>
                    <a:pt x="8177" y="9941"/>
                  </a:cubicBezTo>
                  <a:cubicBezTo>
                    <a:pt x="11070" y="9941"/>
                    <a:pt x="14115" y="8620"/>
                    <a:pt x="16283" y="4866"/>
                  </a:cubicBezTo>
                  <a:cubicBezTo>
                    <a:pt x="16661" y="1845"/>
                    <a:pt x="15434" y="996"/>
                    <a:pt x="15434" y="996"/>
                  </a:cubicBezTo>
                  <a:cubicBezTo>
                    <a:pt x="15434" y="996"/>
                    <a:pt x="12721" y="0"/>
                    <a:pt x="9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6"/>
            <p:cNvSpPr/>
            <p:nvPr/>
          </p:nvSpPr>
          <p:spPr>
            <a:xfrm>
              <a:off x="2080600" y="1842475"/>
              <a:ext cx="607100" cy="425975"/>
            </a:xfrm>
            <a:custGeom>
              <a:avLst/>
              <a:gdLst/>
              <a:ahLst/>
              <a:cxnLst/>
              <a:rect l="l" t="t" r="r" b="b"/>
              <a:pathLst>
                <a:path w="24284" h="17039" extrusionOk="0">
                  <a:moveTo>
                    <a:pt x="17581" y="1"/>
                  </a:moveTo>
                  <a:cubicBezTo>
                    <a:pt x="14787" y="1602"/>
                    <a:pt x="11649" y="2687"/>
                    <a:pt x="8522" y="2687"/>
                  </a:cubicBezTo>
                  <a:cubicBezTo>
                    <a:pt x="7317" y="2687"/>
                    <a:pt x="6114" y="2526"/>
                    <a:pt x="4933" y="2172"/>
                  </a:cubicBezTo>
                  <a:cubicBezTo>
                    <a:pt x="4319" y="3871"/>
                    <a:pt x="3470" y="5475"/>
                    <a:pt x="2432" y="6938"/>
                  </a:cubicBezTo>
                  <a:lnTo>
                    <a:pt x="2904" y="10997"/>
                  </a:lnTo>
                  <a:cubicBezTo>
                    <a:pt x="2904" y="10997"/>
                    <a:pt x="2858" y="10995"/>
                    <a:pt x="2778" y="10995"/>
                  </a:cubicBezTo>
                  <a:cubicBezTo>
                    <a:pt x="2221" y="10995"/>
                    <a:pt x="1" y="11103"/>
                    <a:pt x="166" y="12838"/>
                  </a:cubicBezTo>
                  <a:cubicBezTo>
                    <a:pt x="275" y="14341"/>
                    <a:pt x="1176" y="14657"/>
                    <a:pt x="1914" y="14657"/>
                  </a:cubicBezTo>
                  <a:cubicBezTo>
                    <a:pt x="2452" y="14657"/>
                    <a:pt x="2904" y="14490"/>
                    <a:pt x="2904" y="14490"/>
                  </a:cubicBezTo>
                  <a:lnTo>
                    <a:pt x="3942" y="17038"/>
                  </a:lnTo>
                  <a:cubicBezTo>
                    <a:pt x="3942" y="17038"/>
                    <a:pt x="3281" y="14537"/>
                    <a:pt x="4178" y="13499"/>
                  </a:cubicBezTo>
                  <a:cubicBezTo>
                    <a:pt x="4178" y="13499"/>
                    <a:pt x="8142" y="13121"/>
                    <a:pt x="11776" y="12460"/>
                  </a:cubicBezTo>
                  <a:cubicBezTo>
                    <a:pt x="12437" y="12339"/>
                    <a:pt x="13130" y="12289"/>
                    <a:pt x="13820" y="12289"/>
                  </a:cubicBezTo>
                  <a:cubicBezTo>
                    <a:pt x="16879" y="12289"/>
                    <a:pt x="19894" y="13263"/>
                    <a:pt x="19894" y="13263"/>
                  </a:cubicBezTo>
                  <a:lnTo>
                    <a:pt x="20602" y="16094"/>
                  </a:lnTo>
                  <a:lnTo>
                    <a:pt x="21499" y="14395"/>
                  </a:lnTo>
                  <a:cubicBezTo>
                    <a:pt x="21669" y="14442"/>
                    <a:pt x="21840" y="14465"/>
                    <a:pt x="22010" y="14465"/>
                  </a:cubicBezTo>
                  <a:cubicBezTo>
                    <a:pt x="22686" y="14465"/>
                    <a:pt x="23320" y="14103"/>
                    <a:pt x="23622" y="13499"/>
                  </a:cubicBezTo>
                  <a:cubicBezTo>
                    <a:pt x="24283" y="12177"/>
                    <a:pt x="24094" y="11658"/>
                    <a:pt x="21593" y="10903"/>
                  </a:cubicBezTo>
                  <a:cubicBezTo>
                    <a:pt x="21876" y="6938"/>
                    <a:pt x="21121" y="5334"/>
                    <a:pt x="19800" y="4343"/>
                  </a:cubicBezTo>
                  <a:cubicBezTo>
                    <a:pt x="18478" y="3399"/>
                    <a:pt x="17817" y="803"/>
                    <a:pt x="17581" y="1"/>
                  </a:cubicBezTo>
                  <a:close/>
                </a:path>
              </a:pathLst>
            </a:custGeom>
            <a:solidFill>
              <a:srgbClr val="C97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6"/>
            <p:cNvSpPr/>
            <p:nvPr/>
          </p:nvSpPr>
          <p:spPr>
            <a:xfrm>
              <a:off x="2257750" y="2368450"/>
              <a:ext cx="242300" cy="59275"/>
            </a:xfrm>
            <a:custGeom>
              <a:avLst/>
              <a:gdLst/>
              <a:ahLst/>
              <a:cxnLst/>
              <a:rect l="l" t="t" r="r" b="b"/>
              <a:pathLst>
                <a:path w="9692" h="2371" extrusionOk="0">
                  <a:moveTo>
                    <a:pt x="226" y="1"/>
                  </a:moveTo>
                  <a:cubicBezTo>
                    <a:pt x="1" y="1"/>
                    <a:pt x="396" y="2371"/>
                    <a:pt x="396" y="2371"/>
                  </a:cubicBezTo>
                  <a:lnTo>
                    <a:pt x="9646" y="1852"/>
                  </a:lnTo>
                  <a:cubicBezTo>
                    <a:pt x="9646" y="1852"/>
                    <a:pt x="9692" y="199"/>
                    <a:pt x="9557" y="199"/>
                  </a:cubicBezTo>
                  <a:cubicBezTo>
                    <a:pt x="9555" y="199"/>
                    <a:pt x="9553" y="199"/>
                    <a:pt x="9552" y="200"/>
                  </a:cubicBezTo>
                  <a:cubicBezTo>
                    <a:pt x="9462" y="229"/>
                    <a:pt x="6878" y="747"/>
                    <a:pt x="4295" y="747"/>
                  </a:cubicBezTo>
                  <a:cubicBezTo>
                    <a:pt x="2780" y="747"/>
                    <a:pt x="1266" y="569"/>
                    <a:pt x="254" y="11"/>
                  </a:cubicBezTo>
                  <a:cubicBezTo>
                    <a:pt x="244" y="4"/>
                    <a:pt x="235" y="1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6"/>
            <p:cNvSpPr/>
            <p:nvPr/>
          </p:nvSpPr>
          <p:spPr>
            <a:xfrm>
              <a:off x="2201550" y="3382200"/>
              <a:ext cx="287925" cy="590025"/>
            </a:xfrm>
            <a:custGeom>
              <a:avLst/>
              <a:gdLst/>
              <a:ahLst/>
              <a:cxnLst/>
              <a:rect l="l" t="t" r="r" b="b"/>
              <a:pathLst>
                <a:path w="11517" h="23601" extrusionOk="0">
                  <a:moveTo>
                    <a:pt x="11048" y="0"/>
                  </a:moveTo>
                  <a:cubicBezTo>
                    <a:pt x="11047" y="0"/>
                    <a:pt x="11046" y="1"/>
                    <a:pt x="11044" y="2"/>
                  </a:cubicBezTo>
                  <a:cubicBezTo>
                    <a:pt x="10966" y="65"/>
                    <a:pt x="9912" y="86"/>
                    <a:pt x="8541" y="86"/>
                  </a:cubicBezTo>
                  <a:cubicBezTo>
                    <a:pt x="5800" y="86"/>
                    <a:pt x="1794" y="2"/>
                    <a:pt x="1794" y="2"/>
                  </a:cubicBezTo>
                  <a:cubicBezTo>
                    <a:pt x="1464" y="191"/>
                    <a:pt x="1" y="23459"/>
                    <a:pt x="1" y="23459"/>
                  </a:cubicBezTo>
                  <a:lnTo>
                    <a:pt x="11516" y="23600"/>
                  </a:lnTo>
                  <a:cubicBezTo>
                    <a:pt x="11516" y="23600"/>
                    <a:pt x="11283" y="0"/>
                    <a:pt x="11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6"/>
            <p:cNvSpPr/>
            <p:nvPr/>
          </p:nvSpPr>
          <p:spPr>
            <a:xfrm>
              <a:off x="1969100" y="3968650"/>
              <a:ext cx="797650" cy="2239500"/>
            </a:xfrm>
            <a:custGeom>
              <a:avLst/>
              <a:gdLst/>
              <a:ahLst/>
              <a:cxnLst/>
              <a:rect l="l" t="t" r="r" b="b"/>
              <a:pathLst>
                <a:path w="31906" h="89580" extrusionOk="0">
                  <a:moveTo>
                    <a:pt x="9346" y="1"/>
                  </a:moveTo>
                  <a:lnTo>
                    <a:pt x="8874" y="30300"/>
                  </a:lnTo>
                  <a:lnTo>
                    <a:pt x="1" y="27846"/>
                  </a:lnTo>
                  <a:lnTo>
                    <a:pt x="1794" y="87832"/>
                  </a:lnTo>
                  <a:lnTo>
                    <a:pt x="13074" y="89154"/>
                  </a:lnTo>
                  <a:cubicBezTo>
                    <a:pt x="13074" y="89154"/>
                    <a:pt x="13641" y="47574"/>
                    <a:pt x="13499" y="42241"/>
                  </a:cubicBezTo>
                  <a:cubicBezTo>
                    <a:pt x="13269" y="32388"/>
                    <a:pt x="15554" y="10720"/>
                    <a:pt x="15797" y="10720"/>
                  </a:cubicBezTo>
                  <a:cubicBezTo>
                    <a:pt x="15803" y="10720"/>
                    <a:pt x="15808" y="10734"/>
                    <a:pt x="15812" y="10761"/>
                  </a:cubicBezTo>
                  <a:cubicBezTo>
                    <a:pt x="15812" y="10761"/>
                    <a:pt x="16803" y="49320"/>
                    <a:pt x="17511" y="56636"/>
                  </a:cubicBezTo>
                  <a:cubicBezTo>
                    <a:pt x="18169" y="63878"/>
                    <a:pt x="18312" y="89580"/>
                    <a:pt x="19480" y="89580"/>
                  </a:cubicBezTo>
                  <a:cubicBezTo>
                    <a:pt x="19484" y="89580"/>
                    <a:pt x="19489" y="89579"/>
                    <a:pt x="19493" y="89579"/>
                  </a:cubicBezTo>
                  <a:cubicBezTo>
                    <a:pt x="20626" y="89437"/>
                    <a:pt x="30348" y="86700"/>
                    <a:pt x="30348" y="86700"/>
                  </a:cubicBezTo>
                  <a:lnTo>
                    <a:pt x="31905" y="28507"/>
                  </a:lnTo>
                  <a:lnTo>
                    <a:pt x="31905" y="28507"/>
                  </a:lnTo>
                  <a:cubicBezTo>
                    <a:pt x="31905" y="28507"/>
                    <a:pt x="26255" y="30086"/>
                    <a:pt x="21542" y="30086"/>
                  </a:cubicBezTo>
                  <a:cubicBezTo>
                    <a:pt x="21232" y="30086"/>
                    <a:pt x="20926" y="30079"/>
                    <a:pt x="20626" y="30064"/>
                  </a:cubicBezTo>
                  <a:cubicBezTo>
                    <a:pt x="20154" y="17699"/>
                    <a:pt x="20814" y="142"/>
                    <a:pt x="20814" y="142"/>
                  </a:cubicBezTo>
                  <a:lnTo>
                    <a:pt x="9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6"/>
            <p:cNvSpPr/>
            <p:nvPr/>
          </p:nvSpPr>
          <p:spPr>
            <a:xfrm>
              <a:off x="1952600" y="3382250"/>
              <a:ext cx="293800" cy="177000"/>
            </a:xfrm>
            <a:custGeom>
              <a:avLst/>
              <a:gdLst/>
              <a:ahLst/>
              <a:cxnLst/>
              <a:rect l="l" t="t" r="r" b="b"/>
              <a:pathLst>
                <a:path w="11752" h="7080" extrusionOk="0">
                  <a:moveTo>
                    <a:pt x="11752" y="0"/>
                  </a:moveTo>
                  <a:lnTo>
                    <a:pt x="0" y="897"/>
                  </a:lnTo>
                  <a:lnTo>
                    <a:pt x="236" y="3729"/>
                  </a:lnTo>
                  <a:lnTo>
                    <a:pt x="11091" y="7080"/>
                  </a:lnTo>
                  <a:lnTo>
                    <a:pt x="117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6"/>
            <p:cNvSpPr/>
            <p:nvPr/>
          </p:nvSpPr>
          <p:spPr>
            <a:xfrm>
              <a:off x="2477650" y="3359825"/>
              <a:ext cx="359900" cy="1355725"/>
            </a:xfrm>
            <a:custGeom>
              <a:avLst/>
              <a:gdLst/>
              <a:ahLst/>
              <a:cxnLst/>
              <a:rect l="l" t="t" r="r" b="b"/>
              <a:pathLst>
                <a:path w="14396" h="54229" extrusionOk="0">
                  <a:moveTo>
                    <a:pt x="11280" y="0"/>
                  </a:moveTo>
                  <a:lnTo>
                    <a:pt x="0" y="850"/>
                  </a:lnTo>
                  <a:lnTo>
                    <a:pt x="472" y="9298"/>
                  </a:lnTo>
                  <a:lnTo>
                    <a:pt x="6655" y="11280"/>
                  </a:lnTo>
                  <a:cubicBezTo>
                    <a:pt x="6655" y="11280"/>
                    <a:pt x="8637" y="43374"/>
                    <a:pt x="8637" y="47810"/>
                  </a:cubicBezTo>
                  <a:cubicBezTo>
                    <a:pt x="8637" y="52199"/>
                    <a:pt x="7740" y="54229"/>
                    <a:pt x="7740" y="54229"/>
                  </a:cubicBezTo>
                  <a:lnTo>
                    <a:pt x="11516" y="52907"/>
                  </a:lnTo>
                  <a:cubicBezTo>
                    <a:pt x="11516" y="52907"/>
                    <a:pt x="11582" y="52935"/>
                    <a:pt x="11693" y="52935"/>
                  </a:cubicBezTo>
                  <a:cubicBezTo>
                    <a:pt x="12119" y="52935"/>
                    <a:pt x="13210" y="52518"/>
                    <a:pt x="13734" y="48471"/>
                  </a:cubicBezTo>
                  <a:cubicBezTo>
                    <a:pt x="14395" y="43374"/>
                    <a:pt x="11280" y="0"/>
                    <a:pt x="11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6"/>
            <p:cNvSpPr/>
            <p:nvPr/>
          </p:nvSpPr>
          <p:spPr>
            <a:xfrm>
              <a:off x="2931900" y="3064850"/>
              <a:ext cx="99150" cy="134525"/>
            </a:xfrm>
            <a:custGeom>
              <a:avLst/>
              <a:gdLst/>
              <a:ahLst/>
              <a:cxnLst/>
              <a:rect l="l" t="t" r="r" b="b"/>
              <a:pathLst>
                <a:path w="3966" h="5381" extrusionOk="0">
                  <a:moveTo>
                    <a:pt x="2266" y="1"/>
                  </a:moveTo>
                  <a:cubicBezTo>
                    <a:pt x="1558" y="708"/>
                    <a:pt x="803" y="1322"/>
                    <a:pt x="1" y="1841"/>
                  </a:cubicBezTo>
                  <a:lnTo>
                    <a:pt x="3729" y="5381"/>
                  </a:lnTo>
                  <a:lnTo>
                    <a:pt x="3965" y="756"/>
                  </a:lnTo>
                  <a:lnTo>
                    <a:pt x="22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26"/>
            <p:cNvSpPr/>
            <p:nvPr/>
          </p:nvSpPr>
          <p:spPr>
            <a:xfrm>
              <a:off x="1726050" y="3158400"/>
              <a:ext cx="82625" cy="90550"/>
            </a:xfrm>
            <a:custGeom>
              <a:avLst/>
              <a:gdLst/>
              <a:ahLst/>
              <a:cxnLst/>
              <a:rect l="l" t="t" r="r" b="b"/>
              <a:pathLst>
                <a:path w="3305" h="3622" extrusionOk="0">
                  <a:moveTo>
                    <a:pt x="726" y="1"/>
                  </a:moveTo>
                  <a:cubicBezTo>
                    <a:pt x="523" y="1"/>
                    <a:pt x="295" y="89"/>
                    <a:pt x="1" y="317"/>
                  </a:cubicBezTo>
                  <a:lnTo>
                    <a:pt x="661" y="3621"/>
                  </a:lnTo>
                  <a:lnTo>
                    <a:pt x="3304" y="978"/>
                  </a:lnTo>
                  <a:cubicBezTo>
                    <a:pt x="1780" y="978"/>
                    <a:pt x="1400" y="1"/>
                    <a:pt x="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26"/>
            <p:cNvSpPr/>
            <p:nvPr/>
          </p:nvSpPr>
          <p:spPr>
            <a:xfrm>
              <a:off x="2799750" y="3166325"/>
              <a:ext cx="326875" cy="292200"/>
            </a:xfrm>
            <a:custGeom>
              <a:avLst/>
              <a:gdLst/>
              <a:ahLst/>
              <a:cxnLst/>
              <a:rect l="l" t="t" r="r" b="b"/>
              <a:pathLst>
                <a:path w="13075" h="11688" extrusionOk="0">
                  <a:moveTo>
                    <a:pt x="9723" y="0"/>
                  </a:moveTo>
                  <a:lnTo>
                    <a:pt x="9534" y="7269"/>
                  </a:lnTo>
                  <a:lnTo>
                    <a:pt x="1" y="8165"/>
                  </a:lnTo>
                  <a:cubicBezTo>
                    <a:pt x="1" y="8165"/>
                    <a:pt x="2811" y="11687"/>
                    <a:pt x="5927" y="11687"/>
                  </a:cubicBezTo>
                  <a:cubicBezTo>
                    <a:pt x="6308" y="11687"/>
                    <a:pt x="6694" y="11634"/>
                    <a:pt x="7080" y="11516"/>
                  </a:cubicBezTo>
                  <a:cubicBezTo>
                    <a:pt x="10620" y="10383"/>
                    <a:pt x="13074" y="661"/>
                    <a:pt x="13074" y="661"/>
                  </a:cubicBezTo>
                  <a:lnTo>
                    <a:pt x="13074" y="661"/>
                  </a:lnTo>
                  <a:cubicBezTo>
                    <a:pt x="12424" y="1066"/>
                    <a:pt x="11886" y="1216"/>
                    <a:pt x="11445" y="1216"/>
                  </a:cubicBezTo>
                  <a:cubicBezTo>
                    <a:pt x="10189" y="1216"/>
                    <a:pt x="9723" y="0"/>
                    <a:pt x="9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26"/>
            <p:cNvSpPr/>
            <p:nvPr/>
          </p:nvSpPr>
          <p:spPr>
            <a:xfrm>
              <a:off x="1582100" y="3176950"/>
              <a:ext cx="348100" cy="306725"/>
            </a:xfrm>
            <a:custGeom>
              <a:avLst/>
              <a:gdLst/>
              <a:ahLst/>
              <a:cxnLst/>
              <a:rect l="l" t="t" r="r" b="b"/>
              <a:pathLst>
                <a:path w="13924" h="12269" extrusionOk="0">
                  <a:moveTo>
                    <a:pt x="3540" y="0"/>
                  </a:moveTo>
                  <a:lnTo>
                    <a:pt x="4201" y="4012"/>
                  </a:lnTo>
                  <a:lnTo>
                    <a:pt x="3116" y="4861"/>
                  </a:lnTo>
                  <a:lnTo>
                    <a:pt x="898" y="236"/>
                  </a:lnTo>
                  <a:lnTo>
                    <a:pt x="898" y="236"/>
                  </a:lnTo>
                  <a:cubicBezTo>
                    <a:pt x="897" y="236"/>
                    <a:pt x="1" y="1558"/>
                    <a:pt x="1983" y="5097"/>
                  </a:cubicBezTo>
                  <a:cubicBezTo>
                    <a:pt x="4012" y="8637"/>
                    <a:pt x="4201" y="9770"/>
                    <a:pt x="6655" y="11091"/>
                  </a:cubicBezTo>
                  <a:cubicBezTo>
                    <a:pt x="7728" y="11680"/>
                    <a:pt x="8894" y="12269"/>
                    <a:pt x="10033" y="12269"/>
                  </a:cubicBezTo>
                  <a:cubicBezTo>
                    <a:pt x="11450" y="12269"/>
                    <a:pt x="12825" y="11358"/>
                    <a:pt x="13924" y="8401"/>
                  </a:cubicBezTo>
                  <a:lnTo>
                    <a:pt x="13924" y="8401"/>
                  </a:lnTo>
                  <a:cubicBezTo>
                    <a:pt x="10384" y="8873"/>
                    <a:pt x="6844" y="9062"/>
                    <a:pt x="6844" y="9062"/>
                  </a:cubicBezTo>
                  <a:lnTo>
                    <a:pt x="6183" y="1133"/>
                  </a:lnTo>
                  <a:lnTo>
                    <a:pt x="35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26"/>
            <p:cNvSpPr/>
            <p:nvPr/>
          </p:nvSpPr>
          <p:spPr>
            <a:xfrm>
              <a:off x="2203900" y="1842475"/>
              <a:ext cx="477575" cy="402375"/>
            </a:xfrm>
            <a:custGeom>
              <a:avLst/>
              <a:gdLst/>
              <a:ahLst/>
              <a:cxnLst/>
              <a:rect l="l" t="t" r="r" b="b"/>
              <a:pathLst>
                <a:path w="19103" h="16095" extrusionOk="0">
                  <a:moveTo>
                    <a:pt x="12649" y="1"/>
                  </a:moveTo>
                  <a:cubicBezTo>
                    <a:pt x="9582" y="2035"/>
                    <a:pt x="6906" y="2839"/>
                    <a:pt x="4306" y="2839"/>
                  </a:cubicBezTo>
                  <a:cubicBezTo>
                    <a:pt x="2865" y="2839"/>
                    <a:pt x="1448" y="2592"/>
                    <a:pt x="1" y="2172"/>
                  </a:cubicBezTo>
                  <a:lnTo>
                    <a:pt x="1" y="2172"/>
                  </a:lnTo>
                  <a:cubicBezTo>
                    <a:pt x="1598" y="3320"/>
                    <a:pt x="3974" y="3658"/>
                    <a:pt x="6214" y="3658"/>
                  </a:cubicBezTo>
                  <a:cubicBezTo>
                    <a:pt x="9404" y="3658"/>
                    <a:pt x="12319" y="2974"/>
                    <a:pt x="12319" y="2974"/>
                  </a:cubicBezTo>
                  <a:cubicBezTo>
                    <a:pt x="13027" y="4154"/>
                    <a:pt x="13593" y="5428"/>
                    <a:pt x="14065" y="6702"/>
                  </a:cubicBezTo>
                  <a:cubicBezTo>
                    <a:pt x="14490" y="8260"/>
                    <a:pt x="13641" y="12460"/>
                    <a:pt x="13641" y="12460"/>
                  </a:cubicBezTo>
                  <a:cubicBezTo>
                    <a:pt x="13641" y="12460"/>
                    <a:pt x="15812" y="14914"/>
                    <a:pt x="15670" y="16094"/>
                  </a:cubicBezTo>
                  <a:lnTo>
                    <a:pt x="16567" y="14395"/>
                  </a:lnTo>
                  <a:cubicBezTo>
                    <a:pt x="16567" y="14395"/>
                    <a:pt x="16863" y="14460"/>
                    <a:pt x="17238" y="14460"/>
                  </a:cubicBezTo>
                  <a:cubicBezTo>
                    <a:pt x="17821" y="14460"/>
                    <a:pt x="18594" y="14303"/>
                    <a:pt x="18738" y="13499"/>
                  </a:cubicBezTo>
                  <a:cubicBezTo>
                    <a:pt x="19102" y="12222"/>
                    <a:pt x="18102" y="10945"/>
                    <a:pt x="16799" y="10945"/>
                  </a:cubicBezTo>
                  <a:cubicBezTo>
                    <a:pt x="16754" y="10945"/>
                    <a:pt x="16707" y="10947"/>
                    <a:pt x="16661" y="10950"/>
                  </a:cubicBezTo>
                  <a:cubicBezTo>
                    <a:pt x="16661" y="10950"/>
                    <a:pt x="16850" y="6466"/>
                    <a:pt x="16048" y="5664"/>
                  </a:cubicBezTo>
                  <a:cubicBezTo>
                    <a:pt x="12838" y="2360"/>
                    <a:pt x="12933" y="284"/>
                    <a:pt x="12649" y="1"/>
                  </a:cubicBezTo>
                  <a:close/>
                </a:path>
              </a:pathLst>
            </a:custGeom>
            <a:solidFill>
              <a:srgbClr val="91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26"/>
            <p:cNvSpPr/>
            <p:nvPr/>
          </p:nvSpPr>
          <p:spPr>
            <a:xfrm>
              <a:off x="2264075" y="2368700"/>
              <a:ext cx="234825" cy="59025"/>
            </a:xfrm>
            <a:custGeom>
              <a:avLst/>
              <a:gdLst/>
              <a:ahLst/>
              <a:cxnLst/>
              <a:rect l="l" t="t" r="r" b="b"/>
              <a:pathLst>
                <a:path w="9393" h="2361" extrusionOk="0">
                  <a:moveTo>
                    <a:pt x="1" y="1"/>
                  </a:moveTo>
                  <a:lnTo>
                    <a:pt x="143" y="2361"/>
                  </a:lnTo>
                  <a:lnTo>
                    <a:pt x="9393" y="1842"/>
                  </a:lnTo>
                  <a:lnTo>
                    <a:pt x="9299" y="190"/>
                  </a:lnTo>
                  <a:cubicBezTo>
                    <a:pt x="8053" y="576"/>
                    <a:pt x="6707" y="711"/>
                    <a:pt x="5437" y="711"/>
                  </a:cubicBezTo>
                  <a:cubicBezTo>
                    <a:pt x="2520" y="71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97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26"/>
            <p:cNvSpPr/>
            <p:nvPr/>
          </p:nvSpPr>
          <p:spPr>
            <a:xfrm>
              <a:off x="2087700" y="2105325"/>
              <a:ext cx="106800" cy="137150"/>
            </a:xfrm>
            <a:custGeom>
              <a:avLst/>
              <a:gdLst/>
              <a:ahLst/>
              <a:cxnLst/>
              <a:rect l="l" t="t" r="r" b="b"/>
              <a:pathLst>
                <a:path w="4272" h="5486" extrusionOk="0">
                  <a:moveTo>
                    <a:pt x="2343" y="1"/>
                  </a:moveTo>
                  <a:cubicBezTo>
                    <a:pt x="1725" y="1"/>
                    <a:pt x="0" y="1250"/>
                    <a:pt x="449" y="2371"/>
                  </a:cubicBezTo>
                  <a:cubicBezTo>
                    <a:pt x="983" y="3755"/>
                    <a:pt x="1749" y="3986"/>
                    <a:pt x="2200" y="3986"/>
                  </a:cubicBezTo>
                  <a:cubicBezTo>
                    <a:pt x="2426" y="3986"/>
                    <a:pt x="2572" y="3928"/>
                    <a:pt x="2572" y="3928"/>
                  </a:cubicBezTo>
                  <a:lnTo>
                    <a:pt x="3658" y="5486"/>
                  </a:lnTo>
                  <a:cubicBezTo>
                    <a:pt x="3658" y="5061"/>
                    <a:pt x="4271" y="3173"/>
                    <a:pt x="3894" y="2985"/>
                  </a:cubicBezTo>
                  <a:cubicBezTo>
                    <a:pt x="3516" y="2796"/>
                    <a:pt x="2950" y="200"/>
                    <a:pt x="2431" y="11"/>
                  </a:cubicBezTo>
                  <a:cubicBezTo>
                    <a:pt x="2405" y="4"/>
                    <a:pt x="2376" y="1"/>
                    <a:pt x="2343" y="1"/>
                  </a:cubicBezTo>
                  <a:close/>
                </a:path>
              </a:pathLst>
            </a:custGeom>
            <a:solidFill>
              <a:srgbClr val="C97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26"/>
            <p:cNvSpPr/>
            <p:nvPr/>
          </p:nvSpPr>
          <p:spPr>
            <a:xfrm>
              <a:off x="2201550" y="3381075"/>
              <a:ext cx="280850" cy="598225"/>
            </a:xfrm>
            <a:custGeom>
              <a:avLst/>
              <a:gdLst/>
              <a:ahLst/>
              <a:cxnLst/>
              <a:rect l="l" t="t" r="r" b="b"/>
              <a:pathLst>
                <a:path w="11234" h="23929" extrusionOk="0">
                  <a:moveTo>
                    <a:pt x="11044" y="0"/>
                  </a:moveTo>
                  <a:lnTo>
                    <a:pt x="1180" y="472"/>
                  </a:lnTo>
                  <a:lnTo>
                    <a:pt x="1" y="23504"/>
                  </a:lnTo>
                  <a:lnTo>
                    <a:pt x="2785" y="23928"/>
                  </a:lnTo>
                  <a:lnTo>
                    <a:pt x="3257" y="7268"/>
                  </a:lnTo>
                  <a:lnTo>
                    <a:pt x="11233" y="9014"/>
                  </a:lnTo>
                  <a:lnTo>
                    <a:pt x="110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26"/>
            <p:cNvSpPr/>
            <p:nvPr/>
          </p:nvSpPr>
          <p:spPr>
            <a:xfrm>
              <a:off x="1972650" y="3968650"/>
              <a:ext cx="516825" cy="2228850"/>
            </a:xfrm>
            <a:custGeom>
              <a:avLst/>
              <a:gdLst/>
              <a:ahLst/>
              <a:cxnLst/>
              <a:rect l="l" t="t" r="r" b="b"/>
              <a:pathLst>
                <a:path w="20673" h="89154" extrusionOk="0">
                  <a:moveTo>
                    <a:pt x="9157" y="1"/>
                  </a:moveTo>
                  <a:cubicBezTo>
                    <a:pt x="8543" y="1605"/>
                    <a:pt x="8732" y="30300"/>
                    <a:pt x="8732" y="30300"/>
                  </a:cubicBezTo>
                  <a:lnTo>
                    <a:pt x="1" y="28460"/>
                  </a:lnTo>
                  <a:lnTo>
                    <a:pt x="8260" y="34784"/>
                  </a:lnTo>
                  <a:lnTo>
                    <a:pt x="7363" y="88635"/>
                  </a:lnTo>
                  <a:lnTo>
                    <a:pt x="12932" y="89154"/>
                  </a:lnTo>
                  <a:cubicBezTo>
                    <a:pt x="12932" y="89154"/>
                    <a:pt x="13263" y="57061"/>
                    <a:pt x="13263" y="46017"/>
                  </a:cubicBezTo>
                  <a:cubicBezTo>
                    <a:pt x="13263" y="34926"/>
                    <a:pt x="15292" y="10714"/>
                    <a:pt x="15292" y="10714"/>
                  </a:cubicBezTo>
                  <a:lnTo>
                    <a:pt x="15292" y="10714"/>
                  </a:lnTo>
                  <a:cubicBezTo>
                    <a:pt x="15292" y="10714"/>
                    <a:pt x="14757" y="10886"/>
                    <a:pt x="14181" y="10886"/>
                  </a:cubicBezTo>
                  <a:cubicBezTo>
                    <a:pt x="13477" y="10886"/>
                    <a:pt x="12713" y="10629"/>
                    <a:pt x="12791" y="9487"/>
                  </a:cubicBezTo>
                  <a:cubicBezTo>
                    <a:pt x="12979" y="7410"/>
                    <a:pt x="11658" y="2927"/>
                    <a:pt x="11658" y="2927"/>
                  </a:cubicBezTo>
                  <a:cubicBezTo>
                    <a:pt x="11658" y="2927"/>
                    <a:pt x="19776" y="2927"/>
                    <a:pt x="20531" y="2785"/>
                  </a:cubicBezTo>
                  <a:lnTo>
                    <a:pt x="20672" y="142"/>
                  </a:lnTo>
                  <a:lnTo>
                    <a:pt x="20672" y="142"/>
                  </a:lnTo>
                  <a:cubicBezTo>
                    <a:pt x="19221" y="195"/>
                    <a:pt x="17776" y="222"/>
                    <a:pt x="16336" y="222"/>
                  </a:cubicBezTo>
                  <a:cubicBezTo>
                    <a:pt x="13935" y="222"/>
                    <a:pt x="11546" y="148"/>
                    <a:pt x="9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26"/>
            <p:cNvSpPr/>
            <p:nvPr/>
          </p:nvSpPr>
          <p:spPr>
            <a:xfrm>
              <a:off x="2595625" y="4694300"/>
              <a:ext cx="173475" cy="1490225"/>
            </a:xfrm>
            <a:custGeom>
              <a:avLst/>
              <a:gdLst/>
              <a:ahLst/>
              <a:cxnLst/>
              <a:rect l="l" t="t" r="r" b="b"/>
              <a:pathLst>
                <a:path w="6939" h="59609" extrusionOk="0">
                  <a:moveTo>
                    <a:pt x="6939" y="0"/>
                  </a:moveTo>
                  <a:lnTo>
                    <a:pt x="473" y="1180"/>
                  </a:lnTo>
                  <a:cubicBezTo>
                    <a:pt x="1" y="1652"/>
                    <a:pt x="1" y="59609"/>
                    <a:pt x="1" y="59609"/>
                  </a:cubicBezTo>
                  <a:lnTo>
                    <a:pt x="5900" y="57815"/>
                  </a:lnTo>
                  <a:lnTo>
                    <a:pt x="69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26"/>
            <p:cNvSpPr/>
            <p:nvPr/>
          </p:nvSpPr>
          <p:spPr>
            <a:xfrm>
              <a:off x="2223975" y="2153975"/>
              <a:ext cx="371675" cy="233000"/>
            </a:xfrm>
            <a:custGeom>
              <a:avLst/>
              <a:gdLst/>
              <a:ahLst/>
              <a:cxnLst/>
              <a:rect l="l" t="t" r="r" b="b"/>
              <a:pathLst>
                <a:path w="14867" h="9320" extrusionOk="0">
                  <a:moveTo>
                    <a:pt x="12838" y="0"/>
                  </a:moveTo>
                  <a:cubicBezTo>
                    <a:pt x="12838" y="0"/>
                    <a:pt x="11705" y="2690"/>
                    <a:pt x="10383" y="5333"/>
                  </a:cubicBezTo>
                  <a:cubicBezTo>
                    <a:pt x="9632" y="6835"/>
                    <a:pt x="7876" y="7621"/>
                    <a:pt x="5650" y="7621"/>
                  </a:cubicBezTo>
                  <a:cubicBezTo>
                    <a:pt x="3959" y="7621"/>
                    <a:pt x="1997" y="7167"/>
                    <a:pt x="0" y="6230"/>
                  </a:cubicBezTo>
                  <a:lnTo>
                    <a:pt x="0" y="6230"/>
                  </a:lnTo>
                  <a:cubicBezTo>
                    <a:pt x="1636" y="7734"/>
                    <a:pt x="1657" y="9320"/>
                    <a:pt x="6466" y="9320"/>
                  </a:cubicBezTo>
                  <a:cubicBezTo>
                    <a:pt x="6790" y="9320"/>
                    <a:pt x="7135" y="9313"/>
                    <a:pt x="7504" y="9298"/>
                  </a:cubicBezTo>
                  <a:cubicBezTo>
                    <a:pt x="13404" y="9062"/>
                    <a:pt x="14867" y="3634"/>
                    <a:pt x="14867" y="3634"/>
                  </a:cubicBezTo>
                  <a:lnTo>
                    <a:pt x="13876" y="614"/>
                  </a:lnTo>
                  <a:lnTo>
                    <a:pt x="128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26"/>
            <p:cNvSpPr/>
            <p:nvPr/>
          </p:nvSpPr>
          <p:spPr>
            <a:xfrm>
              <a:off x="1655250" y="3018775"/>
              <a:ext cx="135725" cy="31950"/>
            </a:xfrm>
            <a:custGeom>
              <a:avLst/>
              <a:gdLst/>
              <a:ahLst/>
              <a:cxnLst/>
              <a:rect l="l" t="t" r="r" b="b"/>
              <a:pathLst>
                <a:path w="5429" h="1278" extrusionOk="0">
                  <a:moveTo>
                    <a:pt x="3582" y="1"/>
                  </a:moveTo>
                  <a:cubicBezTo>
                    <a:pt x="3409" y="1"/>
                    <a:pt x="3236" y="17"/>
                    <a:pt x="3069" y="50"/>
                  </a:cubicBezTo>
                  <a:cubicBezTo>
                    <a:pt x="1936" y="97"/>
                    <a:pt x="567" y="286"/>
                    <a:pt x="1" y="1277"/>
                  </a:cubicBezTo>
                  <a:lnTo>
                    <a:pt x="2738" y="1136"/>
                  </a:lnTo>
                  <a:lnTo>
                    <a:pt x="5428" y="1136"/>
                  </a:lnTo>
                  <a:cubicBezTo>
                    <a:pt x="5334" y="664"/>
                    <a:pt x="4956" y="286"/>
                    <a:pt x="4485" y="144"/>
                  </a:cubicBezTo>
                  <a:cubicBezTo>
                    <a:pt x="4210" y="53"/>
                    <a:pt x="3897" y="1"/>
                    <a:pt x="3582" y="1"/>
                  </a:cubicBezTo>
                  <a:close/>
                </a:path>
              </a:pathLst>
            </a:custGeom>
            <a:solidFill>
              <a:srgbClr val="915A40"/>
            </a:solidFill>
            <a:ln w="9525" cap="flat" cmpd="sng">
              <a:solidFill>
                <a:srgbClr val="C97B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26"/>
            <p:cNvSpPr/>
            <p:nvPr/>
          </p:nvSpPr>
          <p:spPr>
            <a:xfrm>
              <a:off x="1678850" y="3077750"/>
              <a:ext cx="113075" cy="36675"/>
            </a:xfrm>
            <a:custGeom>
              <a:avLst/>
              <a:gdLst/>
              <a:ahLst/>
              <a:cxnLst/>
              <a:rect l="l" t="t" r="r" b="b"/>
              <a:pathLst>
                <a:path w="4523" h="1467" extrusionOk="0">
                  <a:moveTo>
                    <a:pt x="2698" y="1"/>
                  </a:moveTo>
                  <a:cubicBezTo>
                    <a:pt x="2664" y="1"/>
                    <a:pt x="2630" y="2"/>
                    <a:pt x="2597" y="4"/>
                  </a:cubicBezTo>
                  <a:cubicBezTo>
                    <a:pt x="1794" y="4"/>
                    <a:pt x="992" y="287"/>
                    <a:pt x="378" y="853"/>
                  </a:cubicBezTo>
                  <a:cubicBezTo>
                    <a:pt x="237" y="995"/>
                    <a:pt x="1" y="1325"/>
                    <a:pt x="237" y="1467"/>
                  </a:cubicBezTo>
                  <a:lnTo>
                    <a:pt x="4343" y="1420"/>
                  </a:lnTo>
                  <a:cubicBezTo>
                    <a:pt x="4352" y="1438"/>
                    <a:pt x="4364" y="1445"/>
                    <a:pt x="4378" y="1445"/>
                  </a:cubicBezTo>
                  <a:cubicBezTo>
                    <a:pt x="4437" y="1445"/>
                    <a:pt x="4523" y="1307"/>
                    <a:pt x="4484" y="1231"/>
                  </a:cubicBezTo>
                  <a:cubicBezTo>
                    <a:pt x="4168" y="507"/>
                    <a:pt x="3462" y="1"/>
                    <a:pt x="2698" y="1"/>
                  </a:cubicBezTo>
                  <a:close/>
                </a:path>
              </a:pathLst>
            </a:custGeom>
            <a:solidFill>
              <a:srgbClr val="915A40"/>
            </a:solidFill>
            <a:ln w="9525" cap="flat" cmpd="sng">
              <a:solidFill>
                <a:srgbClr val="C97B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26"/>
            <p:cNvSpPr/>
            <p:nvPr/>
          </p:nvSpPr>
          <p:spPr>
            <a:xfrm>
              <a:off x="2917725" y="2813275"/>
              <a:ext cx="158151" cy="102599"/>
            </a:xfrm>
            <a:custGeom>
              <a:avLst/>
              <a:gdLst/>
              <a:ahLst/>
              <a:cxnLst/>
              <a:rect l="l" t="t" r="r" b="b"/>
              <a:pathLst>
                <a:path w="5712" h="3315" extrusionOk="0">
                  <a:moveTo>
                    <a:pt x="2882" y="1"/>
                  </a:moveTo>
                  <a:cubicBezTo>
                    <a:pt x="2216" y="1"/>
                    <a:pt x="1594" y="287"/>
                    <a:pt x="1181" y="813"/>
                  </a:cubicBezTo>
                  <a:cubicBezTo>
                    <a:pt x="662" y="1427"/>
                    <a:pt x="237" y="2182"/>
                    <a:pt x="1" y="2937"/>
                  </a:cubicBezTo>
                  <a:lnTo>
                    <a:pt x="756" y="2512"/>
                  </a:lnTo>
                  <a:cubicBezTo>
                    <a:pt x="2361" y="2890"/>
                    <a:pt x="4013" y="3173"/>
                    <a:pt x="5712" y="3314"/>
                  </a:cubicBezTo>
                  <a:cubicBezTo>
                    <a:pt x="5617" y="2182"/>
                    <a:pt x="5051" y="1096"/>
                    <a:pt x="4107" y="436"/>
                  </a:cubicBezTo>
                  <a:cubicBezTo>
                    <a:pt x="3871" y="247"/>
                    <a:pt x="3635" y="105"/>
                    <a:pt x="3399" y="58"/>
                  </a:cubicBezTo>
                  <a:cubicBezTo>
                    <a:pt x="3226" y="19"/>
                    <a:pt x="3052" y="1"/>
                    <a:pt x="2882" y="1"/>
                  </a:cubicBezTo>
                  <a:close/>
                </a:path>
              </a:pathLst>
            </a:custGeom>
            <a:solidFill>
              <a:srgbClr val="915A40"/>
            </a:solidFill>
            <a:ln w="9525" cap="flat" cmpd="sng">
              <a:solidFill>
                <a:srgbClr val="C97B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26"/>
            <p:cNvSpPr/>
            <p:nvPr/>
          </p:nvSpPr>
          <p:spPr>
            <a:xfrm>
              <a:off x="2908900" y="2888725"/>
              <a:ext cx="191177" cy="90550"/>
            </a:xfrm>
            <a:custGeom>
              <a:avLst/>
              <a:gdLst/>
              <a:ahLst/>
              <a:cxnLst/>
              <a:rect l="l" t="t" r="r" b="b"/>
              <a:pathLst>
                <a:path w="5806" h="1717" extrusionOk="0">
                  <a:moveTo>
                    <a:pt x="2059" y="0"/>
                  </a:moveTo>
                  <a:cubicBezTo>
                    <a:pt x="1800" y="0"/>
                    <a:pt x="1535" y="53"/>
                    <a:pt x="1322" y="159"/>
                  </a:cubicBezTo>
                  <a:cubicBezTo>
                    <a:pt x="709" y="443"/>
                    <a:pt x="567" y="1292"/>
                    <a:pt x="1" y="1717"/>
                  </a:cubicBezTo>
                  <a:lnTo>
                    <a:pt x="1133" y="1103"/>
                  </a:lnTo>
                  <a:cubicBezTo>
                    <a:pt x="2160" y="1264"/>
                    <a:pt x="3208" y="1359"/>
                    <a:pt x="4262" y="1359"/>
                  </a:cubicBezTo>
                  <a:cubicBezTo>
                    <a:pt x="4760" y="1359"/>
                    <a:pt x="5259" y="1337"/>
                    <a:pt x="5759" y="1292"/>
                  </a:cubicBezTo>
                  <a:cubicBezTo>
                    <a:pt x="5806" y="915"/>
                    <a:pt x="5664" y="537"/>
                    <a:pt x="5287" y="395"/>
                  </a:cubicBezTo>
                  <a:cubicBezTo>
                    <a:pt x="5013" y="239"/>
                    <a:pt x="4707" y="147"/>
                    <a:pt x="4395" y="147"/>
                  </a:cubicBezTo>
                  <a:cubicBezTo>
                    <a:pt x="4331" y="147"/>
                    <a:pt x="4266" y="151"/>
                    <a:pt x="4201" y="159"/>
                  </a:cubicBezTo>
                  <a:lnTo>
                    <a:pt x="2313" y="18"/>
                  </a:lnTo>
                  <a:cubicBezTo>
                    <a:pt x="2231" y="6"/>
                    <a:pt x="2145" y="0"/>
                    <a:pt x="2059" y="0"/>
                  </a:cubicBezTo>
                  <a:close/>
                </a:path>
              </a:pathLst>
            </a:custGeom>
            <a:solidFill>
              <a:srgbClr val="915A40"/>
            </a:solidFill>
            <a:ln w="9525" cap="flat" cmpd="sng">
              <a:solidFill>
                <a:srgbClr val="C97B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26"/>
            <p:cNvSpPr/>
            <p:nvPr/>
          </p:nvSpPr>
          <p:spPr>
            <a:xfrm>
              <a:off x="2919525" y="2966050"/>
              <a:ext cx="135700" cy="67275"/>
            </a:xfrm>
            <a:custGeom>
              <a:avLst/>
              <a:gdLst/>
              <a:ahLst/>
              <a:cxnLst/>
              <a:rect l="l" t="t" r="r" b="b"/>
              <a:pathLst>
                <a:path w="5428" h="1577" extrusionOk="0">
                  <a:moveTo>
                    <a:pt x="4343" y="0"/>
                  </a:moveTo>
                  <a:cubicBezTo>
                    <a:pt x="4280" y="0"/>
                    <a:pt x="4217" y="6"/>
                    <a:pt x="4153" y="19"/>
                  </a:cubicBezTo>
                  <a:lnTo>
                    <a:pt x="2973" y="19"/>
                  </a:lnTo>
                  <a:cubicBezTo>
                    <a:pt x="2868" y="11"/>
                    <a:pt x="2763" y="7"/>
                    <a:pt x="2658" y="7"/>
                  </a:cubicBezTo>
                  <a:cubicBezTo>
                    <a:pt x="2149" y="7"/>
                    <a:pt x="1641" y="99"/>
                    <a:pt x="1133" y="255"/>
                  </a:cubicBezTo>
                  <a:cubicBezTo>
                    <a:pt x="566" y="444"/>
                    <a:pt x="95" y="963"/>
                    <a:pt x="0" y="1576"/>
                  </a:cubicBezTo>
                  <a:lnTo>
                    <a:pt x="3634" y="1199"/>
                  </a:lnTo>
                  <a:lnTo>
                    <a:pt x="5239" y="1199"/>
                  </a:lnTo>
                  <a:cubicBezTo>
                    <a:pt x="5428" y="821"/>
                    <a:pt x="5239" y="302"/>
                    <a:pt x="4861" y="113"/>
                  </a:cubicBezTo>
                  <a:cubicBezTo>
                    <a:pt x="4689" y="44"/>
                    <a:pt x="4516" y="0"/>
                    <a:pt x="4343" y="0"/>
                  </a:cubicBezTo>
                  <a:close/>
                </a:path>
              </a:pathLst>
            </a:custGeom>
            <a:solidFill>
              <a:srgbClr val="915A40"/>
            </a:solidFill>
            <a:ln w="9525" cap="flat" cmpd="sng">
              <a:solidFill>
                <a:srgbClr val="C97B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26"/>
            <p:cNvSpPr/>
            <p:nvPr/>
          </p:nvSpPr>
          <p:spPr>
            <a:xfrm>
              <a:off x="2935450" y="3046700"/>
              <a:ext cx="148675" cy="130275"/>
            </a:xfrm>
            <a:custGeom>
              <a:avLst/>
              <a:gdLst/>
              <a:ahLst/>
              <a:cxnLst/>
              <a:rect l="l" t="t" r="r" b="b"/>
              <a:pathLst>
                <a:path w="5947" h="5211" extrusionOk="0">
                  <a:moveTo>
                    <a:pt x="1350" y="0"/>
                  </a:moveTo>
                  <a:cubicBezTo>
                    <a:pt x="1246" y="0"/>
                    <a:pt x="1142" y="44"/>
                    <a:pt x="1039" y="113"/>
                  </a:cubicBezTo>
                  <a:cubicBezTo>
                    <a:pt x="944" y="207"/>
                    <a:pt x="897" y="302"/>
                    <a:pt x="850" y="443"/>
                  </a:cubicBezTo>
                  <a:lnTo>
                    <a:pt x="0" y="2567"/>
                  </a:lnTo>
                  <a:lnTo>
                    <a:pt x="661" y="2473"/>
                  </a:lnTo>
                  <a:cubicBezTo>
                    <a:pt x="897" y="2284"/>
                    <a:pt x="1039" y="1906"/>
                    <a:pt x="1275" y="1670"/>
                  </a:cubicBezTo>
                  <a:cubicBezTo>
                    <a:pt x="1546" y="1437"/>
                    <a:pt x="1914" y="1268"/>
                    <a:pt x="2273" y="1268"/>
                  </a:cubicBezTo>
                  <a:cubicBezTo>
                    <a:pt x="2350" y="1268"/>
                    <a:pt x="2426" y="1276"/>
                    <a:pt x="2502" y="1293"/>
                  </a:cubicBezTo>
                  <a:cubicBezTo>
                    <a:pt x="2974" y="1340"/>
                    <a:pt x="3398" y="1482"/>
                    <a:pt x="3776" y="1670"/>
                  </a:cubicBezTo>
                  <a:cubicBezTo>
                    <a:pt x="3823" y="2756"/>
                    <a:pt x="3870" y="3841"/>
                    <a:pt x="3870" y="4927"/>
                  </a:cubicBezTo>
                  <a:cubicBezTo>
                    <a:pt x="3870" y="5021"/>
                    <a:pt x="3870" y="5116"/>
                    <a:pt x="3965" y="5163"/>
                  </a:cubicBezTo>
                  <a:cubicBezTo>
                    <a:pt x="4012" y="5210"/>
                    <a:pt x="4106" y="5210"/>
                    <a:pt x="4154" y="5210"/>
                  </a:cubicBezTo>
                  <a:lnTo>
                    <a:pt x="5003" y="5163"/>
                  </a:lnTo>
                  <a:cubicBezTo>
                    <a:pt x="5050" y="3983"/>
                    <a:pt x="5239" y="2803"/>
                    <a:pt x="5664" y="1718"/>
                  </a:cubicBezTo>
                  <a:cubicBezTo>
                    <a:pt x="5805" y="1340"/>
                    <a:pt x="5947" y="821"/>
                    <a:pt x="5664" y="538"/>
                  </a:cubicBezTo>
                  <a:cubicBezTo>
                    <a:pt x="5522" y="443"/>
                    <a:pt x="5381" y="349"/>
                    <a:pt x="5192" y="349"/>
                  </a:cubicBezTo>
                  <a:cubicBezTo>
                    <a:pt x="4123" y="143"/>
                    <a:pt x="3055" y="10"/>
                    <a:pt x="1955" y="10"/>
                  </a:cubicBezTo>
                  <a:cubicBezTo>
                    <a:pt x="1792" y="10"/>
                    <a:pt x="1628" y="12"/>
                    <a:pt x="1463" y="19"/>
                  </a:cubicBezTo>
                  <a:cubicBezTo>
                    <a:pt x="1425" y="6"/>
                    <a:pt x="1388" y="0"/>
                    <a:pt x="1350" y="0"/>
                  </a:cubicBezTo>
                  <a:close/>
                </a:path>
              </a:pathLst>
            </a:custGeom>
            <a:solidFill>
              <a:srgbClr val="915A40"/>
            </a:solidFill>
            <a:ln w="9525" cap="flat" cmpd="sng">
              <a:solidFill>
                <a:srgbClr val="C97B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26"/>
            <p:cNvSpPr/>
            <p:nvPr/>
          </p:nvSpPr>
          <p:spPr>
            <a:xfrm>
              <a:off x="1697725" y="2378875"/>
              <a:ext cx="1320350" cy="70725"/>
            </a:xfrm>
            <a:custGeom>
              <a:avLst/>
              <a:gdLst/>
              <a:ahLst/>
              <a:cxnLst/>
              <a:rect l="l" t="t" r="r" b="b"/>
              <a:pathLst>
                <a:path w="52814" h="2829" extrusionOk="0">
                  <a:moveTo>
                    <a:pt x="51087" y="1"/>
                  </a:moveTo>
                  <a:cubicBezTo>
                    <a:pt x="49793" y="1"/>
                    <a:pt x="48518" y="54"/>
                    <a:pt x="47244" y="160"/>
                  </a:cubicBezTo>
                  <a:lnTo>
                    <a:pt x="42194" y="396"/>
                  </a:lnTo>
                  <a:lnTo>
                    <a:pt x="32047" y="821"/>
                  </a:lnTo>
                  <a:cubicBezTo>
                    <a:pt x="25298" y="1151"/>
                    <a:pt x="18502" y="1435"/>
                    <a:pt x="11706" y="1765"/>
                  </a:cubicBezTo>
                  <a:cubicBezTo>
                    <a:pt x="7883" y="1907"/>
                    <a:pt x="4060" y="2048"/>
                    <a:pt x="237" y="2473"/>
                  </a:cubicBezTo>
                  <a:cubicBezTo>
                    <a:pt x="1" y="2473"/>
                    <a:pt x="1" y="2756"/>
                    <a:pt x="237" y="2803"/>
                  </a:cubicBezTo>
                  <a:cubicBezTo>
                    <a:pt x="873" y="2821"/>
                    <a:pt x="1510" y="2829"/>
                    <a:pt x="2149" y="2829"/>
                  </a:cubicBezTo>
                  <a:cubicBezTo>
                    <a:pt x="4924" y="2829"/>
                    <a:pt x="7725" y="2682"/>
                    <a:pt x="10526" y="2567"/>
                  </a:cubicBezTo>
                  <a:lnTo>
                    <a:pt x="20673" y="2142"/>
                  </a:lnTo>
                  <a:cubicBezTo>
                    <a:pt x="27516" y="1859"/>
                    <a:pt x="34359" y="1529"/>
                    <a:pt x="41203" y="1246"/>
                  </a:cubicBezTo>
                  <a:lnTo>
                    <a:pt x="46819" y="963"/>
                  </a:lnTo>
                  <a:cubicBezTo>
                    <a:pt x="48707" y="963"/>
                    <a:pt x="50595" y="868"/>
                    <a:pt x="52483" y="632"/>
                  </a:cubicBezTo>
                  <a:cubicBezTo>
                    <a:pt x="52813" y="585"/>
                    <a:pt x="52719" y="66"/>
                    <a:pt x="52388" y="19"/>
                  </a:cubicBezTo>
                  <a:cubicBezTo>
                    <a:pt x="51952" y="7"/>
                    <a:pt x="51518" y="1"/>
                    <a:pt x="510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26"/>
            <p:cNvSpPr/>
            <p:nvPr/>
          </p:nvSpPr>
          <p:spPr>
            <a:xfrm>
              <a:off x="2887075" y="2868950"/>
              <a:ext cx="197050" cy="135750"/>
            </a:xfrm>
            <a:custGeom>
              <a:avLst/>
              <a:gdLst/>
              <a:ahLst/>
              <a:cxnLst/>
              <a:rect l="l" t="t" r="r" b="b"/>
              <a:pathLst>
                <a:path w="7882" h="5430" extrusionOk="0">
                  <a:moveTo>
                    <a:pt x="3570" y="0"/>
                  </a:moveTo>
                  <a:cubicBezTo>
                    <a:pt x="3402" y="0"/>
                    <a:pt x="3235" y="16"/>
                    <a:pt x="3068" y="49"/>
                  </a:cubicBezTo>
                  <a:cubicBezTo>
                    <a:pt x="2596" y="144"/>
                    <a:pt x="2171" y="427"/>
                    <a:pt x="1888" y="804"/>
                  </a:cubicBezTo>
                  <a:cubicBezTo>
                    <a:pt x="1227" y="1512"/>
                    <a:pt x="708" y="2362"/>
                    <a:pt x="331" y="3259"/>
                  </a:cubicBezTo>
                  <a:cubicBezTo>
                    <a:pt x="95" y="3683"/>
                    <a:pt x="0" y="4202"/>
                    <a:pt x="142" y="4627"/>
                  </a:cubicBezTo>
                  <a:cubicBezTo>
                    <a:pt x="236" y="5099"/>
                    <a:pt x="614" y="5382"/>
                    <a:pt x="1086" y="5430"/>
                  </a:cubicBezTo>
                  <a:cubicBezTo>
                    <a:pt x="1558" y="5430"/>
                    <a:pt x="1605" y="4769"/>
                    <a:pt x="1180" y="4674"/>
                  </a:cubicBezTo>
                  <a:cubicBezTo>
                    <a:pt x="95" y="4297"/>
                    <a:pt x="2360" y="1371"/>
                    <a:pt x="2832" y="993"/>
                  </a:cubicBezTo>
                  <a:cubicBezTo>
                    <a:pt x="3074" y="855"/>
                    <a:pt x="3341" y="767"/>
                    <a:pt x="3615" y="767"/>
                  </a:cubicBezTo>
                  <a:cubicBezTo>
                    <a:pt x="3715" y="767"/>
                    <a:pt x="3816" y="779"/>
                    <a:pt x="3918" y="804"/>
                  </a:cubicBezTo>
                  <a:cubicBezTo>
                    <a:pt x="4295" y="899"/>
                    <a:pt x="4720" y="946"/>
                    <a:pt x="5097" y="1040"/>
                  </a:cubicBezTo>
                  <a:lnTo>
                    <a:pt x="6372" y="1276"/>
                  </a:lnTo>
                  <a:cubicBezTo>
                    <a:pt x="6749" y="1418"/>
                    <a:pt x="7174" y="1465"/>
                    <a:pt x="7599" y="1465"/>
                  </a:cubicBezTo>
                  <a:cubicBezTo>
                    <a:pt x="7788" y="1465"/>
                    <a:pt x="7882" y="1182"/>
                    <a:pt x="7693" y="1087"/>
                  </a:cubicBezTo>
                  <a:cubicBezTo>
                    <a:pt x="7221" y="804"/>
                    <a:pt x="6702" y="616"/>
                    <a:pt x="6136" y="521"/>
                  </a:cubicBezTo>
                  <a:cubicBezTo>
                    <a:pt x="5617" y="380"/>
                    <a:pt x="5050" y="238"/>
                    <a:pt x="4484" y="144"/>
                  </a:cubicBezTo>
                  <a:cubicBezTo>
                    <a:pt x="4179" y="52"/>
                    <a:pt x="3874" y="0"/>
                    <a:pt x="3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26"/>
            <p:cNvSpPr/>
            <p:nvPr/>
          </p:nvSpPr>
          <p:spPr>
            <a:xfrm>
              <a:off x="2889425" y="2936700"/>
              <a:ext cx="191175" cy="131875"/>
            </a:xfrm>
            <a:custGeom>
              <a:avLst/>
              <a:gdLst/>
              <a:ahLst/>
              <a:cxnLst/>
              <a:rect l="l" t="t" r="r" b="b"/>
              <a:pathLst>
                <a:path w="7647" h="5275" extrusionOk="0">
                  <a:moveTo>
                    <a:pt x="2851" y="0"/>
                  </a:moveTo>
                  <a:cubicBezTo>
                    <a:pt x="2518" y="0"/>
                    <a:pt x="2197" y="136"/>
                    <a:pt x="1936" y="360"/>
                  </a:cubicBezTo>
                  <a:cubicBezTo>
                    <a:pt x="1653" y="643"/>
                    <a:pt x="1417" y="1020"/>
                    <a:pt x="1228" y="1398"/>
                  </a:cubicBezTo>
                  <a:cubicBezTo>
                    <a:pt x="945" y="1776"/>
                    <a:pt x="756" y="2200"/>
                    <a:pt x="567" y="2625"/>
                  </a:cubicBezTo>
                  <a:cubicBezTo>
                    <a:pt x="331" y="3333"/>
                    <a:pt x="1" y="4607"/>
                    <a:pt x="614" y="5174"/>
                  </a:cubicBezTo>
                  <a:cubicBezTo>
                    <a:pt x="684" y="5243"/>
                    <a:pt x="772" y="5274"/>
                    <a:pt x="861" y="5274"/>
                  </a:cubicBezTo>
                  <a:cubicBezTo>
                    <a:pt x="1014" y="5274"/>
                    <a:pt x="1168" y="5181"/>
                    <a:pt x="1228" y="5032"/>
                  </a:cubicBezTo>
                  <a:cubicBezTo>
                    <a:pt x="1228" y="4655"/>
                    <a:pt x="1228" y="4277"/>
                    <a:pt x="1228" y="3947"/>
                  </a:cubicBezTo>
                  <a:cubicBezTo>
                    <a:pt x="1228" y="3569"/>
                    <a:pt x="1322" y="3191"/>
                    <a:pt x="1464" y="2861"/>
                  </a:cubicBezTo>
                  <a:cubicBezTo>
                    <a:pt x="1605" y="2484"/>
                    <a:pt x="1794" y="2153"/>
                    <a:pt x="1983" y="1823"/>
                  </a:cubicBezTo>
                  <a:cubicBezTo>
                    <a:pt x="2125" y="1492"/>
                    <a:pt x="2360" y="1162"/>
                    <a:pt x="2596" y="926"/>
                  </a:cubicBezTo>
                  <a:cubicBezTo>
                    <a:pt x="2725" y="841"/>
                    <a:pt x="2892" y="813"/>
                    <a:pt x="3067" y="813"/>
                  </a:cubicBezTo>
                  <a:cubicBezTo>
                    <a:pt x="3278" y="813"/>
                    <a:pt x="3501" y="853"/>
                    <a:pt x="3682" y="879"/>
                  </a:cubicBezTo>
                  <a:cubicBezTo>
                    <a:pt x="4107" y="879"/>
                    <a:pt x="4531" y="926"/>
                    <a:pt x="4956" y="926"/>
                  </a:cubicBezTo>
                  <a:cubicBezTo>
                    <a:pt x="5381" y="926"/>
                    <a:pt x="5806" y="973"/>
                    <a:pt x="6231" y="973"/>
                  </a:cubicBezTo>
                  <a:cubicBezTo>
                    <a:pt x="6655" y="973"/>
                    <a:pt x="7080" y="973"/>
                    <a:pt x="7505" y="879"/>
                  </a:cubicBezTo>
                  <a:cubicBezTo>
                    <a:pt x="7599" y="832"/>
                    <a:pt x="7646" y="690"/>
                    <a:pt x="7552" y="596"/>
                  </a:cubicBezTo>
                  <a:cubicBezTo>
                    <a:pt x="7080" y="454"/>
                    <a:pt x="6608" y="360"/>
                    <a:pt x="6136" y="313"/>
                  </a:cubicBezTo>
                  <a:cubicBezTo>
                    <a:pt x="5617" y="265"/>
                    <a:pt x="5145" y="218"/>
                    <a:pt x="4626" y="171"/>
                  </a:cubicBezTo>
                  <a:cubicBezTo>
                    <a:pt x="4107" y="77"/>
                    <a:pt x="3635" y="29"/>
                    <a:pt x="3116" y="29"/>
                  </a:cubicBezTo>
                  <a:cubicBezTo>
                    <a:pt x="3027" y="10"/>
                    <a:pt x="2938" y="0"/>
                    <a:pt x="2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26"/>
            <p:cNvSpPr/>
            <p:nvPr/>
          </p:nvSpPr>
          <p:spPr>
            <a:xfrm>
              <a:off x="2908300" y="3005425"/>
              <a:ext cx="158150" cy="119350"/>
            </a:xfrm>
            <a:custGeom>
              <a:avLst/>
              <a:gdLst/>
              <a:ahLst/>
              <a:cxnLst/>
              <a:rect l="l" t="t" r="r" b="b"/>
              <a:pathLst>
                <a:path w="6326" h="4774" extrusionOk="0">
                  <a:moveTo>
                    <a:pt x="2702" y="1"/>
                  </a:moveTo>
                  <a:cubicBezTo>
                    <a:pt x="2310" y="1"/>
                    <a:pt x="1930" y="62"/>
                    <a:pt x="1605" y="206"/>
                  </a:cubicBezTo>
                  <a:cubicBezTo>
                    <a:pt x="1228" y="395"/>
                    <a:pt x="945" y="678"/>
                    <a:pt x="709" y="1009"/>
                  </a:cubicBezTo>
                  <a:cubicBezTo>
                    <a:pt x="284" y="1764"/>
                    <a:pt x="48" y="2661"/>
                    <a:pt x="1" y="3510"/>
                  </a:cubicBezTo>
                  <a:cubicBezTo>
                    <a:pt x="1" y="3982"/>
                    <a:pt x="237" y="4407"/>
                    <a:pt x="662" y="4643"/>
                  </a:cubicBezTo>
                  <a:cubicBezTo>
                    <a:pt x="804" y="4732"/>
                    <a:pt x="967" y="4774"/>
                    <a:pt x="1132" y="4774"/>
                  </a:cubicBezTo>
                  <a:cubicBezTo>
                    <a:pt x="1404" y="4774"/>
                    <a:pt x="1683" y="4660"/>
                    <a:pt x="1889" y="4454"/>
                  </a:cubicBezTo>
                  <a:cubicBezTo>
                    <a:pt x="2313" y="4124"/>
                    <a:pt x="2644" y="3699"/>
                    <a:pt x="2927" y="3274"/>
                  </a:cubicBezTo>
                  <a:cubicBezTo>
                    <a:pt x="3210" y="2849"/>
                    <a:pt x="3446" y="2330"/>
                    <a:pt x="3493" y="1811"/>
                  </a:cubicBezTo>
                  <a:cubicBezTo>
                    <a:pt x="3465" y="1638"/>
                    <a:pt x="3330" y="1536"/>
                    <a:pt x="3187" y="1536"/>
                  </a:cubicBezTo>
                  <a:cubicBezTo>
                    <a:pt x="3096" y="1536"/>
                    <a:pt x="3001" y="1578"/>
                    <a:pt x="2927" y="1670"/>
                  </a:cubicBezTo>
                  <a:cubicBezTo>
                    <a:pt x="2785" y="1858"/>
                    <a:pt x="2691" y="2094"/>
                    <a:pt x="2597" y="2330"/>
                  </a:cubicBezTo>
                  <a:cubicBezTo>
                    <a:pt x="2502" y="2519"/>
                    <a:pt x="2408" y="2708"/>
                    <a:pt x="2266" y="2897"/>
                  </a:cubicBezTo>
                  <a:cubicBezTo>
                    <a:pt x="2030" y="3274"/>
                    <a:pt x="1747" y="3605"/>
                    <a:pt x="1370" y="3888"/>
                  </a:cubicBezTo>
                  <a:cubicBezTo>
                    <a:pt x="1285" y="3938"/>
                    <a:pt x="1211" y="3960"/>
                    <a:pt x="1147" y="3960"/>
                  </a:cubicBezTo>
                  <a:cubicBezTo>
                    <a:pt x="854" y="3960"/>
                    <a:pt x="773" y="3498"/>
                    <a:pt x="850" y="3227"/>
                  </a:cubicBezTo>
                  <a:cubicBezTo>
                    <a:pt x="898" y="2802"/>
                    <a:pt x="1039" y="2378"/>
                    <a:pt x="1181" y="2000"/>
                  </a:cubicBezTo>
                  <a:cubicBezTo>
                    <a:pt x="1275" y="1670"/>
                    <a:pt x="1464" y="1339"/>
                    <a:pt x="1700" y="1103"/>
                  </a:cubicBezTo>
                  <a:cubicBezTo>
                    <a:pt x="1997" y="918"/>
                    <a:pt x="2352" y="790"/>
                    <a:pt x="2697" y="790"/>
                  </a:cubicBezTo>
                  <a:cubicBezTo>
                    <a:pt x="2790" y="790"/>
                    <a:pt x="2883" y="800"/>
                    <a:pt x="2974" y="820"/>
                  </a:cubicBezTo>
                  <a:lnTo>
                    <a:pt x="4626" y="914"/>
                  </a:lnTo>
                  <a:lnTo>
                    <a:pt x="5428" y="962"/>
                  </a:lnTo>
                  <a:cubicBezTo>
                    <a:pt x="5492" y="974"/>
                    <a:pt x="5558" y="980"/>
                    <a:pt x="5626" y="980"/>
                  </a:cubicBezTo>
                  <a:cubicBezTo>
                    <a:pt x="5813" y="980"/>
                    <a:pt x="6011" y="936"/>
                    <a:pt x="6183" y="867"/>
                  </a:cubicBezTo>
                  <a:cubicBezTo>
                    <a:pt x="6325" y="820"/>
                    <a:pt x="6325" y="631"/>
                    <a:pt x="6231" y="537"/>
                  </a:cubicBezTo>
                  <a:cubicBezTo>
                    <a:pt x="5759" y="301"/>
                    <a:pt x="5240" y="206"/>
                    <a:pt x="4720" y="206"/>
                  </a:cubicBezTo>
                  <a:cubicBezTo>
                    <a:pt x="4154" y="159"/>
                    <a:pt x="3588" y="112"/>
                    <a:pt x="3069" y="18"/>
                  </a:cubicBezTo>
                  <a:cubicBezTo>
                    <a:pt x="2946" y="7"/>
                    <a:pt x="2823" y="1"/>
                    <a:pt x="27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26"/>
            <p:cNvSpPr/>
            <p:nvPr/>
          </p:nvSpPr>
          <p:spPr>
            <a:xfrm>
              <a:off x="2966550" y="3062325"/>
              <a:ext cx="110500" cy="36625"/>
            </a:xfrm>
            <a:custGeom>
              <a:avLst/>
              <a:gdLst/>
              <a:ahLst/>
              <a:cxnLst/>
              <a:rect l="l" t="t" r="r" b="b"/>
              <a:pathLst>
                <a:path w="4420" h="1465" extrusionOk="0">
                  <a:moveTo>
                    <a:pt x="311" y="1"/>
                  </a:moveTo>
                  <a:cubicBezTo>
                    <a:pt x="141" y="1"/>
                    <a:pt x="0" y="204"/>
                    <a:pt x="172" y="290"/>
                  </a:cubicBezTo>
                  <a:cubicBezTo>
                    <a:pt x="267" y="432"/>
                    <a:pt x="408" y="526"/>
                    <a:pt x="597" y="621"/>
                  </a:cubicBezTo>
                  <a:cubicBezTo>
                    <a:pt x="739" y="715"/>
                    <a:pt x="927" y="762"/>
                    <a:pt x="1116" y="857"/>
                  </a:cubicBezTo>
                  <a:cubicBezTo>
                    <a:pt x="1446" y="951"/>
                    <a:pt x="1777" y="1093"/>
                    <a:pt x="2107" y="1187"/>
                  </a:cubicBezTo>
                  <a:cubicBezTo>
                    <a:pt x="2438" y="1281"/>
                    <a:pt x="2815" y="1329"/>
                    <a:pt x="3146" y="1376"/>
                  </a:cubicBezTo>
                  <a:cubicBezTo>
                    <a:pt x="3344" y="1401"/>
                    <a:pt x="3596" y="1465"/>
                    <a:pt x="3823" y="1465"/>
                  </a:cubicBezTo>
                  <a:cubicBezTo>
                    <a:pt x="4028" y="1465"/>
                    <a:pt x="4214" y="1413"/>
                    <a:pt x="4325" y="1234"/>
                  </a:cubicBezTo>
                  <a:cubicBezTo>
                    <a:pt x="4420" y="1093"/>
                    <a:pt x="4420" y="951"/>
                    <a:pt x="4325" y="857"/>
                  </a:cubicBezTo>
                  <a:cubicBezTo>
                    <a:pt x="4205" y="646"/>
                    <a:pt x="3951" y="608"/>
                    <a:pt x="3697" y="608"/>
                  </a:cubicBezTo>
                  <a:cubicBezTo>
                    <a:pt x="3552" y="608"/>
                    <a:pt x="3407" y="621"/>
                    <a:pt x="3287" y="621"/>
                  </a:cubicBezTo>
                  <a:cubicBezTo>
                    <a:pt x="2957" y="573"/>
                    <a:pt x="2626" y="526"/>
                    <a:pt x="2296" y="479"/>
                  </a:cubicBezTo>
                  <a:cubicBezTo>
                    <a:pt x="1966" y="432"/>
                    <a:pt x="1635" y="337"/>
                    <a:pt x="1352" y="243"/>
                  </a:cubicBezTo>
                  <a:lnTo>
                    <a:pt x="880" y="102"/>
                  </a:lnTo>
                  <a:cubicBezTo>
                    <a:pt x="691" y="54"/>
                    <a:pt x="550" y="7"/>
                    <a:pt x="361" y="7"/>
                  </a:cubicBezTo>
                  <a:cubicBezTo>
                    <a:pt x="344" y="3"/>
                    <a:pt x="327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26"/>
            <p:cNvSpPr/>
            <p:nvPr/>
          </p:nvSpPr>
          <p:spPr>
            <a:xfrm>
              <a:off x="2980450" y="2829825"/>
              <a:ext cx="77725" cy="68350"/>
            </a:xfrm>
            <a:custGeom>
              <a:avLst/>
              <a:gdLst/>
              <a:ahLst/>
              <a:cxnLst/>
              <a:rect l="l" t="t" r="r" b="b"/>
              <a:pathLst>
                <a:path w="3109" h="2734" extrusionOk="0">
                  <a:moveTo>
                    <a:pt x="130" y="0"/>
                  </a:moveTo>
                  <a:cubicBezTo>
                    <a:pt x="30" y="0"/>
                    <a:pt x="0" y="117"/>
                    <a:pt x="41" y="198"/>
                  </a:cubicBezTo>
                  <a:cubicBezTo>
                    <a:pt x="88" y="293"/>
                    <a:pt x="135" y="387"/>
                    <a:pt x="230" y="481"/>
                  </a:cubicBezTo>
                  <a:cubicBezTo>
                    <a:pt x="324" y="576"/>
                    <a:pt x="419" y="670"/>
                    <a:pt x="513" y="765"/>
                  </a:cubicBezTo>
                  <a:lnTo>
                    <a:pt x="1032" y="1237"/>
                  </a:lnTo>
                  <a:cubicBezTo>
                    <a:pt x="1410" y="1614"/>
                    <a:pt x="1740" y="1992"/>
                    <a:pt x="2118" y="2322"/>
                  </a:cubicBezTo>
                  <a:cubicBezTo>
                    <a:pt x="2275" y="2479"/>
                    <a:pt x="2464" y="2734"/>
                    <a:pt x="2714" y="2734"/>
                  </a:cubicBezTo>
                  <a:cubicBezTo>
                    <a:pt x="2764" y="2734"/>
                    <a:pt x="2817" y="2724"/>
                    <a:pt x="2873" y="2700"/>
                  </a:cubicBezTo>
                  <a:cubicBezTo>
                    <a:pt x="3014" y="2605"/>
                    <a:pt x="3109" y="2417"/>
                    <a:pt x="3061" y="2275"/>
                  </a:cubicBezTo>
                  <a:cubicBezTo>
                    <a:pt x="3014" y="2086"/>
                    <a:pt x="2873" y="1992"/>
                    <a:pt x="2778" y="1897"/>
                  </a:cubicBezTo>
                  <a:cubicBezTo>
                    <a:pt x="2401" y="1567"/>
                    <a:pt x="1976" y="1237"/>
                    <a:pt x="1598" y="953"/>
                  </a:cubicBezTo>
                  <a:lnTo>
                    <a:pt x="890" y="434"/>
                  </a:lnTo>
                  <a:cubicBezTo>
                    <a:pt x="796" y="340"/>
                    <a:pt x="702" y="245"/>
                    <a:pt x="560" y="198"/>
                  </a:cubicBezTo>
                  <a:cubicBezTo>
                    <a:pt x="466" y="104"/>
                    <a:pt x="419" y="104"/>
                    <a:pt x="371" y="57"/>
                  </a:cubicBezTo>
                  <a:cubicBezTo>
                    <a:pt x="324" y="57"/>
                    <a:pt x="230" y="10"/>
                    <a:pt x="183" y="10"/>
                  </a:cubicBezTo>
                  <a:cubicBezTo>
                    <a:pt x="163" y="3"/>
                    <a:pt x="146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26"/>
            <p:cNvSpPr/>
            <p:nvPr/>
          </p:nvSpPr>
          <p:spPr>
            <a:xfrm>
              <a:off x="2944875" y="2843025"/>
              <a:ext cx="62650" cy="47225"/>
            </a:xfrm>
            <a:custGeom>
              <a:avLst/>
              <a:gdLst/>
              <a:ahLst/>
              <a:cxnLst/>
              <a:rect l="l" t="t" r="r" b="b"/>
              <a:pathLst>
                <a:path w="2506" h="1889" extrusionOk="0">
                  <a:moveTo>
                    <a:pt x="1794" y="1"/>
                  </a:moveTo>
                  <a:cubicBezTo>
                    <a:pt x="1653" y="1"/>
                    <a:pt x="1511" y="48"/>
                    <a:pt x="1417" y="48"/>
                  </a:cubicBezTo>
                  <a:cubicBezTo>
                    <a:pt x="1181" y="95"/>
                    <a:pt x="992" y="189"/>
                    <a:pt x="803" y="331"/>
                  </a:cubicBezTo>
                  <a:cubicBezTo>
                    <a:pt x="567" y="473"/>
                    <a:pt x="378" y="661"/>
                    <a:pt x="237" y="850"/>
                  </a:cubicBezTo>
                  <a:cubicBezTo>
                    <a:pt x="190" y="945"/>
                    <a:pt x="142" y="1039"/>
                    <a:pt x="95" y="1133"/>
                  </a:cubicBezTo>
                  <a:cubicBezTo>
                    <a:pt x="1" y="1275"/>
                    <a:pt x="1" y="1417"/>
                    <a:pt x="1" y="1558"/>
                  </a:cubicBezTo>
                  <a:cubicBezTo>
                    <a:pt x="1" y="1747"/>
                    <a:pt x="95" y="1889"/>
                    <a:pt x="284" y="1889"/>
                  </a:cubicBezTo>
                  <a:cubicBezTo>
                    <a:pt x="426" y="1889"/>
                    <a:pt x="567" y="1794"/>
                    <a:pt x="662" y="1653"/>
                  </a:cubicBezTo>
                  <a:lnTo>
                    <a:pt x="662" y="1605"/>
                  </a:lnTo>
                  <a:cubicBezTo>
                    <a:pt x="662" y="1511"/>
                    <a:pt x="709" y="1464"/>
                    <a:pt x="709" y="1417"/>
                  </a:cubicBezTo>
                  <a:lnTo>
                    <a:pt x="709" y="1322"/>
                  </a:lnTo>
                  <a:lnTo>
                    <a:pt x="803" y="1228"/>
                  </a:lnTo>
                  <a:lnTo>
                    <a:pt x="850" y="1181"/>
                  </a:lnTo>
                  <a:lnTo>
                    <a:pt x="945" y="1039"/>
                  </a:lnTo>
                  <a:lnTo>
                    <a:pt x="1039" y="945"/>
                  </a:lnTo>
                  <a:lnTo>
                    <a:pt x="1086" y="945"/>
                  </a:lnTo>
                  <a:lnTo>
                    <a:pt x="1322" y="803"/>
                  </a:lnTo>
                  <a:lnTo>
                    <a:pt x="1370" y="756"/>
                  </a:lnTo>
                  <a:lnTo>
                    <a:pt x="1511" y="709"/>
                  </a:lnTo>
                  <a:lnTo>
                    <a:pt x="1700" y="709"/>
                  </a:lnTo>
                  <a:lnTo>
                    <a:pt x="1889" y="661"/>
                  </a:lnTo>
                  <a:lnTo>
                    <a:pt x="1936" y="661"/>
                  </a:lnTo>
                  <a:cubicBezTo>
                    <a:pt x="1980" y="676"/>
                    <a:pt x="2021" y="683"/>
                    <a:pt x="2059" y="683"/>
                  </a:cubicBezTo>
                  <a:cubicBezTo>
                    <a:pt x="2393" y="683"/>
                    <a:pt x="2506" y="180"/>
                    <a:pt x="2125" y="95"/>
                  </a:cubicBezTo>
                  <a:cubicBezTo>
                    <a:pt x="2030" y="48"/>
                    <a:pt x="1889" y="1"/>
                    <a:pt x="1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26"/>
            <p:cNvSpPr/>
            <p:nvPr/>
          </p:nvSpPr>
          <p:spPr>
            <a:xfrm>
              <a:off x="2891800" y="2775725"/>
              <a:ext cx="247800" cy="419800"/>
            </a:xfrm>
            <a:custGeom>
              <a:avLst/>
              <a:gdLst/>
              <a:ahLst/>
              <a:cxnLst/>
              <a:rect l="l" t="t" r="r" b="b"/>
              <a:pathLst>
                <a:path w="9912" h="16792" extrusionOk="0">
                  <a:moveTo>
                    <a:pt x="4562" y="0"/>
                  </a:moveTo>
                  <a:cubicBezTo>
                    <a:pt x="4185" y="0"/>
                    <a:pt x="3797" y="73"/>
                    <a:pt x="3398" y="238"/>
                  </a:cubicBezTo>
                  <a:cubicBezTo>
                    <a:pt x="1794" y="852"/>
                    <a:pt x="0" y="3259"/>
                    <a:pt x="708" y="5005"/>
                  </a:cubicBezTo>
                  <a:cubicBezTo>
                    <a:pt x="729" y="5112"/>
                    <a:pt x="818" y="5160"/>
                    <a:pt x="908" y="5160"/>
                  </a:cubicBezTo>
                  <a:cubicBezTo>
                    <a:pt x="1019" y="5160"/>
                    <a:pt x="1133" y="5088"/>
                    <a:pt x="1133" y="4958"/>
                  </a:cubicBezTo>
                  <a:cubicBezTo>
                    <a:pt x="897" y="3920"/>
                    <a:pt x="1652" y="2693"/>
                    <a:pt x="2313" y="1890"/>
                  </a:cubicBezTo>
                  <a:cubicBezTo>
                    <a:pt x="2832" y="1182"/>
                    <a:pt x="3681" y="758"/>
                    <a:pt x="4578" y="710"/>
                  </a:cubicBezTo>
                  <a:cubicBezTo>
                    <a:pt x="6277" y="758"/>
                    <a:pt x="7599" y="2409"/>
                    <a:pt x="8590" y="3637"/>
                  </a:cubicBezTo>
                  <a:cubicBezTo>
                    <a:pt x="9203" y="4392"/>
                    <a:pt x="9203" y="5666"/>
                    <a:pt x="9156" y="6563"/>
                  </a:cubicBezTo>
                  <a:cubicBezTo>
                    <a:pt x="9109" y="7601"/>
                    <a:pt x="8920" y="8639"/>
                    <a:pt x="8920" y="9725"/>
                  </a:cubicBezTo>
                  <a:cubicBezTo>
                    <a:pt x="8920" y="11943"/>
                    <a:pt x="8259" y="14161"/>
                    <a:pt x="7599" y="16285"/>
                  </a:cubicBezTo>
                  <a:cubicBezTo>
                    <a:pt x="7542" y="16598"/>
                    <a:pt x="7794" y="16791"/>
                    <a:pt x="8045" y="16791"/>
                  </a:cubicBezTo>
                  <a:cubicBezTo>
                    <a:pt x="8209" y="16791"/>
                    <a:pt x="8373" y="16708"/>
                    <a:pt x="8448" y="16521"/>
                  </a:cubicBezTo>
                  <a:cubicBezTo>
                    <a:pt x="8826" y="15152"/>
                    <a:pt x="9203" y="13784"/>
                    <a:pt x="9486" y="12368"/>
                  </a:cubicBezTo>
                  <a:cubicBezTo>
                    <a:pt x="9675" y="11094"/>
                    <a:pt x="9770" y="9772"/>
                    <a:pt x="9817" y="8498"/>
                  </a:cubicBezTo>
                  <a:cubicBezTo>
                    <a:pt x="9911" y="7223"/>
                    <a:pt x="9911" y="5949"/>
                    <a:pt x="9817" y="4722"/>
                  </a:cubicBezTo>
                  <a:cubicBezTo>
                    <a:pt x="9628" y="3589"/>
                    <a:pt x="9014" y="2976"/>
                    <a:pt x="8307" y="2174"/>
                  </a:cubicBezTo>
                  <a:cubicBezTo>
                    <a:pt x="7295" y="1087"/>
                    <a:pt x="6015" y="0"/>
                    <a:pt x="4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26"/>
            <p:cNvSpPr/>
            <p:nvPr/>
          </p:nvSpPr>
          <p:spPr>
            <a:xfrm>
              <a:off x="3002700" y="2381400"/>
              <a:ext cx="34250" cy="420650"/>
            </a:xfrm>
            <a:custGeom>
              <a:avLst/>
              <a:gdLst/>
              <a:ahLst/>
              <a:cxnLst/>
              <a:rect l="l" t="t" r="r" b="b"/>
              <a:pathLst>
                <a:path w="1370" h="16826" extrusionOk="0">
                  <a:moveTo>
                    <a:pt x="408" y="0"/>
                  </a:moveTo>
                  <a:cubicBezTo>
                    <a:pt x="366" y="0"/>
                    <a:pt x="331" y="36"/>
                    <a:pt x="331" y="106"/>
                  </a:cubicBezTo>
                  <a:cubicBezTo>
                    <a:pt x="0" y="1381"/>
                    <a:pt x="189" y="2891"/>
                    <a:pt x="236" y="4212"/>
                  </a:cubicBezTo>
                  <a:cubicBezTo>
                    <a:pt x="284" y="5581"/>
                    <a:pt x="331" y="6950"/>
                    <a:pt x="331" y="8319"/>
                  </a:cubicBezTo>
                  <a:cubicBezTo>
                    <a:pt x="378" y="9687"/>
                    <a:pt x="331" y="11056"/>
                    <a:pt x="331" y="12425"/>
                  </a:cubicBezTo>
                  <a:cubicBezTo>
                    <a:pt x="331" y="13793"/>
                    <a:pt x="142" y="15256"/>
                    <a:pt x="378" y="16578"/>
                  </a:cubicBezTo>
                  <a:cubicBezTo>
                    <a:pt x="402" y="16743"/>
                    <a:pt x="555" y="16826"/>
                    <a:pt x="708" y="16826"/>
                  </a:cubicBezTo>
                  <a:cubicBezTo>
                    <a:pt x="862" y="16826"/>
                    <a:pt x="1015" y="16743"/>
                    <a:pt x="1039" y="16578"/>
                  </a:cubicBezTo>
                  <a:cubicBezTo>
                    <a:pt x="1369" y="15256"/>
                    <a:pt x="1228" y="13746"/>
                    <a:pt x="1228" y="12425"/>
                  </a:cubicBezTo>
                  <a:cubicBezTo>
                    <a:pt x="1275" y="11056"/>
                    <a:pt x="1228" y="9687"/>
                    <a:pt x="1228" y="8319"/>
                  </a:cubicBezTo>
                  <a:cubicBezTo>
                    <a:pt x="1228" y="6950"/>
                    <a:pt x="1180" y="5581"/>
                    <a:pt x="1086" y="4212"/>
                  </a:cubicBezTo>
                  <a:cubicBezTo>
                    <a:pt x="992" y="2844"/>
                    <a:pt x="1039" y="1334"/>
                    <a:pt x="520" y="106"/>
                  </a:cubicBezTo>
                  <a:cubicBezTo>
                    <a:pt x="496" y="36"/>
                    <a:pt x="449" y="0"/>
                    <a:pt x="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26"/>
            <p:cNvSpPr/>
            <p:nvPr/>
          </p:nvSpPr>
          <p:spPr>
            <a:xfrm>
              <a:off x="3013325" y="3079950"/>
              <a:ext cx="33050" cy="284850"/>
            </a:xfrm>
            <a:custGeom>
              <a:avLst/>
              <a:gdLst/>
              <a:ahLst/>
              <a:cxnLst/>
              <a:rect l="l" t="t" r="r" b="b"/>
              <a:pathLst>
                <a:path w="1322" h="11394" extrusionOk="0">
                  <a:moveTo>
                    <a:pt x="617" y="1"/>
                  </a:moveTo>
                  <a:cubicBezTo>
                    <a:pt x="508" y="1"/>
                    <a:pt x="398" y="85"/>
                    <a:pt x="425" y="246"/>
                  </a:cubicBezTo>
                  <a:cubicBezTo>
                    <a:pt x="283" y="2087"/>
                    <a:pt x="425" y="3927"/>
                    <a:pt x="425" y="5768"/>
                  </a:cubicBezTo>
                  <a:cubicBezTo>
                    <a:pt x="425" y="6665"/>
                    <a:pt x="378" y="7609"/>
                    <a:pt x="283" y="8505"/>
                  </a:cubicBezTo>
                  <a:cubicBezTo>
                    <a:pt x="236" y="9355"/>
                    <a:pt x="0" y="10346"/>
                    <a:pt x="142" y="11148"/>
                  </a:cubicBezTo>
                  <a:cubicBezTo>
                    <a:pt x="195" y="11309"/>
                    <a:pt x="356" y="11394"/>
                    <a:pt x="510" y="11394"/>
                  </a:cubicBezTo>
                  <a:cubicBezTo>
                    <a:pt x="627" y="11394"/>
                    <a:pt x="741" y="11345"/>
                    <a:pt x="803" y="11243"/>
                  </a:cubicBezTo>
                  <a:cubicBezTo>
                    <a:pt x="1180" y="10440"/>
                    <a:pt x="1133" y="9355"/>
                    <a:pt x="1180" y="8505"/>
                  </a:cubicBezTo>
                  <a:cubicBezTo>
                    <a:pt x="1227" y="7656"/>
                    <a:pt x="1275" y="6665"/>
                    <a:pt x="1275" y="5768"/>
                  </a:cubicBezTo>
                  <a:cubicBezTo>
                    <a:pt x="1322" y="3880"/>
                    <a:pt x="1180" y="1992"/>
                    <a:pt x="803" y="152"/>
                  </a:cubicBezTo>
                  <a:cubicBezTo>
                    <a:pt x="782" y="50"/>
                    <a:pt x="700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26"/>
            <p:cNvSpPr/>
            <p:nvPr/>
          </p:nvSpPr>
          <p:spPr>
            <a:xfrm>
              <a:off x="1572675" y="2866575"/>
              <a:ext cx="231275" cy="428375"/>
            </a:xfrm>
            <a:custGeom>
              <a:avLst/>
              <a:gdLst/>
              <a:ahLst/>
              <a:cxnLst/>
              <a:rect l="l" t="t" r="r" b="b"/>
              <a:pathLst>
                <a:path w="9251" h="17135" extrusionOk="0">
                  <a:moveTo>
                    <a:pt x="4828" y="1"/>
                  </a:moveTo>
                  <a:cubicBezTo>
                    <a:pt x="4671" y="1"/>
                    <a:pt x="4509" y="16"/>
                    <a:pt x="4342" y="50"/>
                  </a:cubicBezTo>
                  <a:cubicBezTo>
                    <a:pt x="3965" y="239"/>
                    <a:pt x="3634" y="522"/>
                    <a:pt x="3446" y="899"/>
                  </a:cubicBezTo>
                  <a:cubicBezTo>
                    <a:pt x="2738" y="1843"/>
                    <a:pt x="1982" y="2740"/>
                    <a:pt x="1322" y="3731"/>
                  </a:cubicBezTo>
                  <a:cubicBezTo>
                    <a:pt x="95" y="5525"/>
                    <a:pt x="0" y="8167"/>
                    <a:pt x="425" y="10291"/>
                  </a:cubicBezTo>
                  <a:cubicBezTo>
                    <a:pt x="755" y="11518"/>
                    <a:pt x="1180" y="12698"/>
                    <a:pt x="1746" y="13831"/>
                  </a:cubicBezTo>
                  <a:cubicBezTo>
                    <a:pt x="2218" y="14964"/>
                    <a:pt x="2690" y="16049"/>
                    <a:pt x="3210" y="17135"/>
                  </a:cubicBezTo>
                  <a:cubicBezTo>
                    <a:pt x="3493" y="17088"/>
                    <a:pt x="3823" y="16993"/>
                    <a:pt x="4106" y="16899"/>
                  </a:cubicBezTo>
                  <a:cubicBezTo>
                    <a:pt x="3634" y="16002"/>
                    <a:pt x="3210" y="15105"/>
                    <a:pt x="2785" y="14161"/>
                  </a:cubicBezTo>
                  <a:cubicBezTo>
                    <a:pt x="2360" y="13265"/>
                    <a:pt x="1841" y="12321"/>
                    <a:pt x="1510" y="11377"/>
                  </a:cubicBezTo>
                  <a:cubicBezTo>
                    <a:pt x="897" y="9395"/>
                    <a:pt x="850" y="7318"/>
                    <a:pt x="1416" y="5336"/>
                  </a:cubicBezTo>
                  <a:cubicBezTo>
                    <a:pt x="1699" y="4486"/>
                    <a:pt x="2171" y="3731"/>
                    <a:pt x="2832" y="3070"/>
                  </a:cubicBezTo>
                  <a:cubicBezTo>
                    <a:pt x="3115" y="2693"/>
                    <a:pt x="3398" y="2315"/>
                    <a:pt x="3681" y="1938"/>
                  </a:cubicBezTo>
                  <a:cubicBezTo>
                    <a:pt x="3870" y="1560"/>
                    <a:pt x="4153" y="1182"/>
                    <a:pt x="4484" y="899"/>
                  </a:cubicBezTo>
                  <a:cubicBezTo>
                    <a:pt x="4599" y="827"/>
                    <a:pt x="4755" y="799"/>
                    <a:pt x="4927" y="799"/>
                  </a:cubicBezTo>
                  <a:cubicBezTo>
                    <a:pt x="5317" y="799"/>
                    <a:pt x="5794" y="943"/>
                    <a:pt x="6088" y="1041"/>
                  </a:cubicBezTo>
                  <a:cubicBezTo>
                    <a:pt x="6560" y="1135"/>
                    <a:pt x="7080" y="1324"/>
                    <a:pt x="7504" y="1607"/>
                  </a:cubicBezTo>
                  <a:cubicBezTo>
                    <a:pt x="7788" y="2079"/>
                    <a:pt x="8023" y="2598"/>
                    <a:pt x="8071" y="3165"/>
                  </a:cubicBezTo>
                  <a:cubicBezTo>
                    <a:pt x="8212" y="3731"/>
                    <a:pt x="8307" y="4297"/>
                    <a:pt x="8401" y="4864"/>
                  </a:cubicBezTo>
                  <a:cubicBezTo>
                    <a:pt x="8425" y="5123"/>
                    <a:pt x="8649" y="5253"/>
                    <a:pt x="8855" y="5253"/>
                  </a:cubicBezTo>
                  <a:cubicBezTo>
                    <a:pt x="9062" y="5253"/>
                    <a:pt x="9251" y="5123"/>
                    <a:pt x="9203" y="4864"/>
                  </a:cubicBezTo>
                  <a:cubicBezTo>
                    <a:pt x="9109" y="3684"/>
                    <a:pt x="8826" y="2504"/>
                    <a:pt x="8354" y="1418"/>
                  </a:cubicBezTo>
                  <a:cubicBezTo>
                    <a:pt x="7882" y="569"/>
                    <a:pt x="6560" y="286"/>
                    <a:pt x="5664" y="144"/>
                  </a:cubicBezTo>
                  <a:cubicBezTo>
                    <a:pt x="5389" y="53"/>
                    <a:pt x="5115" y="1"/>
                    <a:pt x="48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26"/>
            <p:cNvSpPr/>
            <p:nvPr/>
          </p:nvSpPr>
          <p:spPr>
            <a:xfrm>
              <a:off x="1638750" y="2960550"/>
              <a:ext cx="195875" cy="120650"/>
            </a:xfrm>
            <a:custGeom>
              <a:avLst/>
              <a:gdLst/>
              <a:ahLst/>
              <a:cxnLst/>
              <a:rect l="l" t="t" r="r" b="b"/>
              <a:pathLst>
                <a:path w="7835" h="4826" extrusionOk="0">
                  <a:moveTo>
                    <a:pt x="4227" y="1"/>
                  </a:moveTo>
                  <a:cubicBezTo>
                    <a:pt x="4026" y="1"/>
                    <a:pt x="3825" y="24"/>
                    <a:pt x="3634" y="66"/>
                  </a:cubicBezTo>
                  <a:cubicBezTo>
                    <a:pt x="2454" y="255"/>
                    <a:pt x="1274" y="538"/>
                    <a:pt x="142" y="869"/>
                  </a:cubicBezTo>
                  <a:cubicBezTo>
                    <a:pt x="10" y="913"/>
                    <a:pt x="1" y="1204"/>
                    <a:pt x="154" y="1204"/>
                  </a:cubicBezTo>
                  <a:cubicBezTo>
                    <a:pt x="165" y="1204"/>
                    <a:pt x="176" y="1202"/>
                    <a:pt x="189" y="1199"/>
                  </a:cubicBezTo>
                  <a:cubicBezTo>
                    <a:pt x="1038" y="1152"/>
                    <a:pt x="1841" y="1010"/>
                    <a:pt x="2690" y="916"/>
                  </a:cubicBezTo>
                  <a:cubicBezTo>
                    <a:pt x="3115" y="822"/>
                    <a:pt x="3493" y="774"/>
                    <a:pt x="3965" y="727"/>
                  </a:cubicBezTo>
                  <a:cubicBezTo>
                    <a:pt x="4059" y="704"/>
                    <a:pt x="4165" y="692"/>
                    <a:pt x="4271" y="692"/>
                  </a:cubicBezTo>
                  <a:cubicBezTo>
                    <a:pt x="4378" y="692"/>
                    <a:pt x="4484" y="704"/>
                    <a:pt x="4578" y="727"/>
                  </a:cubicBezTo>
                  <a:cubicBezTo>
                    <a:pt x="4767" y="822"/>
                    <a:pt x="4909" y="916"/>
                    <a:pt x="5050" y="1058"/>
                  </a:cubicBezTo>
                  <a:cubicBezTo>
                    <a:pt x="5569" y="1482"/>
                    <a:pt x="6041" y="1954"/>
                    <a:pt x="6419" y="2521"/>
                  </a:cubicBezTo>
                  <a:cubicBezTo>
                    <a:pt x="6608" y="2757"/>
                    <a:pt x="6796" y="3040"/>
                    <a:pt x="6891" y="3370"/>
                  </a:cubicBezTo>
                  <a:cubicBezTo>
                    <a:pt x="6938" y="3512"/>
                    <a:pt x="7080" y="4078"/>
                    <a:pt x="6938" y="4125"/>
                  </a:cubicBezTo>
                  <a:cubicBezTo>
                    <a:pt x="6608" y="4173"/>
                    <a:pt x="6560" y="4597"/>
                    <a:pt x="6844" y="4739"/>
                  </a:cubicBezTo>
                  <a:cubicBezTo>
                    <a:pt x="6941" y="4800"/>
                    <a:pt x="7038" y="4826"/>
                    <a:pt x="7131" y="4826"/>
                  </a:cubicBezTo>
                  <a:cubicBezTo>
                    <a:pt x="7400" y="4826"/>
                    <a:pt x="7635" y="4607"/>
                    <a:pt x="7740" y="4361"/>
                  </a:cubicBezTo>
                  <a:cubicBezTo>
                    <a:pt x="7835" y="3937"/>
                    <a:pt x="7787" y="3465"/>
                    <a:pt x="7599" y="3087"/>
                  </a:cubicBezTo>
                  <a:cubicBezTo>
                    <a:pt x="7268" y="2285"/>
                    <a:pt x="6749" y="1530"/>
                    <a:pt x="6041" y="963"/>
                  </a:cubicBezTo>
                  <a:cubicBezTo>
                    <a:pt x="5711" y="633"/>
                    <a:pt x="5380" y="350"/>
                    <a:pt x="4956" y="114"/>
                  </a:cubicBezTo>
                  <a:cubicBezTo>
                    <a:pt x="4722" y="36"/>
                    <a:pt x="4474" y="1"/>
                    <a:pt x="4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26"/>
            <p:cNvSpPr/>
            <p:nvPr/>
          </p:nvSpPr>
          <p:spPr>
            <a:xfrm>
              <a:off x="1654075" y="3033425"/>
              <a:ext cx="185275" cy="112200"/>
            </a:xfrm>
            <a:custGeom>
              <a:avLst/>
              <a:gdLst/>
              <a:ahLst/>
              <a:cxnLst/>
              <a:rect l="l" t="t" r="r" b="b"/>
              <a:pathLst>
                <a:path w="7411" h="4488" extrusionOk="0">
                  <a:moveTo>
                    <a:pt x="6407" y="3699"/>
                  </a:moveTo>
                  <a:cubicBezTo>
                    <a:pt x="6419" y="3733"/>
                    <a:pt x="6417" y="3747"/>
                    <a:pt x="6413" y="3747"/>
                  </a:cubicBezTo>
                  <a:cubicBezTo>
                    <a:pt x="6409" y="3747"/>
                    <a:pt x="6402" y="3728"/>
                    <a:pt x="6407" y="3699"/>
                  </a:cubicBezTo>
                  <a:close/>
                  <a:moveTo>
                    <a:pt x="4065" y="1"/>
                  </a:moveTo>
                  <a:cubicBezTo>
                    <a:pt x="3787" y="1"/>
                    <a:pt x="3501" y="32"/>
                    <a:pt x="3210" y="78"/>
                  </a:cubicBezTo>
                  <a:cubicBezTo>
                    <a:pt x="2172" y="172"/>
                    <a:pt x="1133" y="314"/>
                    <a:pt x="95" y="597"/>
                  </a:cubicBezTo>
                  <a:cubicBezTo>
                    <a:pt x="1" y="644"/>
                    <a:pt x="1" y="786"/>
                    <a:pt x="142" y="833"/>
                  </a:cubicBezTo>
                  <a:cubicBezTo>
                    <a:pt x="567" y="856"/>
                    <a:pt x="1004" y="868"/>
                    <a:pt x="1446" y="868"/>
                  </a:cubicBezTo>
                  <a:cubicBezTo>
                    <a:pt x="1889" y="868"/>
                    <a:pt x="2337" y="856"/>
                    <a:pt x="2785" y="833"/>
                  </a:cubicBezTo>
                  <a:cubicBezTo>
                    <a:pt x="3123" y="810"/>
                    <a:pt x="3503" y="756"/>
                    <a:pt x="3875" y="756"/>
                  </a:cubicBezTo>
                  <a:cubicBezTo>
                    <a:pt x="4283" y="756"/>
                    <a:pt x="4682" y="822"/>
                    <a:pt x="5003" y="1069"/>
                  </a:cubicBezTo>
                  <a:cubicBezTo>
                    <a:pt x="5570" y="1588"/>
                    <a:pt x="5947" y="2296"/>
                    <a:pt x="6183" y="3004"/>
                  </a:cubicBezTo>
                  <a:cubicBezTo>
                    <a:pt x="6231" y="3193"/>
                    <a:pt x="6278" y="3429"/>
                    <a:pt x="6372" y="3617"/>
                  </a:cubicBezTo>
                  <a:cubicBezTo>
                    <a:pt x="6378" y="3629"/>
                    <a:pt x="6383" y="3640"/>
                    <a:pt x="6388" y="3650"/>
                  </a:cubicBezTo>
                  <a:lnTo>
                    <a:pt x="6388" y="3650"/>
                  </a:lnTo>
                  <a:cubicBezTo>
                    <a:pt x="6383" y="3655"/>
                    <a:pt x="6377" y="3659"/>
                    <a:pt x="6372" y="3665"/>
                  </a:cubicBezTo>
                  <a:lnTo>
                    <a:pt x="6231" y="3759"/>
                  </a:lnTo>
                  <a:cubicBezTo>
                    <a:pt x="5995" y="3853"/>
                    <a:pt x="5900" y="4136"/>
                    <a:pt x="6042" y="4372"/>
                  </a:cubicBezTo>
                  <a:cubicBezTo>
                    <a:pt x="6089" y="4467"/>
                    <a:pt x="6183" y="4467"/>
                    <a:pt x="6278" y="4467"/>
                  </a:cubicBezTo>
                  <a:cubicBezTo>
                    <a:pt x="6231" y="4483"/>
                    <a:pt x="6231" y="4488"/>
                    <a:pt x="6252" y="4488"/>
                  </a:cubicBezTo>
                  <a:cubicBezTo>
                    <a:pt x="6293" y="4488"/>
                    <a:pt x="6419" y="4467"/>
                    <a:pt x="6419" y="4467"/>
                  </a:cubicBezTo>
                  <a:cubicBezTo>
                    <a:pt x="6467" y="4467"/>
                    <a:pt x="6561" y="4420"/>
                    <a:pt x="6608" y="4420"/>
                  </a:cubicBezTo>
                  <a:cubicBezTo>
                    <a:pt x="6797" y="4372"/>
                    <a:pt x="6939" y="4325"/>
                    <a:pt x="7080" y="4184"/>
                  </a:cubicBezTo>
                  <a:cubicBezTo>
                    <a:pt x="7410" y="3853"/>
                    <a:pt x="7222" y="3334"/>
                    <a:pt x="7080" y="2957"/>
                  </a:cubicBezTo>
                  <a:cubicBezTo>
                    <a:pt x="6844" y="2060"/>
                    <a:pt x="6325" y="1210"/>
                    <a:pt x="5664" y="550"/>
                  </a:cubicBezTo>
                  <a:cubicBezTo>
                    <a:pt x="5186" y="135"/>
                    <a:pt x="4643" y="1"/>
                    <a:pt x="4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26"/>
            <p:cNvSpPr/>
            <p:nvPr/>
          </p:nvSpPr>
          <p:spPr>
            <a:xfrm>
              <a:off x="1660075" y="3098225"/>
              <a:ext cx="167475" cy="106225"/>
            </a:xfrm>
            <a:custGeom>
              <a:avLst/>
              <a:gdLst/>
              <a:ahLst/>
              <a:cxnLst/>
              <a:rect l="l" t="t" r="r" b="b"/>
              <a:pathLst>
                <a:path w="6699" h="4249" extrusionOk="0">
                  <a:moveTo>
                    <a:pt x="3785" y="2458"/>
                  </a:moveTo>
                  <a:cubicBezTo>
                    <a:pt x="3787" y="2458"/>
                    <a:pt x="3791" y="2464"/>
                    <a:pt x="3799" y="2482"/>
                  </a:cubicBezTo>
                  <a:lnTo>
                    <a:pt x="3799" y="2482"/>
                  </a:lnTo>
                  <a:cubicBezTo>
                    <a:pt x="3787" y="2473"/>
                    <a:pt x="3782" y="2458"/>
                    <a:pt x="3785" y="2458"/>
                  </a:cubicBezTo>
                  <a:close/>
                  <a:moveTo>
                    <a:pt x="4132" y="1"/>
                  </a:moveTo>
                  <a:cubicBezTo>
                    <a:pt x="3834" y="1"/>
                    <a:pt x="3535" y="41"/>
                    <a:pt x="3253" y="81"/>
                  </a:cubicBezTo>
                  <a:cubicBezTo>
                    <a:pt x="2451" y="81"/>
                    <a:pt x="1696" y="223"/>
                    <a:pt x="941" y="506"/>
                  </a:cubicBezTo>
                  <a:cubicBezTo>
                    <a:pt x="799" y="553"/>
                    <a:pt x="799" y="789"/>
                    <a:pt x="988" y="837"/>
                  </a:cubicBezTo>
                  <a:cubicBezTo>
                    <a:pt x="1165" y="849"/>
                    <a:pt x="1345" y="855"/>
                    <a:pt x="1527" y="855"/>
                  </a:cubicBezTo>
                  <a:cubicBezTo>
                    <a:pt x="2025" y="855"/>
                    <a:pt x="2534" y="811"/>
                    <a:pt x="3017" y="742"/>
                  </a:cubicBezTo>
                  <a:cubicBezTo>
                    <a:pt x="3348" y="742"/>
                    <a:pt x="3678" y="695"/>
                    <a:pt x="4008" y="695"/>
                  </a:cubicBezTo>
                  <a:cubicBezTo>
                    <a:pt x="4292" y="695"/>
                    <a:pt x="4622" y="742"/>
                    <a:pt x="4858" y="884"/>
                  </a:cubicBezTo>
                  <a:cubicBezTo>
                    <a:pt x="5235" y="1214"/>
                    <a:pt x="5471" y="1592"/>
                    <a:pt x="5566" y="2064"/>
                  </a:cubicBezTo>
                  <a:cubicBezTo>
                    <a:pt x="5672" y="2526"/>
                    <a:pt x="5752" y="2988"/>
                    <a:pt x="5846" y="3470"/>
                  </a:cubicBezTo>
                  <a:lnTo>
                    <a:pt x="5846" y="3470"/>
                  </a:lnTo>
                  <a:cubicBezTo>
                    <a:pt x="5462" y="3412"/>
                    <a:pt x="5126" y="3187"/>
                    <a:pt x="4905" y="2819"/>
                  </a:cubicBezTo>
                  <a:cubicBezTo>
                    <a:pt x="4622" y="2488"/>
                    <a:pt x="4433" y="1780"/>
                    <a:pt x="3914" y="1733"/>
                  </a:cubicBezTo>
                  <a:cubicBezTo>
                    <a:pt x="3631" y="1733"/>
                    <a:pt x="3395" y="1828"/>
                    <a:pt x="3159" y="1969"/>
                  </a:cubicBezTo>
                  <a:cubicBezTo>
                    <a:pt x="2876" y="2111"/>
                    <a:pt x="2592" y="2205"/>
                    <a:pt x="2309" y="2300"/>
                  </a:cubicBezTo>
                  <a:cubicBezTo>
                    <a:pt x="1696" y="2488"/>
                    <a:pt x="1082" y="2630"/>
                    <a:pt x="469" y="2677"/>
                  </a:cubicBezTo>
                  <a:cubicBezTo>
                    <a:pt x="58" y="2723"/>
                    <a:pt x="0" y="3387"/>
                    <a:pt x="425" y="3387"/>
                  </a:cubicBezTo>
                  <a:cubicBezTo>
                    <a:pt x="439" y="3387"/>
                    <a:pt x="453" y="3387"/>
                    <a:pt x="469" y="3385"/>
                  </a:cubicBezTo>
                  <a:cubicBezTo>
                    <a:pt x="1082" y="3338"/>
                    <a:pt x="1696" y="3196"/>
                    <a:pt x="2309" y="3055"/>
                  </a:cubicBezTo>
                  <a:cubicBezTo>
                    <a:pt x="2592" y="2960"/>
                    <a:pt x="2876" y="2866"/>
                    <a:pt x="3206" y="2724"/>
                  </a:cubicBezTo>
                  <a:cubicBezTo>
                    <a:pt x="3348" y="2677"/>
                    <a:pt x="3489" y="2630"/>
                    <a:pt x="3631" y="2583"/>
                  </a:cubicBezTo>
                  <a:cubicBezTo>
                    <a:pt x="3753" y="2501"/>
                    <a:pt x="3770" y="2490"/>
                    <a:pt x="3802" y="2489"/>
                  </a:cubicBezTo>
                  <a:lnTo>
                    <a:pt x="3802" y="2489"/>
                  </a:lnTo>
                  <a:cubicBezTo>
                    <a:pt x="3807" y="2500"/>
                    <a:pt x="3813" y="2515"/>
                    <a:pt x="3820" y="2536"/>
                  </a:cubicBezTo>
                  <a:cubicBezTo>
                    <a:pt x="4274" y="3320"/>
                    <a:pt x="4980" y="4248"/>
                    <a:pt x="5939" y="4248"/>
                  </a:cubicBezTo>
                  <a:cubicBezTo>
                    <a:pt x="6077" y="4248"/>
                    <a:pt x="6220" y="4229"/>
                    <a:pt x="6368" y="4187"/>
                  </a:cubicBezTo>
                  <a:cubicBezTo>
                    <a:pt x="6557" y="4140"/>
                    <a:pt x="6699" y="3904"/>
                    <a:pt x="6651" y="3715"/>
                  </a:cubicBezTo>
                  <a:cubicBezTo>
                    <a:pt x="6510" y="3055"/>
                    <a:pt x="6368" y="2394"/>
                    <a:pt x="6179" y="1733"/>
                  </a:cubicBezTo>
                  <a:cubicBezTo>
                    <a:pt x="6038" y="1167"/>
                    <a:pt x="5707" y="648"/>
                    <a:pt x="5283" y="317"/>
                  </a:cubicBezTo>
                  <a:cubicBezTo>
                    <a:pt x="4931" y="74"/>
                    <a:pt x="4532" y="1"/>
                    <a:pt x="4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26"/>
            <p:cNvSpPr/>
            <p:nvPr/>
          </p:nvSpPr>
          <p:spPr>
            <a:xfrm>
              <a:off x="1669425" y="2932250"/>
              <a:ext cx="89400" cy="55925"/>
            </a:xfrm>
            <a:custGeom>
              <a:avLst/>
              <a:gdLst/>
              <a:ahLst/>
              <a:cxnLst/>
              <a:rect l="l" t="t" r="r" b="b"/>
              <a:pathLst>
                <a:path w="3576" h="2237" extrusionOk="0">
                  <a:moveTo>
                    <a:pt x="2709" y="1"/>
                  </a:moveTo>
                  <a:cubicBezTo>
                    <a:pt x="2670" y="1"/>
                    <a:pt x="2631" y="7"/>
                    <a:pt x="2596" y="19"/>
                  </a:cubicBezTo>
                  <a:cubicBezTo>
                    <a:pt x="2313" y="66"/>
                    <a:pt x="2077" y="160"/>
                    <a:pt x="1794" y="207"/>
                  </a:cubicBezTo>
                  <a:lnTo>
                    <a:pt x="897" y="207"/>
                  </a:lnTo>
                  <a:cubicBezTo>
                    <a:pt x="708" y="207"/>
                    <a:pt x="567" y="349"/>
                    <a:pt x="567" y="538"/>
                  </a:cubicBezTo>
                  <a:cubicBezTo>
                    <a:pt x="519" y="774"/>
                    <a:pt x="472" y="1010"/>
                    <a:pt x="378" y="1198"/>
                  </a:cubicBezTo>
                  <a:cubicBezTo>
                    <a:pt x="331" y="1293"/>
                    <a:pt x="236" y="1434"/>
                    <a:pt x="189" y="1529"/>
                  </a:cubicBezTo>
                  <a:cubicBezTo>
                    <a:pt x="142" y="1576"/>
                    <a:pt x="95" y="1623"/>
                    <a:pt x="47" y="1670"/>
                  </a:cubicBezTo>
                  <a:cubicBezTo>
                    <a:pt x="0" y="1765"/>
                    <a:pt x="0" y="1859"/>
                    <a:pt x="0" y="1906"/>
                  </a:cubicBezTo>
                  <a:cubicBezTo>
                    <a:pt x="0" y="2095"/>
                    <a:pt x="142" y="2237"/>
                    <a:pt x="283" y="2237"/>
                  </a:cubicBezTo>
                  <a:cubicBezTo>
                    <a:pt x="378" y="2237"/>
                    <a:pt x="472" y="2190"/>
                    <a:pt x="567" y="2142"/>
                  </a:cubicBezTo>
                  <a:cubicBezTo>
                    <a:pt x="661" y="2095"/>
                    <a:pt x="708" y="2001"/>
                    <a:pt x="755" y="1954"/>
                  </a:cubicBezTo>
                  <a:cubicBezTo>
                    <a:pt x="850" y="1812"/>
                    <a:pt x="944" y="1670"/>
                    <a:pt x="1039" y="1529"/>
                  </a:cubicBezTo>
                  <a:cubicBezTo>
                    <a:pt x="1127" y="1323"/>
                    <a:pt x="1197" y="1135"/>
                    <a:pt x="1237" y="932"/>
                  </a:cubicBezTo>
                  <a:lnTo>
                    <a:pt x="1237" y="932"/>
                  </a:lnTo>
                  <a:cubicBezTo>
                    <a:pt x="1253" y="932"/>
                    <a:pt x="1269" y="932"/>
                    <a:pt x="1286" y="932"/>
                  </a:cubicBezTo>
                  <a:cubicBezTo>
                    <a:pt x="1661" y="932"/>
                    <a:pt x="2058" y="871"/>
                    <a:pt x="2454" y="727"/>
                  </a:cubicBezTo>
                  <a:lnTo>
                    <a:pt x="2630" y="683"/>
                  </a:lnTo>
                  <a:lnTo>
                    <a:pt x="2630" y="683"/>
                  </a:lnTo>
                  <a:lnTo>
                    <a:pt x="2690" y="774"/>
                  </a:lnTo>
                  <a:cubicBezTo>
                    <a:pt x="2738" y="821"/>
                    <a:pt x="2738" y="868"/>
                    <a:pt x="2785" y="962"/>
                  </a:cubicBezTo>
                  <a:cubicBezTo>
                    <a:pt x="2926" y="1198"/>
                    <a:pt x="3068" y="1387"/>
                    <a:pt x="3257" y="1623"/>
                  </a:cubicBezTo>
                  <a:cubicBezTo>
                    <a:pt x="3292" y="1659"/>
                    <a:pt x="3331" y="1673"/>
                    <a:pt x="3367" y="1673"/>
                  </a:cubicBezTo>
                  <a:cubicBezTo>
                    <a:pt x="3478" y="1673"/>
                    <a:pt x="3575" y="1541"/>
                    <a:pt x="3540" y="1434"/>
                  </a:cubicBezTo>
                  <a:cubicBezTo>
                    <a:pt x="3540" y="1246"/>
                    <a:pt x="3493" y="1104"/>
                    <a:pt x="3446" y="962"/>
                  </a:cubicBezTo>
                  <a:cubicBezTo>
                    <a:pt x="3398" y="821"/>
                    <a:pt x="3304" y="679"/>
                    <a:pt x="3257" y="538"/>
                  </a:cubicBezTo>
                  <a:cubicBezTo>
                    <a:pt x="3210" y="396"/>
                    <a:pt x="3115" y="255"/>
                    <a:pt x="3021" y="160"/>
                  </a:cubicBezTo>
                  <a:cubicBezTo>
                    <a:pt x="2950" y="54"/>
                    <a:pt x="2826" y="1"/>
                    <a:pt x="27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26"/>
            <p:cNvSpPr/>
            <p:nvPr/>
          </p:nvSpPr>
          <p:spPr>
            <a:xfrm>
              <a:off x="1691825" y="2441225"/>
              <a:ext cx="41325" cy="446075"/>
            </a:xfrm>
            <a:custGeom>
              <a:avLst/>
              <a:gdLst/>
              <a:ahLst/>
              <a:cxnLst/>
              <a:rect l="l" t="t" r="r" b="b"/>
              <a:pathLst>
                <a:path w="1653" h="17843" extrusionOk="0">
                  <a:moveTo>
                    <a:pt x="287" y="0"/>
                  </a:moveTo>
                  <a:cubicBezTo>
                    <a:pt x="208" y="0"/>
                    <a:pt x="122" y="62"/>
                    <a:pt x="95" y="168"/>
                  </a:cubicBezTo>
                  <a:cubicBezTo>
                    <a:pt x="1" y="3094"/>
                    <a:pt x="95" y="6020"/>
                    <a:pt x="331" y="8946"/>
                  </a:cubicBezTo>
                  <a:lnTo>
                    <a:pt x="615" y="13383"/>
                  </a:lnTo>
                  <a:cubicBezTo>
                    <a:pt x="567" y="14751"/>
                    <a:pt x="709" y="16167"/>
                    <a:pt x="898" y="17583"/>
                  </a:cubicBezTo>
                  <a:cubicBezTo>
                    <a:pt x="938" y="17765"/>
                    <a:pt x="1065" y="17843"/>
                    <a:pt x="1201" y="17843"/>
                  </a:cubicBezTo>
                  <a:cubicBezTo>
                    <a:pt x="1382" y="17843"/>
                    <a:pt x="1579" y="17704"/>
                    <a:pt x="1606" y="17489"/>
                  </a:cubicBezTo>
                  <a:cubicBezTo>
                    <a:pt x="1653" y="16025"/>
                    <a:pt x="1606" y="14515"/>
                    <a:pt x="1417" y="13052"/>
                  </a:cubicBezTo>
                  <a:cubicBezTo>
                    <a:pt x="1322" y="11589"/>
                    <a:pt x="1228" y="10126"/>
                    <a:pt x="1181" y="8663"/>
                  </a:cubicBezTo>
                  <a:cubicBezTo>
                    <a:pt x="1086" y="5784"/>
                    <a:pt x="803" y="2952"/>
                    <a:pt x="426" y="120"/>
                  </a:cubicBezTo>
                  <a:cubicBezTo>
                    <a:pt x="405" y="38"/>
                    <a:pt x="348" y="0"/>
                    <a:pt x="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26"/>
            <p:cNvSpPr/>
            <p:nvPr/>
          </p:nvSpPr>
          <p:spPr>
            <a:xfrm>
              <a:off x="1728425" y="3339875"/>
              <a:ext cx="1306150" cy="80150"/>
            </a:xfrm>
            <a:custGeom>
              <a:avLst/>
              <a:gdLst/>
              <a:ahLst/>
              <a:cxnLst/>
              <a:rect l="l" t="t" r="r" b="b"/>
              <a:pathLst>
                <a:path w="52246" h="3206" extrusionOk="0">
                  <a:moveTo>
                    <a:pt x="50304" y="1"/>
                  </a:moveTo>
                  <a:cubicBezTo>
                    <a:pt x="49225" y="1"/>
                    <a:pt x="48125" y="108"/>
                    <a:pt x="47101" y="138"/>
                  </a:cubicBezTo>
                  <a:cubicBezTo>
                    <a:pt x="45497" y="185"/>
                    <a:pt x="43845" y="327"/>
                    <a:pt x="42193" y="421"/>
                  </a:cubicBezTo>
                  <a:lnTo>
                    <a:pt x="32140" y="987"/>
                  </a:lnTo>
                  <a:cubicBezTo>
                    <a:pt x="25486" y="1365"/>
                    <a:pt x="18784" y="1695"/>
                    <a:pt x="12129" y="1978"/>
                  </a:cubicBezTo>
                  <a:cubicBezTo>
                    <a:pt x="8259" y="2120"/>
                    <a:pt x="4389" y="2262"/>
                    <a:pt x="519" y="2356"/>
                  </a:cubicBezTo>
                  <a:cubicBezTo>
                    <a:pt x="0" y="2403"/>
                    <a:pt x="0" y="3158"/>
                    <a:pt x="519" y="3205"/>
                  </a:cubicBezTo>
                  <a:cubicBezTo>
                    <a:pt x="13923" y="2875"/>
                    <a:pt x="27326" y="2120"/>
                    <a:pt x="40730" y="1365"/>
                  </a:cubicBezTo>
                  <a:cubicBezTo>
                    <a:pt x="42665" y="1270"/>
                    <a:pt x="44600" y="1129"/>
                    <a:pt x="46535" y="1034"/>
                  </a:cubicBezTo>
                  <a:cubicBezTo>
                    <a:pt x="47479" y="940"/>
                    <a:pt x="48470" y="893"/>
                    <a:pt x="49414" y="846"/>
                  </a:cubicBezTo>
                  <a:cubicBezTo>
                    <a:pt x="50311" y="798"/>
                    <a:pt x="51207" y="704"/>
                    <a:pt x="52104" y="468"/>
                  </a:cubicBezTo>
                  <a:cubicBezTo>
                    <a:pt x="52246" y="421"/>
                    <a:pt x="52246" y="185"/>
                    <a:pt x="52104" y="138"/>
                  </a:cubicBezTo>
                  <a:cubicBezTo>
                    <a:pt x="51523" y="35"/>
                    <a:pt x="50917" y="1"/>
                    <a:pt x="50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26"/>
            <p:cNvSpPr/>
            <p:nvPr/>
          </p:nvSpPr>
          <p:spPr>
            <a:xfrm>
              <a:off x="1723700" y="3175300"/>
              <a:ext cx="29525" cy="242650"/>
            </a:xfrm>
            <a:custGeom>
              <a:avLst/>
              <a:gdLst/>
              <a:ahLst/>
              <a:cxnLst/>
              <a:rect l="l" t="t" r="r" b="b"/>
              <a:pathLst>
                <a:path w="1181" h="9706" extrusionOk="0">
                  <a:moveTo>
                    <a:pt x="452" y="1"/>
                  </a:moveTo>
                  <a:cubicBezTo>
                    <a:pt x="318" y="1"/>
                    <a:pt x="166" y="83"/>
                    <a:pt x="142" y="255"/>
                  </a:cubicBezTo>
                  <a:cubicBezTo>
                    <a:pt x="0" y="1718"/>
                    <a:pt x="0" y="3181"/>
                    <a:pt x="142" y="4691"/>
                  </a:cubicBezTo>
                  <a:cubicBezTo>
                    <a:pt x="236" y="5446"/>
                    <a:pt x="283" y="6202"/>
                    <a:pt x="283" y="6910"/>
                  </a:cubicBezTo>
                  <a:cubicBezTo>
                    <a:pt x="283" y="7334"/>
                    <a:pt x="283" y="7759"/>
                    <a:pt x="331" y="8137"/>
                  </a:cubicBezTo>
                  <a:cubicBezTo>
                    <a:pt x="283" y="8561"/>
                    <a:pt x="283" y="9033"/>
                    <a:pt x="378" y="9458"/>
                  </a:cubicBezTo>
                  <a:cubicBezTo>
                    <a:pt x="425" y="9623"/>
                    <a:pt x="567" y="9706"/>
                    <a:pt x="708" y="9706"/>
                  </a:cubicBezTo>
                  <a:cubicBezTo>
                    <a:pt x="850" y="9706"/>
                    <a:pt x="991" y="9623"/>
                    <a:pt x="1039" y="9458"/>
                  </a:cubicBezTo>
                  <a:cubicBezTo>
                    <a:pt x="1133" y="9033"/>
                    <a:pt x="1180" y="8561"/>
                    <a:pt x="1133" y="8137"/>
                  </a:cubicBezTo>
                  <a:cubicBezTo>
                    <a:pt x="1133" y="7759"/>
                    <a:pt x="1133" y="7381"/>
                    <a:pt x="1086" y="7004"/>
                  </a:cubicBezTo>
                  <a:cubicBezTo>
                    <a:pt x="1039" y="6249"/>
                    <a:pt x="991" y="5446"/>
                    <a:pt x="944" y="4644"/>
                  </a:cubicBezTo>
                  <a:cubicBezTo>
                    <a:pt x="803" y="3181"/>
                    <a:pt x="661" y="1718"/>
                    <a:pt x="661" y="208"/>
                  </a:cubicBezTo>
                  <a:cubicBezTo>
                    <a:pt x="684" y="72"/>
                    <a:pt x="576" y="1"/>
                    <a:pt x="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26"/>
            <p:cNvSpPr/>
            <p:nvPr/>
          </p:nvSpPr>
          <p:spPr>
            <a:xfrm>
              <a:off x="2443425" y="1963550"/>
              <a:ext cx="252900" cy="427600"/>
            </a:xfrm>
            <a:custGeom>
              <a:avLst/>
              <a:gdLst/>
              <a:ahLst/>
              <a:cxnLst/>
              <a:rect l="l" t="t" r="r" b="b"/>
              <a:pathLst>
                <a:path w="10116" h="17104" extrusionOk="0">
                  <a:moveTo>
                    <a:pt x="7279" y="1"/>
                  </a:moveTo>
                  <a:cubicBezTo>
                    <a:pt x="7201" y="1"/>
                    <a:pt x="7127" y="49"/>
                    <a:pt x="7127" y="160"/>
                  </a:cubicBezTo>
                  <a:cubicBezTo>
                    <a:pt x="6986" y="2095"/>
                    <a:pt x="6891" y="4078"/>
                    <a:pt x="6655" y="6013"/>
                  </a:cubicBezTo>
                  <a:cubicBezTo>
                    <a:pt x="6655" y="6201"/>
                    <a:pt x="6844" y="6390"/>
                    <a:pt x="7080" y="6390"/>
                  </a:cubicBezTo>
                  <a:cubicBezTo>
                    <a:pt x="7108" y="6389"/>
                    <a:pt x="7137" y="6388"/>
                    <a:pt x="7165" y="6388"/>
                  </a:cubicBezTo>
                  <a:cubicBezTo>
                    <a:pt x="8044" y="6388"/>
                    <a:pt x="9059" y="7084"/>
                    <a:pt x="8968" y="8089"/>
                  </a:cubicBezTo>
                  <a:cubicBezTo>
                    <a:pt x="8858" y="8784"/>
                    <a:pt x="8239" y="9252"/>
                    <a:pt x="7592" y="9252"/>
                  </a:cubicBezTo>
                  <a:cubicBezTo>
                    <a:pt x="7404" y="9252"/>
                    <a:pt x="7214" y="9213"/>
                    <a:pt x="7033" y="9128"/>
                  </a:cubicBezTo>
                  <a:cubicBezTo>
                    <a:pt x="6963" y="9081"/>
                    <a:pt x="6888" y="9060"/>
                    <a:pt x="6814" y="9060"/>
                  </a:cubicBezTo>
                  <a:cubicBezTo>
                    <a:pt x="6587" y="9060"/>
                    <a:pt x="6372" y="9256"/>
                    <a:pt x="6372" y="9505"/>
                  </a:cubicBezTo>
                  <a:cubicBezTo>
                    <a:pt x="6183" y="11204"/>
                    <a:pt x="5428" y="12856"/>
                    <a:pt x="4201" y="14130"/>
                  </a:cubicBezTo>
                  <a:cubicBezTo>
                    <a:pt x="3021" y="15310"/>
                    <a:pt x="1605" y="16207"/>
                    <a:pt x="95" y="16868"/>
                  </a:cubicBezTo>
                  <a:cubicBezTo>
                    <a:pt x="1" y="16915"/>
                    <a:pt x="48" y="17104"/>
                    <a:pt x="142" y="17104"/>
                  </a:cubicBezTo>
                  <a:cubicBezTo>
                    <a:pt x="3801" y="17104"/>
                    <a:pt x="6573" y="13434"/>
                    <a:pt x="7145" y="10083"/>
                  </a:cubicBezTo>
                  <a:lnTo>
                    <a:pt x="7145" y="10083"/>
                  </a:lnTo>
                  <a:cubicBezTo>
                    <a:pt x="7288" y="10111"/>
                    <a:pt x="7432" y="10125"/>
                    <a:pt x="7574" y="10125"/>
                  </a:cubicBezTo>
                  <a:cubicBezTo>
                    <a:pt x="8587" y="10125"/>
                    <a:pt x="9534" y="9434"/>
                    <a:pt x="9817" y="8372"/>
                  </a:cubicBezTo>
                  <a:cubicBezTo>
                    <a:pt x="10116" y="6965"/>
                    <a:pt x="8834" y="5750"/>
                    <a:pt x="7504" y="5599"/>
                  </a:cubicBezTo>
                  <a:lnTo>
                    <a:pt x="7504" y="5599"/>
                  </a:lnTo>
                  <a:cubicBezTo>
                    <a:pt x="7692" y="3796"/>
                    <a:pt x="7677" y="1958"/>
                    <a:pt x="7458" y="160"/>
                  </a:cubicBezTo>
                  <a:cubicBezTo>
                    <a:pt x="7458" y="61"/>
                    <a:pt x="7366" y="1"/>
                    <a:pt x="7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26"/>
            <p:cNvSpPr/>
            <p:nvPr/>
          </p:nvSpPr>
          <p:spPr>
            <a:xfrm>
              <a:off x="2070250" y="1964000"/>
              <a:ext cx="252850" cy="427150"/>
            </a:xfrm>
            <a:custGeom>
              <a:avLst/>
              <a:gdLst/>
              <a:ahLst/>
              <a:cxnLst/>
              <a:rect l="l" t="t" r="r" b="b"/>
              <a:pathLst>
                <a:path w="10114" h="17086" extrusionOk="0">
                  <a:moveTo>
                    <a:pt x="2798" y="1"/>
                  </a:moveTo>
                  <a:cubicBezTo>
                    <a:pt x="2728" y="1"/>
                    <a:pt x="2657" y="48"/>
                    <a:pt x="2657" y="142"/>
                  </a:cubicBezTo>
                  <a:cubicBezTo>
                    <a:pt x="2438" y="1936"/>
                    <a:pt x="2422" y="3771"/>
                    <a:pt x="2571" y="5571"/>
                  </a:cubicBezTo>
                  <a:lnTo>
                    <a:pt x="2571" y="5571"/>
                  </a:lnTo>
                  <a:cubicBezTo>
                    <a:pt x="1225" y="5702"/>
                    <a:pt x="0" y="6914"/>
                    <a:pt x="297" y="8354"/>
                  </a:cubicBezTo>
                  <a:cubicBezTo>
                    <a:pt x="542" y="9406"/>
                    <a:pt x="1464" y="10067"/>
                    <a:pt x="2464" y="10067"/>
                  </a:cubicBezTo>
                  <a:cubicBezTo>
                    <a:pt x="2618" y="10067"/>
                    <a:pt x="2773" y="10051"/>
                    <a:pt x="2929" y="10019"/>
                  </a:cubicBezTo>
                  <a:lnTo>
                    <a:pt x="2929" y="10019"/>
                  </a:lnTo>
                  <a:cubicBezTo>
                    <a:pt x="3538" y="13412"/>
                    <a:pt x="6309" y="17086"/>
                    <a:pt x="9925" y="17086"/>
                  </a:cubicBezTo>
                  <a:cubicBezTo>
                    <a:pt x="10067" y="17086"/>
                    <a:pt x="10114" y="16897"/>
                    <a:pt x="9972" y="16850"/>
                  </a:cubicBezTo>
                  <a:cubicBezTo>
                    <a:pt x="8462" y="16189"/>
                    <a:pt x="7046" y="15245"/>
                    <a:pt x="5866" y="14112"/>
                  </a:cubicBezTo>
                  <a:cubicBezTo>
                    <a:pt x="4686" y="12838"/>
                    <a:pt x="3931" y="11186"/>
                    <a:pt x="3742" y="9440"/>
                  </a:cubicBezTo>
                  <a:cubicBezTo>
                    <a:pt x="3708" y="9200"/>
                    <a:pt x="3524" y="9035"/>
                    <a:pt x="3318" y="9035"/>
                  </a:cubicBezTo>
                  <a:cubicBezTo>
                    <a:pt x="3240" y="9035"/>
                    <a:pt x="3159" y="9058"/>
                    <a:pt x="3082" y="9110"/>
                  </a:cubicBezTo>
                  <a:cubicBezTo>
                    <a:pt x="2890" y="9195"/>
                    <a:pt x="2694" y="9234"/>
                    <a:pt x="2503" y="9234"/>
                  </a:cubicBezTo>
                  <a:cubicBezTo>
                    <a:pt x="1848" y="9234"/>
                    <a:pt x="1256" y="8766"/>
                    <a:pt x="1147" y="8071"/>
                  </a:cubicBezTo>
                  <a:cubicBezTo>
                    <a:pt x="1010" y="7068"/>
                    <a:pt x="2063" y="6417"/>
                    <a:pt x="2943" y="6417"/>
                  </a:cubicBezTo>
                  <a:cubicBezTo>
                    <a:pt x="2974" y="6417"/>
                    <a:pt x="3004" y="6418"/>
                    <a:pt x="3034" y="6419"/>
                  </a:cubicBezTo>
                  <a:cubicBezTo>
                    <a:pt x="3223" y="6419"/>
                    <a:pt x="3412" y="6231"/>
                    <a:pt x="3412" y="5995"/>
                  </a:cubicBezTo>
                  <a:cubicBezTo>
                    <a:pt x="3223" y="4060"/>
                    <a:pt x="3082" y="2125"/>
                    <a:pt x="2940" y="142"/>
                  </a:cubicBezTo>
                  <a:cubicBezTo>
                    <a:pt x="2940" y="48"/>
                    <a:pt x="2869" y="1"/>
                    <a:pt x="2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26"/>
            <p:cNvSpPr/>
            <p:nvPr/>
          </p:nvSpPr>
          <p:spPr>
            <a:xfrm>
              <a:off x="2126050" y="1833775"/>
              <a:ext cx="503375" cy="230875"/>
            </a:xfrm>
            <a:custGeom>
              <a:avLst/>
              <a:gdLst/>
              <a:ahLst/>
              <a:cxnLst/>
              <a:rect l="l" t="t" r="r" b="b"/>
              <a:pathLst>
                <a:path w="20135" h="9235" extrusionOk="0">
                  <a:moveTo>
                    <a:pt x="15722" y="0"/>
                  </a:moveTo>
                  <a:cubicBezTo>
                    <a:pt x="15653" y="0"/>
                    <a:pt x="15586" y="21"/>
                    <a:pt x="15527" y="65"/>
                  </a:cubicBezTo>
                  <a:cubicBezTo>
                    <a:pt x="12887" y="1837"/>
                    <a:pt x="9796" y="2756"/>
                    <a:pt x="6675" y="2756"/>
                  </a:cubicBezTo>
                  <a:cubicBezTo>
                    <a:pt x="5389" y="2756"/>
                    <a:pt x="4099" y="2600"/>
                    <a:pt x="2832" y="2284"/>
                  </a:cubicBezTo>
                  <a:cubicBezTo>
                    <a:pt x="2801" y="2277"/>
                    <a:pt x="2771" y="2274"/>
                    <a:pt x="2741" y="2274"/>
                  </a:cubicBezTo>
                  <a:cubicBezTo>
                    <a:pt x="2539" y="2274"/>
                    <a:pt x="2360" y="2408"/>
                    <a:pt x="2360" y="2614"/>
                  </a:cubicBezTo>
                  <a:cubicBezTo>
                    <a:pt x="2265" y="3983"/>
                    <a:pt x="1793" y="5257"/>
                    <a:pt x="991" y="6342"/>
                  </a:cubicBezTo>
                  <a:cubicBezTo>
                    <a:pt x="472" y="7192"/>
                    <a:pt x="0" y="8089"/>
                    <a:pt x="425" y="9080"/>
                  </a:cubicBezTo>
                  <a:cubicBezTo>
                    <a:pt x="461" y="9188"/>
                    <a:pt x="545" y="9234"/>
                    <a:pt x="633" y="9234"/>
                  </a:cubicBezTo>
                  <a:cubicBezTo>
                    <a:pt x="775" y="9234"/>
                    <a:pt x="926" y="9113"/>
                    <a:pt x="897" y="8938"/>
                  </a:cubicBezTo>
                  <a:cubicBezTo>
                    <a:pt x="614" y="7711"/>
                    <a:pt x="1652" y="6673"/>
                    <a:pt x="2265" y="5682"/>
                  </a:cubicBezTo>
                  <a:cubicBezTo>
                    <a:pt x="2709" y="4876"/>
                    <a:pt x="2980" y="4001"/>
                    <a:pt x="3079" y="3088"/>
                  </a:cubicBezTo>
                  <a:lnTo>
                    <a:pt x="3079" y="3088"/>
                  </a:lnTo>
                  <a:cubicBezTo>
                    <a:pt x="4299" y="3373"/>
                    <a:pt x="5536" y="3513"/>
                    <a:pt x="6768" y="3513"/>
                  </a:cubicBezTo>
                  <a:cubicBezTo>
                    <a:pt x="9835" y="3513"/>
                    <a:pt x="12865" y="2645"/>
                    <a:pt x="15494" y="993"/>
                  </a:cubicBezTo>
                  <a:lnTo>
                    <a:pt x="15494" y="993"/>
                  </a:lnTo>
                  <a:cubicBezTo>
                    <a:pt x="15896" y="2170"/>
                    <a:pt x="16553" y="3256"/>
                    <a:pt x="17462" y="4124"/>
                  </a:cubicBezTo>
                  <a:cubicBezTo>
                    <a:pt x="18690" y="5351"/>
                    <a:pt x="19209" y="6767"/>
                    <a:pt x="19681" y="8419"/>
                  </a:cubicBezTo>
                  <a:cubicBezTo>
                    <a:pt x="19699" y="8530"/>
                    <a:pt x="19776" y="8576"/>
                    <a:pt x="19860" y="8576"/>
                  </a:cubicBezTo>
                  <a:cubicBezTo>
                    <a:pt x="19989" y="8576"/>
                    <a:pt x="20134" y="8468"/>
                    <a:pt x="20105" y="8325"/>
                  </a:cubicBezTo>
                  <a:cubicBezTo>
                    <a:pt x="19917" y="6862"/>
                    <a:pt x="19397" y="5493"/>
                    <a:pt x="18595" y="4313"/>
                  </a:cubicBezTo>
                  <a:cubicBezTo>
                    <a:pt x="18123" y="3747"/>
                    <a:pt x="17510" y="3227"/>
                    <a:pt x="17085" y="2567"/>
                  </a:cubicBezTo>
                  <a:cubicBezTo>
                    <a:pt x="16613" y="1859"/>
                    <a:pt x="16283" y="1104"/>
                    <a:pt x="16094" y="301"/>
                  </a:cubicBezTo>
                  <a:cubicBezTo>
                    <a:pt x="16029" y="106"/>
                    <a:pt x="15873" y="0"/>
                    <a:pt x="15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26"/>
            <p:cNvSpPr/>
            <p:nvPr/>
          </p:nvSpPr>
          <p:spPr>
            <a:xfrm>
              <a:off x="2019850" y="1597000"/>
              <a:ext cx="717400" cy="834625"/>
            </a:xfrm>
            <a:custGeom>
              <a:avLst/>
              <a:gdLst/>
              <a:ahLst/>
              <a:cxnLst/>
              <a:rect l="l" t="t" r="r" b="b"/>
              <a:pathLst>
                <a:path w="28696" h="33385" extrusionOk="0">
                  <a:moveTo>
                    <a:pt x="12160" y="0"/>
                  </a:moveTo>
                  <a:cubicBezTo>
                    <a:pt x="10051" y="0"/>
                    <a:pt x="8186" y="1251"/>
                    <a:pt x="6702" y="2693"/>
                  </a:cubicBezTo>
                  <a:cubicBezTo>
                    <a:pt x="2691" y="6657"/>
                    <a:pt x="992" y="11943"/>
                    <a:pt x="378" y="17418"/>
                  </a:cubicBezTo>
                  <a:cubicBezTo>
                    <a:pt x="48" y="20439"/>
                    <a:pt x="0" y="23554"/>
                    <a:pt x="236" y="26621"/>
                  </a:cubicBezTo>
                  <a:cubicBezTo>
                    <a:pt x="472" y="29123"/>
                    <a:pt x="1228" y="31624"/>
                    <a:pt x="3163" y="33323"/>
                  </a:cubicBezTo>
                  <a:cubicBezTo>
                    <a:pt x="3217" y="33366"/>
                    <a:pt x="3273" y="33385"/>
                    <a:pt x="3326" y="33385"/>
                  </a:cubicBezTo>
                  <a:cubicBezTo>
                    <a:pt x="3503" y="33385"/>
                    <a:pt x="3638" y="33175"/>
                    <a:pt x="3493" y="32993"/>
                  </a:cubicBezTo>
                  <a:cubicBezTo>
                    <a:pt x="1841" y="31435"/>
                    <a:pt x="1275" y="29123"/>
                    <a:pt x="1086" y="26952"/>
                  </a:cubicBezTo>
                  <a:cubicBezTo>
                    <a:pt x="897" y="24545"/>
                    <a:pt x="897" y="22090"/>
                    <a:pt x="1086" y="19683"/>
                  </a:cubicBezTo>
                  <a:cubicBezTo>
                    <a:pt x="1322" y="14398"/>
                    <a:pt x="2407" y="8923"/>
                    <a:pt x="5853" y="4722"/>
                  </a:cubicBezTo>
                  <a:cubicBezTo>
                    <a:pt x="7316" y="2976"/>
                    <a:pt x="9251" y="947"/>
                    <a:pt x="11658" y="711"/>
                  </a:cubicBezTo>
                  <a:cubicBezTo>
                    <a:pt x="11769" y="702"/>
                    <a:pt x="11881" y="699"/>
                    <a:pt x="11992" y="699"/>
                  </a:cubicBezTo>
                  <a:cubicBezTo>
                    <a:pt x="13154" y="699"/>
                    <a:pt x="14310" y="1125"/>
                    <a:pt x="15386" y="1513"/>
                  </a:cubicBezTo>
                  <a:cubicBezTo>
                    <a:pt x="16613" y="1891"/>
                    <a:pt x="17840" y="2315"/>
                    <a:pt x="19020" y="2787"/>
                  </a:cubicBezTo>
                  <a:cubicBezTo>
                    <a:pt x="19634" y="3070"/>
                    <a:pt x="20153" y="3495"/>
                    <a:pt x="20531" y="4014"/>
                  </a:cubicBezTo>
                  <a:cubicBezTo>
                    <a:pt x="20861" y="4439"/>
                    <a:pt x="20908" y="4958"/>
                    <a:pt x="21239" y="5383"/>
                  </a:cubicBezTo>
                  <a:cubicBezTo>
                    <a:pt x="21427" y="5619"/>
                    <a:pt x="21710" y="5761"/>
                    <a:pt x="21994" y="5761"/>
                  </a:cubicBezTo>
                  <a:cubicBezTo>
                    <a:pt x="22429" y="5761"/>
                    <a:pt x="22811" y="5618"/>
                    <a:pt x="23195" y="5618"/>
                  </a:cubicBezTo>
                  <a:cubicBezTo>
                    <a:pt x="23434" y="5618"/>
                    <a:pt x="23675" y="5674"/>
                    <a:pt x="23929" y="5855"/>
                  </a:cubicBezTo>
                  <a:cubicBezTo>
                    <a:pt x="24873" y="6421"/>
                    <a:pt x="25297" y="7790"/>
                    <a:pt x="25722" y="8734"/>
                  </a:cubicBezTo>
                  <a:cubicBezTo>
                    <a:pt x="26241" y="10055"/>
                    <a:pt x="26572" y="11377"/>
                    <a:pt x="26808" y="12746"/>
                  </a:cubicBezTo>
                  <a:cubicBezTo>
                    <a:pt x="27421" y="15861"/>
                    <a:pt x="27799" y="19070"/>
                    <a:pt x="27893" y="22279"/>
                  </a:cubicBezTo>
                  <a:cubicBezTo>
                    <a:pt x="27988" y="25489"/>
                    <a:pt x="27704" y="28651"/>
                    <a:pt x="27516" y="31813"/>
                  </a:cubicBezTo>
                  <a:cubicBezTo>
                    <a:pt x="27516" y="31937"/>
                    <a:pt x="27608" y="31996"/>
                    <a:pt x="27701" y="31996"/>
                  </a:cubicBezTo>
                  <a:cubicBezTo>
                    <a:pt x="27785" y="31996"/>
                    <a:pt x="27871" y="31949"/>
                    <a:pt x="27893" y="31860"/>
                  </a:cubicBezTo>
                  <a:cubicBezTo>
                    <a:pt x="28459" y="28839"/>
                    <a:pt x="28695" y="25725"/>
                    <a:pt x="28601" y="22657"/>
                  </a:cubicBezTo>
                  <a:cubicBezTo>
                    <a:pt x="28554" y="19636"/>
                    <a:pt x="28223" y="16569"/>
                    <a:pt x="27704" y="13548"/>
                  </a:cubicBezTo>
                  <a:cubicBezTo>
                    <a:pt x="27468" y="12085"/>
                    <a:pt x="27138" y="10622"/>
                    <a:pt x="26666" y="9253"/>
                  </a:cubicBezTo>
                  <a:cubicBezTo>
                    <a:pt x="26336" y="8120"/>
                    <a:pt x="25817" y="7035"/>
                    <a:pt x="25156" y="6091"/>
                  </a:cubicBezTo>
                  <a:cubicBezTo>
                    <a:pt x="24713" y="5326"/>
                    <a:pt x="23892" y="4870"/>
                    <a:pt x="23045" y="4870"/>
                  </a:cubicBezTo>
                  <a:cubicBezTo>
                    <a:pt x="22899" y="4870"/>
                    <a:pt x="22753" y="4883"/>
                    <a:pt x="22607" y="4911"/>
                  </a:cubicBezTo>
                  <a:cubicBezTo>
                    <a:pt x="22407" y="4933"/>
                    <a:pt x="22259" y="4977"/>
                    <a:pt x="22130" y="4977"/>
                  </a:cubicBezTo>
                  <a:cubicBezTo>
                    <a:pt x="21984" y="4977"/>
                    <a:pt x="21860" y="4922"/>
                    <a:pt x="21710" y="4722"/>
                  </a:cubicBezTo>
                  <a:cubicBezTo>
                    <a:pt x="21616" y="4534"/>
                    <a:pt x="21522" y="4345"/>
                    <a:pt x="21474" y="4109"/>
                  </a:cubicBezTo>
                  <a:cubicBezTo>
                    <a:pt x="21191" y="3590"/>
                    <a:pt x="20767" y="3118"/>
                    <a:pt x="20295" y="2740"/>
                  </a:cubicBezTo>
                  <a:cubicBezTo>
                    <a:pt x="19303" y="1985"/>
                    <a:pt x="18076" y="1702"/>
                    <a:pt x="16896" y="1324"/>
                  </a:cubicBezTo>
                  <a:cubicBezTo>
                    <a:pt x="15622" y="758"/>
                    <a:pt x="14254" y="333"/>
                    <a:pt x="12885" y="50"/>
                  </a:cubicBezTo>
                  <a:cubicBezTo>
                    <a:pt x="12640" y="16"/>
                    <a:pt x="12398" y="0"/>
                    <a:pt x="12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26"/>
            <p:cNvSpPr/>
            <p:nvPr/>
          </p:nvSpPr>
          <p:spPr>
            <a:xfrm>
              <a:off x="2484725" y="2374600"/>
              <a:ext cx="22450" cy="37800"/>
            </a:xfrm>
            <a:custGeom>
              <a:avLst/>
              <a:gdLst/>
              <a:ahLst/>
              <a:cxnLst/>
              <a:rect l="l" t="t" r="r" b="b"/>
              <a:pathLst>
                <a:path w="898" h="1512" extrusionOk="0">
                  <a:moveTo>
                    <a:pt x="331" y="1"/>
                  </a:moveTo>
                  <a:cubicBezTo>
                    <a:pt x="284" y="48"/>
                    <a:pt x="237" y="95"/>
                    <a:pt x="189" y="190"/>
                  </a:cubicBezTo>
                  <a:cubicBezTo>
                    <a:pt x="142" y="284"/>
                    <a:pt x="95" y="426"/>
                    <a:pt x="95" y="520"/>
                  </a:cubicBezTo>
                  <a:cubicBezTo>
                    <a:pt x="95" y="709"/>
                    <a:pt x="95" y="898"/>
                    <a:pt x="48" y="1086"/>
                  </a:cubicBezTo>
                  <a:cubicBezTo>
                    <a:pt x="1" y="1275"/>
                    <a:pt x="48" y="1370"/>
                    <a:pt x="48" y="1511"/>
                  </a:cubicBezTo>
                  <a:lnTo>
                    <a:pt x="897" y="1511"/>
                  </a:lnTo>
                  <a:cubicBezTo>
                    <a:pt x="850" y="1370"/>
                    <a:pt x="850" y="1228"/>
                    <a:pt x="850" y="1086"/>
                  </a:cubicBezTo>
                  <a:cubicBezTo>
                    <a:pt x="850" y="898"/>
                    <a:pt x="803" y="709"/>
                    <a:pt x="803" y="520"/>
                  </a:cubicBezTo>
                  <a:cubicBezTo>
                    <a:pt x="756" y="426"/>
                    <a:pt x="756" y="284"/>
                    <a:pt x="708" y="190"/>
                  </a:cubicBezTo>
                  <a:cubicBezTo>
                    <a:pt x="661" y="95"/>
                    <a:pt x="567" y="48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26"/>
            <p:cNvSpPr/>
            <p:nvPr/>
          </p:nvSpPr>
          <p:spPr>
            <a:xfrm>
              <a:off x="2245200" y="2358800"/>
              <a:ext cx="23625" cy="71300"/>
            </a:xfrm>
            <a:custGeom>
              <a:avLst/>
              <a:gdLst/>
              <a:ahLst/>
              <a:cxnLst/>
              <a:rect l="l" t="t" r="r" b="b"/>
              <a:pathLst>
                <a:path w="945" h="2852" extrusionOk="0">
                  <a:moveTo>
                    <a:pt x="359" y="1"/>
                  </a:moveTo>
                  <a:cubicBezTo>
                    <a:pt x="335" y="1"/>
                    <a:pt x="309" y="7"/>
                    <a:pt x="284" y="19"/>
                  </a:cubicBezTo>
                  <a:cubicBezTo>
                    <a:pt x="190" y="19"/>
                    <a:pt x="48" y="114"/>
                    <a:pt x="95" y="255"/>
                  </a:cubicBezTo>
                  <a:lnTo>
                    <a:pt x="48" y="491"/>
                  </a:lnTo>
                  <a:lnTo>
                    <a:pt x="48" y="633"/>
                  </a:lnTo>
                  <a:lnTo>
                    <a:pt x="48" y="774"/>
                  </a:lnTo>
                  <a:cubicBezTo>
                    <a:pt x="1" y="963"/>
                    <a:pt x="1" y="1152"/>
                    <a:pt x="48" y="1341"/>
                  </a:cubicBezTo>
                  <a:lnTo>
                    <a:pt x="48" y="1907"/>
                  </a:lnTo>
                  <a:cubicBezTo>
                    <a:pt x="48" y="2002"/>
                    <a:pt x="48" y="2096"/>
                    <a:pt x="1" y="2190"/>
                  </a:cubicBezTo>
                  <a:lnTo>
                    <a:pt x="1" y="2332"/>
                  </a:lnTo>
                  <a:cubicBezTo>
                    <a:pt x="1" y="2426"/>
                    <a:pt x="48" y="2521"/>
                    <a:pt x="95" y="2615"/>
                  </a:cubicBezTo>
                  <a:cubicBezTo>
                    <a:pt x="142" y="2757"/>
                    <a:pt x="284" y="2851"/>
                    <a:pt x="473" y="2851"/>
                  </a:cubicBezTo>
                  <a:cubicBezTo>
                    <a:pt x="614" y="2851"/>
                    <a:pt x="756" y="2757"/>
                    <a:pt x="850" y="2615"/>
                  </a:cubicBezTo>
                  <a:cubicBezTo>
                    <a:pt x="945" y="2379"/>
                    <a:pt x="945" y="2143"/>
                    <a:pt x="898" y="1907"/>
                  </a:cubicBezTo>
                  <a:cubicBezTo>
                    <a:pt x="898" y="1718"/>
                    <a:pt x="898" y="1482"/>
                    <a:pt x="898" y="1294"/>
                  </a:cubicBezTo>
                  <a:cubicBezTo>
                    <a:pt x="898" y="1105"/>
                    <a:pt x="850" y="869"/>
                    <a:pt x="756" y="680"/>
                  </a:cubicBezTo>
                  <a:cubicBezTo>
                    <a:pt x="709" y="491"/>
                    <a:pt x="614" y="303"/>
                    <a:pt x="520" y="114"/>
                  </a:cubicBezTo>
                  <a:cubicBezTo>
                    <a:pt x="485" y="45"/>
                    <a:pt x="426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26"/>
            <p:cNvSpPr/>
            <p:nvPr/>
          </p:nvSpPr>
          <p:spPr>
            <a:xfrm>
              <a:off x="2188575" y="3967475"/>
              <a:ext cx="311525" cy="24800"/>
            </a:xfrm>
            <a:custGeom>
              <a:avLst/>
              <a:gdLst/>
              <a:ahLst/>
              <a:cxnLst/>
              <a:rect l="l" t="t" r="r" b="b"/>
              <a:pathLst>
                <a:path w="12461" h="992" extrusionOk="0">
                  <a:moveTo>
                    <a:pt x="520" y="0"/>
                  </a:moveTo>
                  <a:cubicBezTo>
                    <a:pt x="0" y="0"/>
                    <a:pt x="0" y="803"/>
                    <a:pt x="520" y="803"/>
                  </a:cubicBezTo>
                  <a:cubicBezTo>
                    <a:pt x="3068" y="929"/>
                    <a:pt x="5617" y="992"/>
                    <a:pt x="8179" y="992"/>
                  </a:cubicBezTo>
                  <a:cubicBezTo>
                    <a:pt x="9461" y="992"/>
                    <a:pt x="10745" y="976"/>
                    <a:pt x="12035" y="944"/>
                  </a:cubicBezTo>
                  <a:cubicBezTo>
                    <a:pt x="12460" y="897"/>
                    <a:pt x="12460" y="236"/>
                    <a:pt x="12035" y="189"/>
                  </a:cubicBezTo>
                  <a:cubicBezTo>
                    <a:pt x="10810" y="219"/>
                    <a:pt x="9589" y="235"/>
                    <a:pt x="8372" y="235"/>
                  </a:cubicBezTo>
                  <a:cubicBezTo>
                    <a:pt x="5744" y="235"/>
                    <a:pt x="3132" y="162"/>
                    <a:pt x="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26"/>
            <p:cNvSpPr/>
            <p:nvPr/>
          </p:nvSpPr>
          <p:spPr>
            <a:xfrm>
              <a:off x="2356885" y="4232600"/>
              <a:ext cx="91750" cy="1982350"/>
            </a:xfrm>
            <a:custGeom>
              <a:avLst/>
              <a:gdLst/>
              <a:ahLst/>
              <a:cxnLst/>
              <a:rect l="l" t="t" r="r" b="b"/>
              <a:pathLst>
                <a:path w="3670" h="79294" extrusionOk="0">
                  <a:moveTo>
                    <a:pt x="173" y="1"/>
                  </a:moveTo>
                  <a:cubicBezTo>
                    <a:pt x="89" y="1"/>
                    <a:pt x="1" y="74"/>
                    <a:pt x="27" y="203"/>
                  </a:cubicBezTo>
                  <a:cubicBezTo>
                    <a:pt x="168" y="3743"/>
                    <a:pt x="310" y="7283"/>
                    <a:pt x="451" y="10870"/>
                  </a:cubicBezTo>
                  <a:cubicBezTo>
                    <a:pt x="640" y="17052"/>
                    <a:pt x="829" y="23282"/>
                    <a:pt x="1065" y="29465"/>
                  </a:cubicBezTo>
                  <a:cubicBezTo>
                    <a:pt x="1301" y="36497"/>
                    <a:pt x="1537" y="43576"/>
                    <a:pt x="1726" y="50609"/>
                  </a:cubicBezTo>
                  <a:cubicBezTo>
                    <a:pt x="1914" y="56650"/>
                    <a:pt x="2150" y="62738"/>
                    <a:pt x="2386" y="68779"/>
                  </a:cubicBezTo>
                  <a:cubicBezTo>
                    <a:pt x="2528" y="72036"/>
                    <a:pt x="2481" y="75481"/>
                    <a:pt x="2953" y="78690"/>
                  </a:cubicBezTo>
                  <a:lnTo>
                    <a:pt x="3000" y="79021"/>
                  </a:lnTo>
                  <a:cubicBezTo>
                    <a:pt x="3038" y="79211"/>
                    <a:pt x="3161" y="79294"/>
                    <a:pt x="3287" y="79294"/>
                  </a:cubicBezTo>
                  <a:cubicBezTo>
                    <a:pt x="3474" y="79294"/>
                    <a:pt x="3670" y="79113"/>
                    <a:pt x="3613" y="78832"/>
                  </a:cubicBezTo>
                  <a:lnTo>
                    <a:pt x="3613" y="78501"/>
                  </a:lnTo>
                  <a:lnTo>
                    <a:pt x="3613" y="77935"/>
                  </a:lnTo>
                  <a:cubicBezTo>
                    <a:pt x="3613" y="77321"/>
                    <a:pt x="3566" y="76755"/>
                    <a:pt x="3519" y="76142"/>
                  </a:cubicBezTo>
                  <a:cubicBezTo>
                    <a:pt x="3425" y="74207"/>
                    <a:pt x="3330" y="72271"/>
                    <a:pt x="3283" y="70384"/>
                  </a:cubicBezTo>
                  <a:cubicBezTo>
                    <a:pt x="3047" y="64531"/>
                    <a:pt x="2906" y="58679"/>
                    <a:pt x="2670" y="52827"/>
                  </a:cubicBezTo>
                  <a:cubicBezTo>
                    <a:pt x="2434" y="45842"/>
                    <a:pt x="2245" y="38857"/>
                    <a:pt x="2009" y="31825"/>
                  </a:cubicBezTo>
                  <a:cubicBezTo>
                    <a:pt x="1773" y="25453"/>
                    <a:pt x="1537" y="19034"/>
                    <a:pt x="1254" y="12663"/>
                  </a:cubicBezTo>
                  <a:cubicBezTo>
                    <a:pt x="1159" y="10303"/>
                    <a:pt x="1018" y="7896"/>
                    <a:pt x="876" y="5489"/>
                  </a:cubicBezTo>
                  <a:cubicBezTo>
                    <a:pt x="782" y="3932"/>
                    <a:pt x="687" y="2374"/>
                    <a:pt x="451" y="817"/>
                  </a:cubicBezTo>
                  <a:cubicBezTo>
                    <a:pt x="404" y="581"/>
                    <a:pt x="357" y="392"/>
                    <a:pt x="310" y="156"/>
                  </a:cubicBezTo>
                  <a:cubicBezTo>
                    <a:pt x="310" y="50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26"/>
            <p:cNvSpPr/>
            <p:nvPr/>
          </p:nvSpPr>
          <p:spPr>
            <a:xfrm>
              <a:off x="1950825" y="4659200"/>
              <a:ext cx="60200" cy="1515900"/>
            </a:xfrm>
            <a:custGeom>
              <a:avLst/>
              <a:gdLst/>
              <a:ahLst/>
              <a:cxnLst/>
              <a:rect l="l" t="t" r="r" b="b"/>
              <a:pathLst>
                <a:path w="2408" h="60636" extrusionOk="0">
                  <a:moveTo>
                    <a:pt x="337" y="0"/>
                  </a:moveTo>
                  <a:cubicBezTo>
                    <a:pt x="166" y="0"/>
                    <a:pt x="0" y="106"/>
                    <a:pt x="24" y="319"/>
                  </a:cubicBezTo>
                  <a:cubicBezTo>
                    <a:pt x="449" y="9758"/>
                    <a:pt x="968" y="19150"/>
                    <a:pt x="1204" y="28542"/>
                  </a:cubicBezTo>
                  <a:cubicBezTo>
                    <a:pt x="1346" y="36235"/>
                    <a:pt x="1440" y="43975"/>
                    <a:pt x="1582" y="51668"/>
                  </a:cubicBezTo>
                  <a:cubicBezTo>
                    <a:pt x="1629" y="54594"/>
                    <a:pt x="1723" y="57473"/>
                    <a:pt x="1865" y="60352"/>
                  </a:cubicBezTo>
                  <a:cubicBezTo>
                    <a:pt x="1865" y="60541"/>
                    <a:pt x="2006" y="60635"/>
                    <a:pt x="2142" y="60635"/>
                  </a:cubicBezTo>
                  <a:cubicBezTo>
                    <a:pt x="2278" y="60635"/>
                    <a:pt x="2407" y="60541"/>
                    <a:pt x="2384" y="60352"/>
                  </a:cubicBezTo>
                  <a:cubicBezTo>
                    <a:pt x="2289" y="57898"/>
                    <a:pt x="2337" y="55396"/>
                    <a:pt x="2289" y="52942"/>
                  </a:cubicBezTo>
                  <a:cubicBezTo>
                    <a:pt x="2195" y="49119"/>
                    <a:pt x="2148" y="45296"/>
                    <a:pt x="2101" y="41426"/>
                  </a:cubicBezTo>
                  <a:cubicBezTo>
                    <a:pt x="2006" y="34960"/>
                    <a:pt x="1959" y="28447"/>
                    <a:pt x="1723" y="21934"/>
                  </a:cubicBezTo>
                  <a:cubicBezTo>
                    <a:pt x="1393" y="14761"/>
                    <a:pt x="1015" y="7540"/>
                    <a:pt x="685" y="319"/>
                  </a:cubicBezTo>
                  <a:cubicBezTo>
                    <a:pt x="685" y="106"/>
                    <a:pt x="508" y="0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26"/>
            <p:cNvSpPr/>
            <p:nvPr/>
          </p:nvSpPr>
          <p:spPr>
            <a:xfrm>
              <a:off x="2289955" y="4234850"/>
              <a:ext cx="73175" cy="1952325"/>
            </a:xfrm>
            <a:custGeom>
              <a:avLst/>
              <a:gdLst/>
              <a:ahLst/>
              <a:cxnLst/>
              <a:rect l="l" t="t" r="r" b="b"/>
              <a:pathLst>
                <a:path w="2927" h="78093" extrusionOk="0">
                  <a:moveTo>
                    <a:pt x="2795" y="0"/>
                  </a:moveTo>
                  <a:cubicBezTo>
                    <a:pt x="2753" y="0"/>
                    <a:pt x="2712" y="24"/>
                    <a:pt x="2691" y="66"/>
                  </a:cubicBezTo>
                  <a:cubicBezTo>
                    <a:pt x="1134" y="8137"/>
                    <a:pt x="662" y="16443"/>
                    <a:pt x="331" y="24702"/>
                  </a:cubicBezTo>
                  <a:cubicBezTo>
                    <a:pt x="142" y="29186"/>
                    <a:pt x="95" y="33622"/>
                    <a:pt x="48" y="38106"/>
                  </a:cubicBezTo>
                  <a:cubicBezTo>
                    <a:pt x="1" y="47592"/>
                    <a:pt x="48" y="57079"/>
                    <a:pt x="95" y="66565"/>
                  </a:cubicBezTo>
                  <a:cubicBezTo>
                    <a:pt x="142" y="70341"/>
                    <a:pt x="237" y="74069"/>
                    <a:pt x="331" y="77845"/>
                  </a:cubicBezTo>
                  <a:cubicBezTo>
                    <a:pt x="308" y="78010"/>
                    <a:pt x="473" y="78093"/>
                    <a:pt x="638" y="78093"/>
                  </a:cubicBezTo>
                  <a:cubicBezTo>
                    <a:pt x="803" y="78093"/>
                    <a:pt x="968" y="78010"/>
                    <a:pt x="945" y="77845"/>
                  </a:cubicBezTo>
                  <a:cubicBezTo>
                    <a:pt x="850" y="74683"/>
                    <a:pt x="898" y="71521"/>
                    <a:pt x="898" y="68359"/>
                  </a:cubicBezTo>
                  <a:cubicBezTo>
                    <a:pt x="898" y="63497"/>
                    <a:pt x="898" y="58589"/>
                    <a:pt x="850" y="53728"/>
                  </a:cubicBezTo>
                  <a:cubicBezTo>
                    <a:pt x="850" y="45185"/>
                    <a:pt x="756" y="36643"/>
                    <a:pt x="992" y="28148"/>
                  </a:cubicBezTo>
                  <a:cubicBezTo>
                    <a:pt x="1134" y="23428"/>
                    <a:pt x="1322" y="18756"/>
                    <a:pt x="1606" y="14083"/>
                  </a:cubicBezTo>
                  <a:cubicBezTo>
                    <a:pt x="1747" y="11723"/>
                    <a:pt x="1889" y="9411"/>
                    <a:pt x="2172" y="7098"/>
                  </a:cubicBezTo>
                  <a:cubicBezTo>
                    <a:pt x="2455" y="4786"/>
                    <a:pt x="2785" y="2426"/>
                    <a:pt x="2927" y="113"/>
                  </a:cubicBezTo>
                  <a:cubicBezTo>
                    <a:pt x="2901" y="35"/>
                    <a:pt x="2846" y="0"/>
                    <a:pt x="27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26"/>
            <p:cNvSpPr/>
            <p:nvPr/>
          </p:nvSpPr>
          <p:spPr>
            <a:xfrm>
              <a:off x="1597450" y="3247275"/>
              <a:ext cx="333925" cy="237300"/>
            </a:xfrm>
            <a:custGeom>
              <a:avLst/>
              <a:gdLst/>
              <a:ahLst/>
              <a:cxnLst/>
              <a:rect l="l" t="t" r="r" b="b"/>
              <a:pathLst>
                <a:path w="13357" h="9492" extrusionOk="0">
                  <a:moveTo>
                    <a:pt x="76" y="0"/>
                  </a:moveTo>
                  <a:cubicBezTo>
                    <a:pt x="26" y="0"/>
                    <a:pt x="0" y="44"/>
                    <a:pt x="0" y="113"/>
                  </a:cubicBezTo>
                  <a:cubicBezTo>
                    <a:pt x="803" y="1907"/>
                    <a:pt x="1747" y="3606"/>
                    <a:pt x="2785" y="5258"/>
                  </a:cubicBezTo>
                  <a:cubicBezTo>
                    <a:pt x="3634" y="6674"/>
                    <a:pt x="4814" y="7901"/>
                    <a:pt x="6183" y="8750"/>
                  </a:cubicBezTo>
                  <a:cubicBezTo>
                    <a:pt x="7071" y="9240"/>
                    <a:pt x="8039" y="9492"/>
                    <a:pt x="9022" y="9492"/>
                  </a:cubicBezTo>
                  <a:cubicBezTo>
                    <a:pt x="9554" y="9492"/>
                    <a:pt x="10089" y="9418"/>
                    <a:pt x="10619" y="9269"/>
                  </a:cubicBezTo>
                  <a:cubicBezTo>
                    <a:pt x="11705" y="8845"/>
                    <a:pt x="13310" y="7806"/>
                    <a:pt x="13357" y="6485"/>
                  </a:cubicBezTo>
                  <a:cubicBezTo>
                    <a:pt x="13357" y="6325"/>
                    <a:pt x="13205" y="6208"/>
                    <a:pt x="13049" y="6208"/>
                  </a:cubicBezTo>
                  <a:cubicBezTo>
                    <a:pt x="12974" y="6208"/>
                    <a:pt x="12899" y="6235"/>
                    <a:pt x="12838" y="6296"/>
                  </a:cubicBezTo>
                  <a:cubicBezTo>
                    <a:pt x="12413" y="6768"/>
                    <a:pt x="12177" y="7334"/>
                    <a:pt x="11658" y="7759"/>
                  </a:cubicBezTo>
                  <a:cubicBezTo>
                    <a:pt x="11139" y="8231"/>
                    <a:pt x="10478" y="8561"/>
                    <a:pt x="9770" y="8703"/>
                  </a:cubicBezTo>
                  <a:cubicBezTo>
                    <a:pt x="9531" y="8735"/>
                    <a:pt x="9290" y="8751"/>
                    <a:pt x="9050" y="8751"/>
                  </a:cubicBezTo>
                  <a:cubicBezTo>
                    <a:pt x="7869" y="8751"/>
                    <a:pt x="6699" y="8371"/>
                    <a:pt x="5758" y="7665"/>
                  </a:cubicBezTo>
                  <a:cubicBezTo>
                    <a:pt x="3162" y="5824"/>
                    <a:pt x="1983" y="2520"/>
                    <a:pt x="142" y="19"/>
                  </a:cubicBezTo>
                  <a:cubicBezTo>
                    <a:pt x="117" y="6"/>
                    <a:pt x="95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26"/>
            <p:cNvSpPr/>
            <p:nvPr/>
          </p:nvSpPr>
          <p:spPr>
            <a:xfrm>
              <a:off x="3020025" y="3076025"/>
              <a:ext cx="125475" cy="122350"/>
            </a:xfrm>
            <a:custGeom>
              <a:avLst/>
              <a:gdLst/>
              <a:ahLst/>
              <a:cxnLst/>
              <a:rect l="l" t="t" r="r" b="b"/>
              <a:pathLst>
                <a:path w="5019" h="4894" extrusionOk="0">
                  <a:moveTo>
                    <a:pt x="4244" y="1"/>
                  </a:moveTo>
                  <a:cubicBezTo>
                    <a:pt x="4098" y="1"/>
                    <a:pt x="3949" y="125"/>
                    <a:pt x="3980" y="309"/>
                  </a:cubicBezTo>
                  <a:cubicBezTo>
                    <a:pt x="4027" y="686"/>
                    <a:pt x="4169" y="1064"/>
                    <a:pt x="4263" y="1441"/>
                  </a:cubicBezTo>
                  <a:cubicBezTo>
                    <a:pt x="4310" y="1819"/>
                    <a:pt x="4357" y="2149"/>
                    <a:pt x="4310" y="2527"/>
                  </a:cubicBezTo>
                  <a:cubicBezTo>
                    <a:pt x="4357" y="3140"/>
                    <a:pt x="4121" y="3707"/>
                    <a:pt x="3649" y="4084"/>
                  </a:cubicBezTo>
                  <a:cubicBezTo>
                    <a:pt x="3388" y="4252"/>
                    <a:pt x="3120" y="4322"/>
                    <a:pt x="2852" y="4322"/>
                  </a:cubicBezTo>
                  <a:cubicBezTo>
                    <a:pt x="1908" y="4322"/>
                    <a:pt x="960" y="3456"/>
                    <a:pt x="299" y="2904"/>
                  </a:cubicBezTo>
                  <a:cubicBezTo>
                    <a:pt x="277" y="2883"/>
                    <a:pt x="249" y="2874"/>
                    <a:pt x="219" y="2874"/>
                  </a:cubicBezTo>
                  <a:cubicBezTo>
                    <a:pt x="117" y="2874"/>
                    <a:pt x="0" y="2984"/>
                    <a:pt x="110" y="3093"/>
                  </a:cubicBezTo>
                  <a:cubicBezTo>
                    <a:pt x="440" y="3565"/>
                    <a:pt x="912" y="4037"/>
                    <a:pt x="1384" y="4415"/>
                  </a:cubicBezTo>
                  <a:cubicBezTo>
                    <a:pt x="1850" y="4711"/>
                    <a:pt x="2354" y="4894"/>
                    <a:pt x="2897" y="4894"/>
                  </a:cubicBezTo>
                  <a:cubicBezTo>
                    <a:pt x="2958" y="4894"/>
                    <a:pt x="3021" y="4891"/>
                    <a:pt x="3083" y="4887"/>
                  </a:cubicBezTo>
                  <a:cubicBezTo>
                    <a:pt x="3649" y="4887"/>
                    <a:pt x="4169" y="4603"/>
                    <a:pt x="4546" y="4132"/>
                  </a:cubicBezTo>
                  <a:cubicBezTo>
                    <a:pt x="4829" y="3660"/>
                    <a:pt x="5018" y="3046"/>
                    <a:pt x="4971" y="2480"/>
                  </a:cubicBezTo>
                  <a:cubicBezTo>
                    <a:pt x="4971" y="2055"/>
                    <a:pt x="4924" y="1677"/>
                    <a:pt x="4877" y="1300"/>
                  </a:cubicBezTo>
                  <a:cubicBezTo>
                    <a:pt x="4829" y="875"/>
                    <a:pt x="4688" y="450"/>
                    <a:pt x="4452" y="120"/>
                  </a:cubicBezTo>
                  <a:cubicBezTo>
                    <a:pt x="4402" y="37"/>
                    <a:pt x="4323" y="1"/>
                    <a:pt x="4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26"/>
            <p:cNvSpPr/>
            <p:nvPr/>
          </p:nvSpPr>
          <p:spPr>
            <a:xfrm>
              <a:off x="2787950" y="3156825"/>
              <a:ext cx="355175" cy="309800"/>
            </a:xfrm>
            <a:custGeom>
              <a:avLst/>
              <a:gdLst/>
              <a:ahLst/>
              <a:cxnLst/>
              <a:rect l="l" t="t" r="r" b="b"/>
              <a:pathLst>
                <a:path w="14207" h="12392" extrusionOk="0">
                  <a:moveTo>
                    <a:pt x="14080" y="1"/>
                  </a:moveTo>
                  <a:cubicBezTo>
                    <a:pt x="14044" y="1"/>
                    <a:pt x="14004" y="17"/>
                    <a:pt x="13971" y="50"/>
                  </a:cubicBezTo>
                  <a:cubicBezTo>
                    <a:pt x="13168" y="2032"/>
                    <a:pt x="12319" y="4062"/>
                    <a:pt x="11375" y="5997"/>
                  </a:cubicBezTo>
                  <a:cubicBezTo>
                    <a:pt x="10478" y="7743"/>
                    <a:pt x="9487" y="9678"/>
                    <a:pt x="7835" y="10858"/>
                  </a:cubicBezTo>
                  <a:cubicBezTo>
                    <a:pt x="7099" y="11358"/>
                    <a:pt x="6234" y="11620"/>
                    <a:pt x="5356" y="11620"/>
                  </a:cubicBezTo>
                  <a:cubicBezTo>
                    <a:pt x="4826" y="11620"/>
                    <a:pt x="4291" y="11525"/>
                    <a:pt x="3777" y="11330"/>
                  </a:cubicBezTo>
                  <a:cubicBezTo>
                    <a:pt x="3069" y="11094"/>
                    <a:pt x="2455" y="10716"/>
                    <a:pt x="1889" y="10197"/>
                  </a:cubicBezTo>
                  <a:cubicBezTo>
                    <a:pt x="1417" y="9631"/>
                    <a:pt x="945" y="9017"/>
                    <a:pt x="567" y="8356"/>
                  </a:cubicBezTo>
                  <a:cubicBezTo>
                    <a:pt x="508" y="8258"/>
                    <a:pt x="400" y="8209"/>
                    <a:pt x="294" y="8209"/>
                  </a:cubicBezTo>
                  <a:cubicBezTo>
                    <a:pt x="145" y="8209"/>
                    <a:pt x="1" y="8305"/>
                    <a:pt x="1" y="8498"/>
                  </a:cubicBezTo>
                  <a:cubicBezTo>
                    <a:pt x="95" y="10056"/>
                    <a:pt x="1841" y="11377"/>
                    <a:pt x="3116" y="11896"/>
                  </a:cubicBezTo>
                  <a:cubicBezTo>
                    <a:pt x="3847" y="12227"/>
                    <a:pt x="4614" y="12392"/>
                    <a:pt x="5381" y="12392"/>
                  </a:cubicBezTo>
                  <a:cubicBezTo>
                    <a:pt x="6148" y="12392"/>
                    <a:pt x="6915" y="12227"/>
                    <a:pt x="7647" y="11896"/>
                  </a:cubicBezTo>
                  <a:cubicBezTo>
                    <a:pt x="9487" y="10999"/>
                    <a:pt x="10573" y="8970"/>
                    <a:pt x="11517" y="7177"/>
                  </a:cubicBezTo>
                  <a:cubicBezTo>
                    <a:pt x="12697" y="4958"/>
                    <a:pt x="13593" y="2599"/>
                    <a:pt x="14207" y="144"/>
                  </a:cubicBezTo>
                  <a:cubicBezTo>
                    <a:pt x="14207" y="53"/>
                    <a:pt x="14148" y="1"/>
                    <a:pt x="14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26"/>
            <p:cNvSpPr/>
            <p:nvPr/>
          </p:nvSpPr>
          <p:spPr>
            <a:xfrm>
              <a:off x="1873550" y="3388575"/>
              <a:ext cx="374050" cy="1351950"/>
            </a:xfrm>
            <a:custGeom>
              <a:avLst/>
              <a:gdLst/>
              <a:ahLst/>
              <a:cxnLst/>
              <a:rect l="l" t="t" r="r" b="b"/>
              <a:pathLst>
                <a:path w="14962" h="54078" extrusionOk="0">
                  <a:moveTo>
                    <a:pt x="3197" y="0"/>
                  </a:moveTo>
                  <a:cubicBezTo>
                    <a:pt x="3107" y="0"/>
                    <a:pt x="3021" y="59"/>
                    <a:pt x="3021" y="172"/>
                  </a:cubicBezTo>
                  <a:cubicBezTo>
                    <a:pt x="2879" y="2013"/>
                    <a:pt x="2502" y="3806"/>
                    <a:pt x="2313" y="5600"/>
                  </a:cubicBezTo>
                  <a:cubicBezTo>
                    <a:pt x="1888" y="9139"/>
                    <a:pt x="1463" y="12726"/>
                    <a:pt x="1180" y="16313"/>
                  </a:cubicBezTo>
                  <a:cubicBezTo>
                    <a:pt x="189" y="26366"/>
                    <a:pt x="0" y="36466"/>
                    <a:pt x="661" y="46566"/>
                  </a:cubicBezTo>
                  <a:cubicBezTo>
                    <a:pt x="755" y="47698"/>
                    <a:pt x="614" y="49209"/>
                    <a:pt x="1274" y="50200"/>
                  </a:cubicBezTo>
                  <a:cubicBezTo>
                    <a:pt x="1794" y="51144"/>
                    <a:pt x="2926" y="51380"/>
                    <a:pt x="3917" y="51663"/>
                  </a:cubicBezTo>
                  <a:lnTo>
                    <a:pt x="12932" y="54070"/>
                  </a:lnTo>
                  <a:cubicBezTo>
                    <a:pt x="12956" y="54075"/>
                    <a:pt x="12981" y="54077"/>
                    <a:pt x="13005" y="54077"/>
                  </a:cubicBezTo>
                  <a:cubicBezTo>
                    <a:pt x="13214" y="54077"/>
                    <a:pt x="13404" y="53904"/>
                    <a:pt x="13404" y="53692"/>
                  </a:cubicBezTo>
                  <a:cubicBezTo>
                    <a:pt x="12601" y="39958"/>
                    <a:pt x="13545" y="26224"/>
                    <a:pt x="14300" y="12490"/>
                  </a:cubicBezTo>
                  <a:cubicBezTo>
                    <a:pt x="14536" y="8478"/>
                    <a:pt x="14961" y="4420"/>
                    <a:pt x="14631" y="408"/>
                  </a:cubicBezTo>
                  <a:cubicBezTo>
                    <a:pt x="14631" y="326"/>
                    <a:pt x="14551" y="275"/>
                    <a:pt x="14484" y="275"/>
                  </a:cubicBezTo>
                  <a:cubicBezTo>
                    <a:pt x="14436" y="275"/>
                    <a:pt x="14395" y="301"/>
                    <a:pt x="14395" y="361"/>
                  </a:cubicBezTo>
                  <a:cubicBezTo>
                    <a:pt x="13876" y="3806"/>
                    <a:pt x="13828" y="7299"/>
                    <a:pt x="13640" y="10791"/>
                  </a:cubicBezTo>
                  <a:cubicBezTo>
                    <a:pt x="13498" y="14236"/>
                    <a:pt x="13262" y="17729"/>
                    <a:pt x="13073" y="21221"/>
                  </a:cubicBezTo>
                  <a:cubicBezTo>
                    <a:pt x="12649" y="28065"/>
                    <a:pt x="12365" y="34955"/>
                    <a:pt x="12365" y="41846"/>
                  </a:cubicBezTo>
                  <a:cubicBezTo>
                    <a:pt x="12365" y="45594"/>
                    <a:pt x="12409" y="49385"/>
                    <a:pt x="12619" y="53178"/>
                  </a:cubicBezTo>
                  <a:lnTo>
                    <a:pt x="12619" y="53178"/>
                  </a:lnTo>
                  <a:lnTo>
                    <a:pt x="5522" y="51238"/>
                  </a:lnTo>
                  <a:cubicBezTo>
                    <a:pt x="4484" y="51002"/>
                    <a:pt x="2926" y="50860"/>
                    <a:pt x="2124" y="50058"/>
                  </a:cubicBezTo>
                  <a:cubicBezTo>
                    <a:pt x="1794" y="49586"/>
                    <a:pt x="1605" y="49020"/>
                    <a:pt x="1652" y="48453"/>
                  </a:cubicBezTo>
                  <a:cubicBezTo>
                    <a:pt x="1558" y="47793"/>
                    <a:pt x="1510" y="47085"/>
                    <a:pt x="1463" y="46424"/>
                  </a:cubicBezTo>
                  <a:cubicBezTo>
                    <a:pt x="1133" y="41232"/>
                    <a:pt x="1038" y="35994"/>
                    <a:pt x="1180" y="30755"/>
                  </a:cubicBezTo>
                  <a:cubicBezTo>
                    <a:pt x="1322" y="22637"/>
                    <a:pt x="2030" y="14520"/>
                    <a:pt x="2926" y="6449"/>
                  </a:cubicBezTo>
                  <a:cubicBezTo>
                    <a:pt x="3162" y="4420"/>
                    <a:pt x="3540" y="2249"/>
                    <a:pt x="3398" y="219"/>
                  </a:cubicBezTo>
                  <a:cubicBezTo>
                    <a:pt x="3398" y="71"/>
                    <a:pt x="3295" y="0"/>
                    <a:pt x="3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26"/>
            <p:cNvSpPr/>
            <p:nvPr/>
          </p:nvSpPr>
          <p:spPr>
            <a:xfrm>
              <a:off x="2474100" y="3353325"/>
              <a:ext cx="358725" cy="1378750"/>
            </a:xfrm>
            <a:custGeom>
              <a:avLst/>
              <a:gdLst/>
              <a:ahLst/>
              <a:cxnLst/>
              <a:rect l="l" t="t" r="r" b="b"/>
              <a:pathLst>
                <a:path w="14349" h="55150" extrusionOk="0">
                  <a:moveTo>
                    <a:pt x="48" y="54725"/>
                  </a:moveTo>
                  <a:lnTo>
                    <a:pt x="60" y="54726"/>
                  </a:lnTo>
                  <a:lnTo>
                    <a:pt x="60" y="54726"/>
                  </a:lnTo>
                  <a:cubicBezTo>
                    <a:pt x="52" y="54756"/>
                    <a:pt x="48" y="54787"/>
                    <a:pt x="48" y="54819"/>
                  </a:cubicBezTo>
                  <a:lnTo>
                    <a:pt x="48" y="54725"/>
                  </a:lnTo>
                  <a:close/>
                  <a:moveTo>
                    <a:pt x="11658" y="1"/>
                  </a:moveTo>
                  <a:cubicBezTo>
                    <a:pt x="11564" y="1"/>
                    <a:pt x="11469" y="72"/>
                    <a:pt x="11469" y="213"/>
                  </a:cubicBezTo>
                  <a:cubicBezTo>
                    <a:pt x="11139" y="5735"/>
                    <a:pt x="11800" y="11304"/>
                    <a:pt x="12224" y="16826"/>
                  </a:cubicBezTo>
                  <a:cubicBezTo>
                    <a:pt x="12980" y="26360"/>
                    <a:pt x="13452" y="35941"/>
                    <a:pt x="13640" y="45521"/>
                  </a:cubicBezTo>
                  <a:cubicBezTo>
                    <a:pt x="13640" y="47173"/>
                    <a:pt x="13924" y="48967"/>
                    <a:pt x="13452" y="50524"/>
                  </a:cubicBezTo>
                  <a:cubicBezTo>
                    <a:pt x="13310" y="51138"/>
                    <a:pt x="13074" y="51704"/>
                    <a:pt x="12791" y="52223"/>
                  </a:cubicBezTo>
                  <a:cubicBezTo>
                    <a:pt x="12319" y="52837"/>
                    <a:pt x="11658" y="53262"/>
                    <a:pt x="10903" y="53403"/>
                  </a:cubicBezTo>
                  <a:cubicBezTo>
                    <a:pt x="7557" y="54320"/>
                    <a:pt x="4078" y="53990"/>
                    <a:pt x="682" y="54403"/>
                  </a:cubicBezTo>
                  <a:lnTo>
                    <a:pt x="682" y="54403"/>
                  </a:lnTo>
                  <a:cubicBezTo>
                    <a:pt x="625" y="53314"/>
                    <a:pt x="667" y="52226"/>
                    <a:pt x="709" y="51138"/>
                  </a:cubicBezTo>
                  <a:cubicBezTo>
                    <a:pt x="756" y="48023"/>
                    <a:pt x="803" y="44908"/>
                    <a:pt x="803" y="41793"/>
                  </a:cubicBezTo>
                  <a:cubicBezTo>
                    <a:pt x="850" y="32920"/>
                    <a:pt x="898" y="24047"/>
                    <a:pt x="850" y="15174"/>
                  </a:cubicBezTo>
                  <a:cubicBezTo>
                    <a:pt x="850" y="10455"/>
                    <a:pt x="850" y="5782"/>
                    <a:pt x="567" y="1110"/>
                  </a:cubicBezTo>
                  <a:cubicBezTo>
                    <a:pt x="567" y="968"/>
                    <a:pt x="461" y="898"/>
                    <a:pt x="355" y="898"/>
                  </a:cubicBezTo>
                  <a:cubicBezTo>
                    <a:pt x="249" y="898"/>
                    <a:pt x="142" y="968"/>
                    <a:pt x="142" y="1110"/>
                  </a:cubicBezTo>
                  <a:cubicBezTo>
                    <a:pt x="48" y="9841"/>
                    <a:pt x="237" y="18573"/>
                    <a:pt x="190" y="27304"/>
                  </a:cubicBezTo>
                  <a:cubicBezTo>
                    <a:pt x="190" y="34950"/>
                    <a:pt x="142" y="42595"/>
                    <a:pt x="48" y="50241"/>
                  </a:cubicBezTo>
                  <a:lnTo>
                    <a:pt x="1" y="53592"/>
                  </a:lnTo>
                  <a:cubicBezTo>
                    <a:pt x="1" y="53969"/>
                    <a:pt x="1" y="54394"/>
                    <a:pt x="1" y="54819"/>
                  </a:cubicBezTo>
                  <a:cubicBezTo>
                    <a:pt x="25" y="54990"/>
                    <a:pt x="188" y="55110"/>
                    <a:pt x="346" y="55134"/>
                  </a:cubicBezTo>
                  <a:lnTo>
                    <a:pt x="346" y="55134"/>
                  </a:lnTo>
                  <a:lnTo>
                    <a:pt x="331" y="55149"/>
                  </a:lnTo>
                  <a:cubicBezTo>
                    <a:pt x="357" y="55146"/>
                    <a:pt x="383" y="55142"/>
                    <a:pt x="408" y="55139"/>
                  </a:cubicBezTo>
                  <a:lnTo>
                    <a:pt x="408" y="55139"/>
                  </a:lnTo>
                  <a:cubicBezTo>
                    <a:pt x="435" y="55139"/>
                    <a:pt x="461" y="55135"/>
                    <a:pt x="486" y="55129"/>
                  </a:cubicBezTo>
                  <a:lnTo>
                    <a:pt x="486" y="55129"/>
                  </a:lnTo>
                  <a:cubicBezTo>
                    <a:pt x="3502" y="54734"/>
                    <a:pt x="6517" y="54997"/>
                    <a:pt x="9487" y="54394"/>
                  </a:cubicBezTo>
                  <a:cubicBezTo>
                    <a:pt x="10667" y="54111"/>
                    <a:pt x="12319" y="53875"/>
                    <a:pt x="13074" y="52790"/>
                  </a:cubicBezTo>
                  <a:cubicBezTo>
                    <a:pt x="13924" y="51468"/>
                    <a:pt x="14348" y="49911"/>
                    <a:pt x="14254" y="48353"/>
                  </a:cubicBezTo>
                  <a:cubicBezTo>
                    <a:pt x="14254" y="47409"/>
                    <a:pt x="14254" y="46465"/>
                    <a:pt x="14207" y="45521"/>
                  </a:cubicBezTo>
                  <a:lnTo>
                    <a:pt x="14207" y="40519"/>
                  </a:lnTo>
                  <a:cubicBezTo>
                    <a:pt x="14207" y="37640"/>
                    <a:pt x="14160" y="34761"/>
                    <a:pt x="14018" y="31882"/>
                  </a:cubicBezTo>
                  <a:cubicBezTo>
                    <a:pt x="13688" y="24378"/>
                    <a:pt x="13121" y="16873"/>
                    <a:pt x="12460" y="9369"/>
                  </a:cubicBezTo>
                  <a:cubicBezTo>
                    <a:pt x="12177" y="6302"/>
                    <a:pt x="12036" y="3281"/>
                    <a:pt x="11847" y="213"/>
                  </a:cubicBezTo>
                  <a:cubicBezTo>
                    <a:pt x="11847" y="72"/>
                    <a:pt x="11753" y="1"/>
                    <a:pt x="11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6"/>
            <p:cNvSpPr/>
            <p:nvPr/>
          </p:nvSpPr>
          <p:spPr>
            <a:xfrm>
              <a:off x="2738400" y="4694000"/>
              <a:ext cx="35425" cy="1460600"/>
            </a:xfrm>
            <a:custGeom>
              <a:avLst/>
              <a:gdLst/>
              <a:ahLst/>
              <a:cxnLst/>
              <a:rect l="l" t="t" r="r" b="b"/>
              <a:pathLst>
                <a:path w="1417" h="58424" extrusionOk="0">
                  <a:moveTo>
                    <a:pt x="827" y="0"/>
                  </a:moveTo>
                  <a:cubicBezTo>
                    <a:pt x="697" y="0"/>
                    <a:pt x="567" y="83"/>
                    <a:pt x="567" y="248"/>
                  </a:cubicBezTo>
                  <a:cubicBezTo>
                    <a:pt x="425" y="3316"/>
                    <a:pt x="473" y="6384"/>
                    <a:pt x="473" y="9404"/>
                  </a:cubicBezTo>
                  <a:cubicBezTo>
                    <a:pt x="473" y="13510"/>
                    <a:pt x="473" y="17616"/>
                    <a:pt x="425" y="21722"/>
                  </a:cubicBezTo>
                  <a:cubicBezTo>
                    <a:pt x="425" y="30359"/>
                    <a:pt x="378" y="38996"/>
                    <a:pt x="237" y="47633"/>
                  </a:cubicBezTo>
                  <a:cubicBezTo>
                    <a:pt x="189" y="51173"/>
                    <a:pt x="1" y="54712"/>
                    <a:pt x="142" y="58299"/>
                  </a:cubicBezTo>
                  <a:cubicBezTo>
                    <a:pt x="142" y="58375"/>
                    <a:pt x="223" y="58424"/>
                    <a:pt x="299" y="58424"/>
                  </a:cubicBezTo>
                  <a:cubicBezTo>
                    <a:pt x="364" y="58424"/>
                    <a:pt x="425" y="58387"/>
                    <a:pt x="425" y="58299"/>
                  </a:cubicBezTo>
                  <a:cubicBezTo>
                    <a:pt x="756" y="55279"/>
                    <a:pt x="945" y="52258"/>
                    <a:pt x="945" y="49190"/>
                  </a:cubicBezTo>
                  <a:cubicBezTo>
                    <a:pt x="1086" y="45131"/>
                    <a:pt x="1181" y="41025"/>
                    <a:pt x="1228" y="36919"/>
                  </a:cubicBezTo>
                  <a:cubicBezTo>
                    <a:pt x="1369" y="28282"/>
                    <a:pt x="1417" y="19598"/>
                    <a:pt x="1369" y="10914"/>
                  </a:cubicBezTo>
                  <a:cubicBezTo>
                    <a:pt x="1369" y="7375"/>
                    <a:pt x="1369" y="3788"/>
                    <a:pt x="1086" y="248"/>
                  </a:cubicBezTo>
                  <a:cubicBezTo>
                    <a:pt x="1086" y="83"/>
                    <a:pt x="956" y="0"/>
                    <a:pt x="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6"/>
            <p:cNvSpPr/>
            <p:nvPr/>
          </p:nvSpPr>
          <p:spPr>
            <a:xfrm>
              <a:off x="2169700" y="2141275"/>
              <a:ext cx="409175" cy="163025"/>
            </a:xfrm>
            <a:custGeom>
              <a:avLst/>
              <a:gdLst/>
              <a:ahLst/>
              <a:cxnLst/>
              <a:rect l="l" t="t" r="r" b="b"/>
              <a:pathLst>
                <a:path w="16367" h="6521" extrusionOk="0">
                  <a:moveTo>
                    <a:pt x="9999" y="0"/>
                  </a:moveTo>
                  <a:cubicBezTo>
                    <a:pt x="9653" y="0"/>
                    <a:pt x="9309" y="12"/>
                    <a:pt x="8967" y="36"/>
                  </a:cubicBezTo>
                  <a:cubicBezTo>
                    <a:pt x="7599" y="131"/>
                    <a:pt x="6230" y="272"/>
                    <a:pt x="4909" y="555"/>
                  </a:cubicBezTo>
                  <a:cubicBezTo>
                    <a:pt x="3672" y="762"/>
                    <a:pt x="2435" y="1148"/>
                    <a:pt x="1135" y="1148"/>
                  </a:cubicBezTo>
                  <a:cubicBezTo>
                    <a:pt x="947" y="1148"/>
                    <a:pt x="758" y="1140"/>
                    <a:pt x="567" y="1122"/>
                  </a:cubicBezTo>
                  <a:cubicBezTo>
                    <a:pt x="425" y="1122"/>
                    <a:pt x="283" y="1216"/>
                    <a:pt x="236" y="1358"/>
                  </a:cubicBezTo>
                  <a:cubicBezTo>
                    <a:pt x="47" y="2302"/>
                    <a:pt x="0" y="3340"/>
                    <a:pt x="95" y="4284"/>
                  </a:cubicBezTo>
                  <a:cubicBezTo>
                    <a:pt x="189" y="4992"/>
                    <a:pt x="189" y="6077"/>
                    <a:pt x="803" y="6502"/>
                  </a:cubicBezTo>
                  <a:cubicBezTo>
                    <a:pt x="828" y="6515"/>
                    <a:pt x="853" y="6521"/>
                    <a:pt x="878" y="6521"/>
                  </a:cubicBezTo>
                  <a:cubicBezTo>
                    <a:pt x="944" y="6521"/>
                    <a:pt x="1004" y="6477"/>
                    <a:pt x="1039" y="6408"/>
                  </a:cubicBezTo>
                  <a:cubicBezTo>
                    <a:pt x="1275" y="5747"/>
                    <a:pt x="850" y="4850"/>
                    <a:pt x="755" y="4190"/>
                  </a:cubicBezTo>
                  <a:cubicBezTo>
                    <a:pt x="713" y="3390"/>
                    <a:pt x="746" y="2590"/>
                    <a:pt x="854" y="1790"/>
                  </a:cubicBezTo>
                  <a:lnTo>
                    <a:pt x="854" y="1790"/>
                  </a:lnTo>
                  <a:cubicBezTo>
                    <a:pt x="920" y="1791"/>
                    <a:pt x="985" y="1791"/>
                    <a:pt x="1050" y="1791"/>
                  </a:cubicBezTo>
                  <a:cubicBezTo>
                    <a:pt x="2153" y="1791"/>
                    <a:pt x="3224" y="1652"/>
                    <a:pt x="4295" y="1405"/>
                  </a:cubicBezTo>
                  <a:cubicBezTo>
                    <a:pt x="5664" y="1122"/>
                    <a:pt x="7127" y="933"/>
                    <a:pt x="8543" y="839"/>
                  </a:cubicBezTo>
                  <a:cubicBezTo>
                    <a:pt x="9096" y="779"/>
                    <a:pt x="9650" y="753"/>
                    <a:pt x="10200" y="753"/>
                  </a:cubicBezTo>
                  <a:cubicBezTo>
                    <a:pt x="10963" y="753"/>
                    <a:pt x="11719" y="804"/>
                    <a:pt x="12460" y="886"/>
                  </a:cubicBezTo>
                  <a:cubicBezTo>
                    <a:pt x="13168" y="980"/>
                    <a:pt x="13829" y="1075"/>
                    <a:pt x="14489" y="1216"/>
                  </a:cubicBezTo>
                  <a:cubicBezTo>
                    <a:pt x="15056" y="1405"/>
                    <a:pt x="15622" y="1499"/>
                    <a:pt x="16188" y="1547"/>
                  </a:cubicBezTo>
                  <a:cubicBezTo>
                    <a:pt x="16204" y="1552"/>
                    <a:pt x="16218" y="1554"/>
                    <a:pt x="16232" y="1554"/>
                  </a:cubicBezTo>
                  <a:cubicBezTo>
                    <a:pt x="16339" y="1554"/>
                    <a:pt x="16367" y="1400"/>
                    <a:pt x="16283" y="1358"/>
                  </a:cubicBezTo>
                  <a:cubicBezTo>
                    <a:pt x="15480" y="650"/>
                    <a:pt x="13970" y="461"/>
                    <a:pt x="12932" y="272"/>
                  </a:cubicBezTo>
                  <a:cubicBezTo>
                    <a:pt x="11987" y="97"/>
                    <a:pt x="10990" y="0"/>
                    <a:pt x="9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26"/>
            <p:cNvSpPr/>
            <p:nvPr/>
          </p:nvSpPr>
          <p:spPr>
            <a:xfrm>
              <a:off x="2571250" y="2172325"/>
              <a:ext cx="27950" cy="102600"/>
            </a:xfrm>
            <a:custGeom>
              <a:avLst/>
              <a:gdLst/>
              <a:ahLst/>
              <a:cxnLst/>
              <a:rect l="l" t="t" r="r" b="b"/>
              <a:pathLst>
                <a:path w="1118" h="4104" extrusionOk="0">
                  <a:moveTo>
                    <a:pt x="224" y="0"/>
                  </a:moveTo>
                  <a:cubicBezTo>
                    <a:pt x="116" y="0"/>
                    <a:pt x="1" y="84"/>
                    <a:pt x="32" y="210"/>
                  </a:cubicBezTo>
                  <a:cubicBezTo>
                    <a:pt x="268" y="824"/>
                    <a:pt x="457" y="1437"/>
                    <a:pt x="551" y="2098"/>
                  </a:cubicBezTo>
                  <a:cubicBezTo>
                    <a:pt x="598" y="2428"/>
                    <a:pt x="598" y="2759"/>
                    <a:pt x="646" y="3042"/>
                  </a:cubicBezTo>
                  <a:cubicBezTo>
                    <a:pt x="646" y="3372"/>
                    <a:pt x="693" y="3703"/>
                    <a:pt x="740" y="4033"/>
                  </a:cubicBezTo>
                  <a:cubicBezTo>
                    <a:pt x="740" y="4080"/>
                    <a:pt x="764" y="4104"/>
                    <a:pt x="787" y="4104"/>
                  </a:cubicBezTo>
                  <a:cubicBezTo>
                    <a:pt x="811" y="4104"/>
                    <a:pt x="834" y="4080"/>
                    <a:pt x="834" y="4033"/>
                  </a:cubicBezTo>
                  <a:cubicBezTo>
                    <a:pt x="976" y="3750"/>
                    <a:pt x="1070" y="3419"/>
                    <a:pt x="1118" y="3136"/>
                  </a:cubicBezTo>
                  <a:cubicBezTo>
                    <a:pt x="1118" y="2759"/>
                    <a:pt x="1118" y="2381"/>
                    <a:pt x="1070" y="2051"/>
                  </a:cubicBezTo>
                  <a:cubicBezTo>
                    <a:pt x="976" y="1343"/>
                    <a:pt x="740" y="682"/>
                    <a:pt x="362" y="69"/>
                  </a:cubicBezTo>
                  <a:cubicBezTo>
                    <a:pt x="331" y="21"/>
                    <a:pt x="279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26"/>
            <p:cNvSpPr/>
            <p:nvPr/>
          </p:nvSpPr>
          <p:spPr>
            <a:xfrm>
              <a:off x="2139400" y="2108600"/>
              <a:ext cx="56275" cy="77475"/>
            </a:xfrm>
            <a:custGeom>
              <a:avLst/>
              <a:gdLst/>
              <a:ahLst/>
              <a:cxnLst/>
              <a:rect l="l" t="t" r="r" b="b"/>
              <a:pathLst>
                <a:path w="2251" h="3099" extrusionOk="0">
                  <a:moveTo>
                    <a:pt x="239" y="1"/>
                  </a:moveTo>
                  <a:cubicBezTo>
                    <a:pt x="116" y="1"/>
                    <a:pt x="1" y="85"/>
                    <a:pt x="32" y="211"/>
                  </a:cubicBezTo>
                  <a:cubicBezTo>
                    <a:pt x="221" y="777"/>
                    <a:pt x="457" y="1296"/>
                    <a:pt x="788" y="1768"/>
                  </a:cubicBezTo>
                  <a:cubicBezTo>
                    <a:pt x="929" y="2004"/>
                    <a:pt x="1118" y="2240"/>
                    <a:pt x="1259" y="2476"/>
                  </a:cubicBezTo>
                  <a:cubicBezTo>
                    <a:pt x="1448" y="2665"/>
                    <a:pt x="1637" y="3042"/>
                    <a:pt x="1967" y="3090"/>
                  </a:cubicBezTo>
                  <a:cubicBezTo>
                    <a:pt x="1986" y="3096"/>
                    <a:pt x="2005" y="3099"/>
                    <a:pt x="2024" y="3099"/>
                  </a:cubicBezTo>
                  <a:cubicBezTo>
                    <a:pt x="2144" y="3099"/>
                    <a:pt x="2251" y="2976"/>
                    <a:pt x="2251" y="2854"/>
                  </a:cubicBezTo>
                  <a:cubicBezTo>
                    <a:pt x="2251" y="2759"/>
                    <a:pt x="2251" y="2712"/>
                    <a:pt x="2251" y="2618"/>
                  </a:cubicBezTo>
                  <a:cubicBezTo>
                    <a:pt x="2203" y="2523"/>
                    <a:pt x="2156" y="2476"/>
                    <a:pt x="2109" y="2429"/>
                  </a:cubicBezTo>
                  <a:cubicBezTo>
                    <a:pt x="2015" y="2334"/>
                    <a:pt x="1920" y="2193"/>
                    <a:pt x="1826" y="2098"/>
                  </a:cubicBezTo>
                  <a:cubicBezTo>
                    <a:pt x="1637" y="1910"/>
                    <a:pt x="1495" y="1674"/>
                    <a:pt x="1354" y="1438"/>
                  </a:cubicBezTo>
                  <a:cubicBezTo>
                    <a:pt x="1023" y="1013"/>
                    <a:pt x="740" y="541"/>
                    <a:pt x="410" y="69"/>
                  </a:cubicBezTo>
                  <a:cubicBezTo>
                    <a:pt x="363" y="22"/>
                    <a:pt x="300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26"/>
            <p:cNvSpPr/>
            <p:nvPr/>
          </p:nvSpPr>
          <p:spPr>
            <a:xfrm>
              <a:off x="2566875" y="2099625"/>
              <a:ext cx="70975" cy="80550"/>
            </a:xfrm>
            <a:custGeom>
              <a:avLst/>
              <a:gdLst/>
              <a:ahLst/>
              <a:cxnLst/>
              <a:rect l="l" t="t" r="r" b="b"/>
              <a:pathLst>
                <a:path w="2839" h="3222" extrusionOk="0">
                  <a:moveTo>
                    <a:pt x="2590" y="0"/>
                  </a:moveTo>
                  <a:cubicBezTo>
                    <a:pt x="2549" y="0"/>
                    <a:pt x="2508" y="15"/>
                    <a:pt x="2472" y="50"/>
                  </a:cubicBezTo>
                  <a:cubicBezTo>
                    <a:pt x="2284" y="286"/>
                    <a:pt x="2095" y="475"/>
                    <a:pt x="1906" y="711"/>
                  </a:cubicBezTo>
                  <a:cubicBezTo>
                    <a:pt x="1717" y="900"/>
                    <a:pt x="1529" y="1183"/>
                    <a:pt x="1293" y="1419"/>
                  </a:cubicBezTo>
                  <a:lnTo>
                    <a:pt x="726" y="2033"/>
                  </a:lnTo>
                  <a:cubicBezTo>
                    <a:pt x="490" y="2269"/>
                    <a:pt x="301" y="2505"/>
                    <a:pt x="113" y="2788"/>
                  </a:cubicBezTo>
                  <a:cubicBezTo>
                    <a:pt x="0" y="2975"/>
                    <a:pt x="155" y="3221"/>
                    <a:pt x="342" y="3221"/>
                  </a:cubicBezTo>
                  <a:cubicBezTo>
                    <a:pt x="390" y="3221"/>
                    <a:pt x="441" y="3204"/>
                    <a:pt x="490" y="3165"/>
                  </a:cubicBezTo>
                  <a:cubicBezTo>
                    <a:pt x="726" y="2977"/>
                    <a:pt x="962" y="2788"/>
                    <a:pt x="1151" y="2505"/>
                  </a:cubicBezTo>
                  <a:cubicBezTo>
                    <a:pt x="1340" y="2269"/>
                    <a:pt x="1529" y="2033"/>
                    <a:pt x="1717" y="1797"/>
                  </a:cubicBezTo>
                  <a:cubicBezTo>
                    <a:pt x="1906" y="1561"/>
                    <a:pt x="2142" y="1325"/>
                    <a:pt x="2331" y="1042"/>
                  </a:cubicBezTo>
                  <a:cubicBezTo>
                    <a:pt x="2472" y="806"/>
                    <a:pt x="2614" y="522"/>
                    <a:pt x="2803" y="239"/>
                  </a:cubicBezTo>
                  <a:cubicBezTo>
                    <a:pt x="2838" y="133"/>
                    <a:pt x="2714" y="0"/>
                    <a:pt x="2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26"/>
            <p:cNvSpPr/>
            <p:nvPr/>
          </p:nvSpPr>
          <p:spPr>
            <a:xfrm>
              <a:off x="2257000" y="2062825"/>
              <a:ext cx="22450" cy="36000"/>
            </a:xfrm>
            <a:custGeom>
              <a:avLst/>
              <a:gdLst/>
              <a:ahLst/>
              <a:cxnLst/>
              <a:rect l="l" t="t" r="r" b="b"/>
              <a:pathLst>
                <a:path w="898" h="1440" extrusionOk="0">
                  <a:moveTo>
                    <a:pt x="473" y="0"/>
                  </a:moveTo>
                  <a:cubicBezTo>
                    <a:pt x="367" y="0"/>
                    <a:pt x="260" y="36"/>
                    <a:pt x="190" y="107"/>
                  </a:cubicBezTo>
                  <a:cubicBezTo>
                    <a:pt x="95" y="201"/>
                    <a:pt x="48" y="295"/>
                    <a:pt x="1" y="437"/>
                  </a:cubicBezTo>
                  <a:lnTo>
                    <a:pt x="1" y="1003"/>
                  </a:lnTo>
                  <a:cubicBezTo>
                    <a:pt x="1" y="1145"/>
                    <a:pt x="48" y="1239"/>
                    <a:pt x="142" y="1334"/>
                  </a:cubicBezTo>
                  <a:cubicBezTo>
                    <a:pt x="237" y="1404"/>
                    <a:pt x="355" y="1440"/>
                    <a:pt x="473" y="1440"/>
                  </a:cubicBezTo>
                  <a:cubicBezTo>
                    <a:pt x="591" y="1440"/>
                    <a:pt x="709" y="1404"/>
                    <a:pt x="803" y="1334"/>
                  </a:cubicBezTo>
                  <a:cubicBezTo>
                    <a:pt x="850" y="1239"/>
                    <a:pt x="897" y="1145"/>
                    <a:pt x="897" y="1003"/>
                  </a:cubicBezTo>
                  <a:cubicBezTo>
                    <a:pt x="897" y="814"/>
                    <a:pt x="897" y="626"/>
                    <a:pt x="897" y="437"/>
                  </a:cubicBezTo>
                  <a:cubicBezTo>
                    <a:pt x="897" y="295"/>
                    <a:pt x="850" y="201"/>
                    <a:pt x="756" y="107"/>
                  </a:cubicBezTo>
                  <a:cubicBezTo>
                    <a:pt x="685" y="36"/>
                    <a:pt x="579" y="0"/>
                    <a:pt x="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26"/>
            <p:cNvSpPr/>
            <p:nvPr/>
          </p:nvSpPr>
          <p:spPr>
            <a:xfrm>
              <a:off x="2216900" y="1992325"/>
              <a:ext cx="76700" cy="33250"/>
            </a:xfrm>
            <a:custGeom>
              <a:avLst/>
              <a:gdLst/>
              <a:ahLst/>
              <a:cxnLst/>
              <a:rect l="l" t="t" r="r" b="b"/>
              <a:pathLst>
                <a:path w="3068" h="1330" extrusionOk="0">
                  <a:moveTo>
                    <a:pt x="2737" y="0"/>
                  </a:moveTo>
                  <a:cubicBezTo>
                    <a:pt x="2454" y="0"/>
                    <a:pt x="2218" y="48"/>
                    <a:pt x="1935" y="95"/>
                  </a:cubicBezTo>
                  <a:cubicBezTo>
                    <a:pt x="1699" y="142"/>
                    <a:pt x="1463" y="236"/>
                    <a:pt x="1274" y="331"/>
                  </a:cubicBezTo>
                  <a:cubicBezTo>
                    <a:pt x="1038" y="378"/>
                    <a:pt x="802" y="520"/>
                    <a:pt x="614" y="614"/>
                  </a:cubicBezTo>
                  <a:cubicBezTo>
                    <a:pt x="472" y="661"/>
                    <a:pt x="378" y="756"/>
                    <a:pt x="283" y="850"/>
                  </a:cubicBezTo>
                  <a:lnTo>
                    <a:pt x="142" y="944"/>
                  </a:lnTo>
                  <a:cubicBezTo>
                    <a:pt x="94" y="992"/>
                    <a:pt x="94" y="1086"/>
                    <a:pt x="47" y="1133"/>
                  </a:cubicBezTo>
                  <a:cubicBezTo>
                    <a:pt x="0" y="1227"/>
                    <a:pt x="94" y="1322"/>
                    <a:pt x="189" y="1322"/>
                  </a:cubicBezTo>
                  <a:cubicBezTo>
                    <a:pt x="214" y="1327"/>
                    <a:pt x="240" y="1329"/>
                    <a:pt x="265" y="1329"/>
                  </a:cubicBezTo>
                  <a:cubicBezTo>
                    <a:pt x="475" y="1329"/>
                    <a:pt x="681" y="1170"/>
                    <a:pt x="850" y="1086"/>
                  </a:cubicBezTo>
                  <a:cubicBezTo>
                    <a:pt x="1038" y="992"/>
                    <a:pt x="1274" y="897"/>
                    <a:pt x="1463" y="850"/>
                  </a:cubicBezTo>
                  <a:cubicBezTo>
                    <a:pt x="1652" y="756"/>
                    <a:pt x="1888" y="708"/>
                    <a:pt x="2124" y="708"/>
                  </a:cubicBezTo>
                  <a:cubicBezTo>
                    <a:pt x="2313" y="661"/>
                    <a:pt x="2549" y="614"/>
                    <a:pt x="2785" y="614"/>
                  </a:cubicBezTo>
                  <a:cubicBezTo>
                    <a:pt x="3068" y="472"/>
                    <a:pt x="3021" y="48"/>
                    <a:pt x="2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26"/>
            <p:cNvSpPr/>
            <p:nvPr/>
          </p:nvSpPr>
          <p:spPr>
            <a:xfrm>
              <a:off x="2480000" y="2048675"/>
              <a:ext cx="20100" cy="33350"/>
            </a:xfrm>
            <a:custGeom>
              <a:avLst/>
              <a:gdLst/>
              <a:ahLst/>
              <a:cxnLst/>
              <a:rect l="l" t="t" r="r" b="b"/>
              <a:pathLst>
                <a:path w="804" h="1334" extrusionOk="0">
                  <a:moveTo>
                    <a:pt x="402" y="0"/>
                  </a:moveTo>
                  <a:cubicBezTo>
                    <a:pt x="308" y="0"/>
                    <a:pt x="213" y="35"/>
                    <a:pt x="142" y="106"/>
                  </a:cubicBezTo>
                  <a:cubicBezTo>
                    <a:pt x="95" y="153"/>
                    <a:pt x="1" y="248"/>
                    <a:pt x="1" y="342"/>
                  </a:cubicBezTo>
                  <a:lnTo>
                    <a:pt x="1" y="956"/>
                  </a:lnTo>
                  <a:cubicBezTo>
                    <a:pt x="1" y="1145"/>
                    <a:pt x="190" y="1333"/>
                    <a:pt x="378" y="1333"/>
                  </a:cubicBezTo>
                  <a:cubicBezTo>
                    <a:pt x="473" y="1333"/>
                    <a:pt x="614" y="1286"/>
                    <a:pt x="662" y="1192"/>
                  </a:cubicBezTo>
                  <a:cubicBezTo>
                    <a:pt x="756" y="1145"/>
                    <a:pt x="803" y="1050"/>
                    <a:pt x="803" y="956"/>
                  </a:cubicBezTo>
                  <a:lnTo>
                    <a:pt x="803" y="342"/>
                  </a:lnTo>
                  <a:cubicBezTo>
                    <a:pt x="803" y="248"/>
                    <a:pt x="756" y="153"/>
                    <a:pt x="662" y="106"/>
                  </a:cubicBezTo>
                  <a:cubicBezTo>
                    <a:pt x="591" y="35"/>
                    <a:pt x="496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26"/>
            <p:cNvSpPr/>
            <p:nvPr/>
          </p:nvSpPr>
          <p:spPr>
            <a:xfrm>
              <a:off x="2451700" y="1987175"/>
              <a:ext cx="91925" cy="40750"/>
            </a:xfrm>
            <a:custGeom>
              <a:avLst/>
              <a:gdLst/>
              <a:ahLst/>
              <a:cxnLst/>
              <a:rect l="l" t="t" r="r" b="b"/>
              <a:pathLst>
                <a:path w="3677" h="1630" extrusionOk="0">
                  <a:moveTo>
                    <a:pt x="899" y="1"/>
                  </a:moveTo>
                  <a:cubicBezTo>
                    <a:pt x="649" y="1"/>
                    <a:pt x="405" y="62"/>
                    <a:pt x="189" y="206"/>
                  </a:cubicBezTo>
                  <a:cubicBezTo>
                    <a:pt x="47" y="301"/>
                    <a:pt x="0" y="584"/>
                    <a:pt x="236" y="631"/>
                  </a:cubicBezTo>
                  <a:cubicBezTo>
                    <a:pt x="307" y="655"/>
                    <a:pt x="378" y="667"/>
                    <a:pt x="448" y="667"/>
                  </a:cubicBezTo>
                  <a:cubicBezTo>
                    <a:pt x="519" y="667"/>
                    <a:pt x="590" y="655"/>
                    <a:pt x="661" y="631"/>
                  </a:cubicBezTo>
                  <a:lnTo>
                    <a:pt x="1086" y="631"/>
                  </a:lnTo>
                  <a:cubicBezTo>
                    <a:pt x="1322" y="678"/>
                    <a:pt x="1605" y="726"/>
                    <a:pt x="1841" y="820"/>
                  </a:cubicBezTo>
                  <a:cubicBezTo>
                    <a:pt x="2077" y="914"/>
                    <a:pt x="2313" y="1009"/>
                    <a:pt x="2549" y="1150"/>
                  </a:cubicBezTo>
                  <a:cubicBezTo>
                    <a:pt x="2785" y="1292"/>
                    <a:pt x="3021" y="1481"/>
                    <a:pt x="3257" y="1622"/>
                  </a:cubicBezTo>
                  <a:cubicBezTo>
                    <a:pt x="3281" y="1627"/>
                    <a:pt x="3305" y="1630"/>
                    <a:pt x="3329" y="1630"/>
                  </a:cubicBezTo>
                  <a:cubicBezTo>
                    <a:pt x="3529" y="1630"/>
                    <a:pt x="3676" y="1456"/>
                    <a:pt x="3634" y="1245"/>
                  </a:cubicBezTo>
                  <a:cubicBezTo>
                    <a:pt x="3493" y="962"/>
                    <a:pt x="3209" y="678"/>
                    <a:pt x="2926" y="537"/>
                  </a:cubicBezTo>
                  <a:cubicBezTo>
                    <a:pt x="2643" y="348"/>
                    <a:pt x="2360" y="206"/>
                    <a:pt x="2077" y="159"/>
                  </a:cubicBezTo>
                  <a:cubicBezTo>
                    <a:pt x="1746" y="65"/>
                    <a:pt x="1463" y="18"/>
                    <a:pt x="1133" y="18"/>
                  </a:cubicBezTo>
                  <a:cubicBezTo>
                    <a:pt x="1055" y="6"/>
                    <a:pt x="977" y="1"/>
                    <a:pt x="8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26"/>
            <p:cNvSpPr/>
            <p:nvPr/>
          </p:nvSpPr>
          <p:spPr>
            <a:xfrm>
              <a:off x="1582100" y="3165200"/>
              <a:ext cx="154600" cy="132525"/>
            </a:xfrm>
            <a:custGeom>
              <a:avLst/>
              <a:gdLst/>
              <a:ahLst/>
              <a:cxnLst/>
              <a:rect l="l" t="t" r="r" b="b"/>
              <a:pathLst>
                <a:path w="6184" h="5301" extrusionOk="0">
                  <a:moveTo>
                    <a:pt x="1028" y="1"/>
                  </a:moveTo>
                  <a:cubicBezTo>
                    <a:pt x="918" y="1"/>
                    <a:pt x="814" y="55"/>
                    <a:pt x="756" y="187"/>
                  </a:cubicBezTo>
                  <a:cubicBezTo>
                    <a:pt x="237" y="989"/>
                    <a:pt x="1" y="1933"/>
                    <a:pt x="1" y="2924"/>
                  </a:cubicBezTo>
                  <a:cubicBezTo>
                    <a:pt x="48" y="3774"/>
                    <a:pt x="520" y="4576"/>
                    <a:pt x="1322" y="5001"/>
                  </a:cubicBezTo>
                  <a:cubicBezTo>
                    <a:pt x="1729" y="5204"/>
                    <a:pt x="2188" y="5300"/>
                    <a:pt x="2658" y="5300"/>
                  </a:cubicBezTo>
                  <a:cubicBezTo>
                    <a:pt x="2952" y="5300"/>
                    <a:pt x="3250" y="5262"/>
                    <a:pt x="3540" y="5190"/>
                  </a:cubicBezTo>
                  <a:cubicBezTo>
                    <a:pt x="4343" y="4907"/>
                    <a:pt x="5051" y="4387"/>
                    <a:pt x="5475" y="3679"/>
                  </a:cubicBezTo>
                  <a:cubicBezTo>
                    <a:pt x="5995" y="2783"/>
                    <a:pt x="6183" y="1792"/>
                    <a:pt x="6042" y="800"/>
                  </a:cubicBezTo>
                  <a:cubicBezTo>
                    <a:pt x="6042" y="713"/>
                    <a:pt x="5991" y="676"/>
                    <a:pt x="5936" y="676"/>
                  </a:cubicBezTo>
                  <a:cubicBezTo>
                    <a:pt x="5873" y="676"/>
                    <a:pt x="5806" y="725"/>
                    <a:pt x="5806" y="800"/>
                  </a:cubicBezTo>
                  <a:cubicBezTo>
                    <a:pt x="5617" y="2169"/>
                    <a:pt x="5098" y="3821"/>
                    <a:pt x="3776" y="4387"/>
                  </a:cubicBezTo>
                  <a:cubicBezTo>
                    <a:pt x="3452" y="4530"/>
                    <a:pt x="3099" y="4602"/>
                    <a:pt x="2753" y="4602"/>
                  </a:cubicBezTo>
                  <a:cubicBezTo>
                    <a:pt x="1840" y="4602"/>
                    <a:pt x="974" y="4105"/>
                    <a:pt x="803" y="3113"/>
                  </a:cubicBezTo>
                  <a:cubicBezTo>
                    <a:pt x="709" y="2216"/>
                    <a:pt x="945" y="1320"/>
                    <a:pt x="1417" y="565"/>
                  </a:cubicBezTo>
                  <a:cubicBezTo>
                    <a:pt x="1547" y="271"/>
                    <a:pt x="1273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26"/>
            <p:cNvSpPr/>
            <p:nvPr/>
          </p:nvSpPr>
          <p:spPr>
            <a:xfrm rot="5301668">
              <a:off x="2172529" y="2823954"/>
              <a:ext cx="80076" cy="14750"/>
            </a:xfrm>
            <a:custGeom>
              <a:avLst/>
              <a:gdLst/>
              <a:ahLst/>
              <a:cxnLst/>
              <a:rect l="l" t="t" r="r" b="b"/>
              <a:pathLst>
                <a:path w="3203" h="590" extrusionOk="0">
                  <a:moveTo>
                    <a:pt x="387" y="0"/>
                  </a:moveTo>
                  <a:cubicBezTo>
                    <a:pt x="0" y="0"/>
                    <a:pt x="0" y="589"/>
                    <a:pt x="387" y="589"/>
                  </a:cubicBezTo>
                  <a:lnTo>
                    <a:pt x="2798" y="589"/>
                  </a:lnTo>
                  <a:cubicBezTo>
                    <a:pt x="3203" y="589"/>
                    <a:pt x="3203" y="0"/>
                    <a:pt x="2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26"/>
            <p:cNvSpPr/>
            <p:nvPr/>
          </p:nvSpPr>
          <p:spPr>
            <a:xfrm rot="5301668">
              <a:off x="2077164" y="2884988"/>
              <a:ext cx="188227" cy="15200"/>
            </a:xfrm>
            <a:custGeom>
              <a:avLst/>
              <a:gdLst/>
              <a:ahLst/>
              <a:cxnLst/>
              <a:rect l="l" t="t" r="r" b="b"/>
              <a:pathLst>
                <a:path w="7529" h="608" extrusionOk="0">
                  <a:moveTo>
                    <a:pt x="405" y="0"/>
                  </a:moveTo>
                  <a:cubicBezTo>
                    <a:pt x="0" y="0"/>
                    <a:pt x="0" y="607"/>
                    <a:pt x="405" y="607"/>
                  </a:cubicBezTo>
                  <a:lnTo>
                    <a:pt x="7142" y="607"/>
                  </a:lnTo>
                  <a:cubicBezTo>
                    <a:pt x="7528" y="607"/>
                    <a:pt x="7528" y="0"/>
                    <a:pt x="7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26"/>
            <p:cNvSpPr/>
            <p:nvPr/>
          </p:nvSpPr>
          <p:spPr>
            <a:xfrm rot="5301668">
              <a:off x="2080634" y="2853690"/>
              <a:ext cx="100801" cy="14750"/>
            </a:xfrm>
            <a:custGeom>
              <a:avLst/>
              <a:gdLst/>
              <a:ahLst/>
              <a:cxnLst/>
              <a:rect l="l" t="t" r="r" b="b"/>
              <a:pathLst>
                <a:path w="4032" h="590" extrusionOk="0">
                  <a:moveTo>
                    <a:pt x="405" y="1"/>
                  </a:moveTo>
                  <a:cubicBezTo>
                    <a:pt x="0" y="1"/>
                    <a:pt x="0" y="590"/>
                    <a:pt x="405" y="590"/>
                  </a:cubicBezTo>
                  <a:lnTo>
                    <a:pt x="3645" y="590"/>
                  </a:lnTo>
                  <a:cubicBezTo>
                    <a:pt x="4031" y="590"/>
                    <a:pt x="4031" y="1"/>
                    <a:pt x="3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26"/>
            <p:cNvSpPr/>
            <p:nvPr/>
          </p:nvSpPr>
          <p:spPr>
            <a:xfrm rot="5301668">
              <a:off x="2110806" y="2942916"/>
              <a:ext cx="45575" cy="14750"/>
            </a:xfrm>
            <a:custGeom>
              <a:avLst/>
              <a:gdLst/>
              <a:ahLst/>
              <a:cxnLst/>
              <a:rect l="l" t="t" r="r" b="b"/>
              <a:pathLst>
                <a:path w="1823" h="590" extrusionOk="0">
                  <a:moveTo>
                    <a:pt x="387" y="1"/>
                  </a:moveTo>
                  <a:cubicBezTo>
                    <a:pt x="0" y="1"/>
                    <a:pt x="0" y="590"/>
                    <a:pt x="387" y="590"/>
                  </a:cubicBezTo>
                  <a:lnTo>
                    <a:pt x="1418" y="590"/>
                  </a:lnTo>
                  <a:cubicBezTo>
                    <a:pt x="1822" y="590"/>
                    <a:pt x="1822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26"/>
            <p:cNvSpPr/>
            <p:nvPr/>
          </p:nvSpPr>
          <p:spPr>
            <a:xfrm rot="5301668">
              <a:off x="2047087" y="2888372"/>
              <a:ext cx="91601" cy="14750"/>
            </a:xfrm>
            <a:custGeom>
              <a:avLst/>
              <a:gdLst/>
              <a:ahLst/>
              <a:cxnLst/>
              <a:rect l="l" t="t" r="r" b="b"/>
              <a:pathLst>
                <a:path w="3664" h="590" extrusionOk="0">
                  <a:moveTo>
                    <a:pt x="351" y="0"/>
                  </a:moveTo>
                  <a:cubicBezTo>
                    <a:pt x="1" y="37"/>
                    <a:pt x="1" y="571"/>
                    <a:pt x="351" y="589"/>
                  </a:cubicBezTo>
                  <a:lnTo>
                    <a:pt x="3296" y="589"/>
                  </a:lnTo>
                  <a:cubicBezTo>
                    <a:pt x="3664" y="571"/>
                    <a:pt x="3664" y="37"/>
                    <a:pt x="3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26"/>
            <p:cNvSpPr/>
            <p:nvPr/>
          </p:nvSpPr>
          <p:spPr>
            <a:xfrm rot="5301668">
              <a:off x="2175970" y="2944005"/>
              <a:ext cx="80076" cy="14750"/>
            </a:xfrm>
            <a:custGeom>
              <a:avLst/>
              <a:gdLst/>
              <a:ahLst/>
              <a:cxnLst/>
              <a:rect l="l" t="t" r="r" b="b"/>
              <a:pathLst>
                <a:path w="3203" h="590" extrusionOk="0">
                  <a:moveTo>
                    <a:pt x="405" y="0"/>
                  </a:moveTo>
                  <a:cubicBezTo>
                    <a:pt x="0" y="0"/>
                    <a:pt x="0" y="589"/>
                    <a:pt x="405" y="589"/>
                  </a:cubicBezTo>
                  <a:lnTo>
                    <a:pt x="2816" y="589"/>
                  </a:lnTo>
                  <a:cubicBezTo>
                    <a:pt x="3203" y="589"/>
                    <a:pt x="3203" y="0"/>
                    <a:pt x="2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26"/>
            <p:cNvSpPr/>
            <p:nvPr/>
          </p:nvSpPr>
          <p:spPr>
            <a:xfrm rot="5301668">
              <a:off x="2162504" y="2882767"/>
              <a:ext cx="188227" cy="14750"/>
            </a:xfrm>
            <a:custGeom>
              <a:avLst/>
              <a:gdLst/>
              <a:ahLst/>
              <a:cxnLst/>
              <a:rect l="l" t="t" r="r" b="b"/>
              <a:pathLst>
                <a:path w="7529" h="590" extrusionOk="0">
                  <a:moveTo>
                    <a:pt x="387" y="1"/>
                  </a:moveTo>
                  <a:cubicBezTo>
                    <a:pt x="0" y="1"/>
                    <a:pt x="0" y="590"/>
                    <a:pt x="387" y="590"/>
                  </a:cubicBezTo>
                  <a:lnTo>
                    <a:pt x="7124" y="590"/>
                  </a:lnTo>
                  <a:cubicBezTo>
                    <a:pt x="7528" y="590"/>
                    <a:pt x="7528" y="1"/>
                    <a:pt x="7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26"/>
            <p:cNvSpPr/>
            <p:nvPr/>
          </p:nvSpPr>
          <p:spPr>
            <a:xfrm rot="5301668">
              <a:off x="2246926" y="2914038"/>
              <a:ext cx="100801" cy="15225"/>
            </a:xfrm>
            <a:custGeom>
              <a:avLst/>
              <a:gdLst/>
              <a:ahLst/>
              <a:cxnLst/>
              <a:rect l="l" t="t" r="r" b="b"/>
              <a:pathLst>
                <a:path w="4032" h="609" extrusionOk="0">
                  <a:moveTo>
                    <a:pt x="387" y="1"/>
                  </a:moveTo>
                  <a:cubicBezTo>
                    <a:pt x="1" y="1"/>
                    <a:pt x="1" y="590"/>
                    <a:pt x="387" y="608"/>
                  </a:cubicBezTo>
                  <a:lnTo>
                    <a:pt x="3627" y="608"/>
                  </a:lnTo>
                  <a:cubicBezTo>
                    <a:pt x="4032" y="608"/>
                    <a:pt x="4032" y="1"/>
                    <a:pt x="3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26"/>
            <p:cNvSpPr/>
            <p:nvPr/>
          </p:nvSpPr>
          <p:spPr>
            <a:xfrm rot="5301668">
              <a:off x="2271982" y="2824812"/>
              <a:ext cx="45575" cy="15225"/>
            </a:xfrm>
            <a:custGeom>
              <a:avLst/>
              <a:gdLst/>
              <a:ahLst/>
              <a:cxnLst/>
              <a:rect l="l" t="t" r="r" b="b"/>
              <a:pathLst>
                <a:path w="1823" h="609" extrusionOk="0">
                  <a:moveTo>
                    <a:pt x="405" y="1"/>
                  </a:moveTo>
                  <a:cubicBezTo>
                    <a:pt x="0" y="1"/>
                    <a:pt x="0" y="590"/>
                    <a:pt x="405" y="608"/>
                  </a:cubicBezTo>
                  <a:lnTo>
                    <a:pt x="1436" y="608"/>
                  </a:lnTo>
                  <a:cubicBezTo>
                    <a:pt x="1823" y="608"/>
                    <a:pt x="1823" y="1"/>
                    <a:pt x="14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26"/>
            <p:cNvSpPr/>
            <p:nvPr/>
          </p:nvSpPr>
          <p:spPr>
            <a:xfrm rot="5301668">
              <a:off x="2289204" y="2879800"/>
              <a:ext cx="92976" cy="14750"/>
            </a:xfrm>
            <a:custGeom>
              <a:avLst/>
              <a:gdLst/>
              <a:ahLst/>
              <a:cxnLst/>
              <a:rect l="l" t="t" r="r" b="b"/>
              <a:pathLst>
                <a:path w="3719" h="590" extrusionOk="0">
                  <a:moveTo>
                    <a:pt x="387" y="0"/>
                  </a:moveTo>
                  <a:cubicBezTo>
                    <a:pt x="1" y="0"/>
                    <a:pt x="1" y="589"/>
                    <a:pt x="387" y="589"/>
                  </a:cubicBezTo>
                  <a:lnTo>
                    <a:pt x="3332" y="589"/>
                  </a:lnTo>
                  <a:cubicBezTo>
                    <a:pt x="3719" y="589"/>
                    <a:pt x="3719" y="0"/>
                    <a:pt x="33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26"/>
            <p:cNvSpPr/>
            <p:nvPr/>
          </p:nvSpPr>
          <p:spPr>
            <a:xfrm rot="5301668">
              <a:off x="2474703" y="2814368"/>
              <a:ext cx="80076" cy="14750"/>
            </a:xfrm>
            <a:custGeom>
              <a:avLst/>
              <a:gdLst/>
              <a:ahLst/>
              <a:cxnLst/>
              <a:rect l="l" t="t" r="r" b="b"/>
              <a:pathLst>
                <a:path w="3203" h="590" extrusionOk="0">
                  <a:moveTo>
                    <a:pt x="387" y="1"/>
                  </a:moveTo>
                  <a:cubicBezTo>
                    <a:pt x="0" y="1"/>
                    <a:pt x="0" y="590"/>
                    <a:pt x="387" y="590"/>
                  </a:cubicBezTo>
                  <a:lnTo>
                    <a:pt x="2816" y="590"/>
                  </a:lnTo>
                  <a:cubicBezTo>
                    <a:pt x="3203" y="590"/>
                    <a:pt x="3203" y="1"/>
                    <a:pt x="2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26"/>
            <p:cNvSpPr/>
            <p:nvPr/>
          </p:nvSpPr>
          <p:spPr>
            <a:xfrm rot="5301668">
              <a:off x="2379563" y="2875620"/>
              <a:ext cx="188227" cy="14750"/>
            </a:xfrm>
            <a:custGeom>
              <a:avLst/>
              <a:gdLst/>
              <a:ahLst/>
              <a:cxnLst/>
              <a:rect l="l" t="t" r="r" b="b"/>
              <a:pathLst>
                <a:path w="7529" h="590" extrusionOk="0">
                  <a:moveTo>
                    <a:pt x="406" y="0"/>
                  </a:moveTo>
                  <a:cubicBezTo>
                    <a:pt x="1" y="0"/>
                    <a:pt x="1" y="589"/>
                    <a:pt x="406" y="589"/>
                  </a:cubicBezTo>
                  <a:lnTo>
                    <a:pt x="7142" y="589"/>
                  </a:lnTo>
                  <a:cubicBezTo>
                    <a:pt x="7529" y="589"/>
                    <a:pt x="7529" y="0"/>
                    <a:pt x="7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26"/>
            <p:cNvSpPr/>
            <p:nvPr/>
          </p:nvSpPr>
          <p:spPr>
            <a:xfrm rot="5301668">
              <a:off x="2383252" y="2844085"/>
              <a:ext cx="100351" cy="15225"/>
            </a:xfrm>
            <a:custGeom>
              <a:avLst/>
              <a:gdLst/>
              <a:ahLst/>
              <a:cxnLst/>
              <a:rect l="l" t="t" r="r" b="b"/>
              <a:pathLst>
                <a:path w="4014" h="609" extrusionOk="0">
                  <a:moveTo>
                    <a:pt x="387" y="1"/>
                  </a:moveTo>
                  <a:cubicBezTo>
                    <a:pt x="1" y="1"/>
                    <a:pt x="1" y="590"/>
                    <a:pt x="387" y="608"/>
                  </a:cubicBezTo>
                  <a:lnTo>
                    <a:pt x="3627" y="608"/>
                  </a:lnTo>
                  <a:cubicBezTo>
                    <a:pt x="4013" y="608"/>
                    <a:pt x="4013" y="1"/>
                    <a:pt x="3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26"/>
            <p:cNvSpPr/>
            <p:nvPr/>
          </p:nvSpPr>
          <p:spPr>
            <a:xfrm rot="5301668">
              <a:off x="2413193" y="2933548"/>
              <a:ext cx="45600" cy="15225"/>
            </a:xfrm>
            <a:custGeom>
              <a:avLst/>
              <a:gdLst/>
              <a:ahLst/>
              <a:cxnLst/>
              <a:rect l="l" t="t" r="r" b="b"/>
              <a:pathLst>
                <a:path w="1824" h="609" extrusionOk="0">
                  <a:moveTo>
                    <a:pt x="387" y="1"/>
                  </a:moveTo>
                  <a:cubicBezTo>
                    <a:pt x="1" y="1"/>
                    <a:pt x="1" y="590"/>
                    <a:pt x="387" y="608"/>
                  </a:cubicBezTo>
                  <a:lnTo>
                    <a:pt x="1418" y="608"/>
                  </a:lnTo>
                  <a:cubicBezTo>
                    <a:pt x="1823" y="608"/>
                    <a:pt x="1823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26"/>
            <p:cNvSpPr/>
            <p:nvPr/>
          </p:nvSpPr>
          <p:spPr>
            <a:xfrm rot="5301668">
              <a:off x="2348350" y="2878798"/>
              <a:ext cx="93426" cy="14750"/>
            </a:xfrm>
            <a:custGeom>
              <a:avLst/>
              <a:gdLst/>
              <a:ahLst/>
              <a:cxnLst/>
              <a:rect l="l" t="t" r="r" b="b"/>
              <a:pathLst>
                <a:path w="3737" h="590" extrusionOk="0">
                  <a:moveTo>
                    <a:pt x="387" y="0"/>
                  </a:moveTo>
                  <a:cubicBezTo>
                    <a:pt x="0" y="0"/>
                    <a:pt x="6" y="590"/>
                    <a:pt x="405" y="590"/>
                  </a:cubicBezTo>
                  <a:lnTo>
                    <a:pt x="3332" y="590"/>
                  </a:lnTo>
                  <a:cubicBezTo>
                    <a:pt x="3737" y="590"/>
                    <a:pt x="3737" y="1"/>
                    <a:pt x="3332" y="1"/>
                  </a:cubicBezTo>
                  <a:lnTo>
                    <a:pt x="405" y="1"/>
                  </a:lnTo>
                  <a:cubicBezTo>
                    <a:pt x="399" y="1"/>
                    <a:pt x="39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26"/>
            <p:cNvSpPr/>
            <p:nvPr/>
          </p:nvSpPr>
          <p:spPr>
            <a:xfrm rot="5301668">
              <a:off x="2478144" y="2934418"/>
              <a:ext cx="80076" cy="14750"/>
            </a:xfrm>
            <a:custGeom>
              <a:avLst/>
              <a:gdLst/>
              <a:ahLst/>
              <a:cxnLst/>
              <a:rect l="l" t="t" r="r" b="b"/>
              <a:pathLst>
                <a:path w="3203" h="590" extrusionOk="0">
                  <a:moveTo>
                    <a:pt x="405" y="1"/>
                  </a:moveTo>
                  <a:cubicBezTo>
                    <a:pt x="0" y="1"/>
                    <a:pt x="0" y="590"/>
                    <a:pt x="405" y="590"/>
                  </a:cubicBezTo>
                  <a:lnTo>
                    <a:pt x="2816" y="590"/>
                  </a:lnTo>
                  <a:cubicBezTo>
                    <a:pt x="3203" y="590"/>
                    <a:pt x="3203" y="1"/>
                    <a:pt x="2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26"/>
            <p:cNvSpPr/>
            <p:nvPr/>
          </p:nvSpPr>
          <p:spPr>
            <a:xfrm rot="5301668">
              <a:off x="2465353" y="2872936"/>
              <a:ext cx="188227" cy="15200"/>
            </a:xfrm>
            <a:custGeom>
              <a:avLst/>
              <a:gdLst/>
              <a:ahLst/>
              <a:cxnLst/>
              <a:rect l="l" t="t" r="r" b="b"/>
              <a:pathLst>
                <a:path w="7529" h="608" extrusionOk="0">
                  <a:moveTo>
                    <a:pt x="387" y="1"/>
                  </a:moveTo>
                  <a:cubicBezTo>
                    <a:pt x="1" y="1"/>
                    <a:pt x="1" y="590"/>
                    <a:pt x="387" y="608"/>
                  </a:cubicBezTo>
                  <a:lnTo>
                    <a:pt x="7142" y="608"/>
                  </a:lnTo>
                  <a:cubicBezTo>
                    <a:pt x="7529" y="608"/>
                    <a:pt x="7529" y="1"/>
                    <a:pt x="71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26"/>
            <p:cNvSpPr/>
            <p:nvPr/>
          </p:nvSpPr>
          <p:spPr>
            <a:xfrm rot="5301668">
              <a:off x="2549325" y="2904695"/>
              <a:ext cx="100776" cy="14750"/>
            </a:xfrm>
            <a:custGeom>
              <a:avLst/>
              <a:gdLst/>
              <a:ahLst/>
              <a:cxnLst/>
              <a:rect l="l" t="t" r="r" b="b"/>
              <a:pathLst>
                <a:path w="4031" h="590" extrusionOk="0">
                  <a:moveTo>
                    <a:pt x="405" y="0"/>
                  </a:moveTo>
                  <a:cubicBezTo>
                    <a:pt x="0" y="0"/>
                    <a:pt x="0" y="589"/>
                    <a:pt x="405" y="589"/>
                  </a:cubicBezTo>
                  <a:lnTo>
                    <a:pt x="3644" y="589"/>
                  </a:lnTo>
                  <a:cubicBezTo>
                    <a:pt x="4031" y="589"/>
                    <a:pt x="4031" y="0"/>
                    <a:pt x="3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26"/>
            <p:cNvSpPr/>
            <p:nvPr/>
          </p:nvSpPr>
          <p:spPr>
            <a:xfrm rot="5301668">
              <a:off x="2574369" y="2815457"/>
              <a:ext cx="45575" cy="14750"/>
            </a:xfrm>
            <a:custGeom>
              <a:avLst/>
              <a:gdLst/>
              <a:ahLst/>
              <a:cxnLst/>
              <a:rect l="l" t="t" r="r" b="b"/>
              <a:pathLst>
                <a:path w="1823" h="590" extrusionOk="0">
                  <a:moveTo>
                    <a:pt x="406" y="0"/>
                  </a:moveTo>
                  <a:cubicBezTo>
                    <a:pt x="1" y="0"/>
                    <a:pt x="1" y="589"/>
                    <a:pt x="406" y="589"/>
                  </a:cubicBezTo>
                  <a:lnTo>
                    <a:pt x="1436" y="589"/>
                  </a:lnTo>
                  <a:cubicBezTo>
                    <a:pt x="1823" y="589"/>
                    <a:pt x="1823" y="0"/>
                    <a:pt x="1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26"/>
            <p:cNvSpPr/>
            <p:nvPr/>
          </p:nvSpPr>
          <p:spPr>
            <a:xfrm rot="5301668">
              <a:off x="2591135" y="2870001"/>
              <a:ext cx="93451" cy="14750"/>
            </a:xfrm>
            <a:custGeom>
              <a:avLst/>
              <a:gdLst/>
              <a:ahLst/>
              <a:cxnLst/>
              <a:rect l="l" t="t" r="r" b="b"/>
              <a:pathLst>
                <a:path w="3738" h="590" extrusionOk="0">
                  <a:moveTo>
                    <a:pt x="388" y="0"/>
                  </a:moveTo>
                  <a:cubicBezTo>
                    <a:pt x="1" y="0"/>
                    <a:pt x="7" y="590"/>
                    <a:pt x="406" y="590"/>
                  </a:cubicBezTo>
                  <a:lnTo>
                    <a:pt x="3351" y="590"/>
                  </a:lnTo>
                  <a:cubicBezTo>
                    <a:pt x="3737" y="590"/>
                    <a:pt x="3737" y="1"/>
                    <a:pt x="3351" y="1"/>
                  </a:cubicBezTo>
                  <a:lnTo>
                    <a:pt x="406" y="1"/>
                  </a:lnTo>
                  <a:cubicBezTo>
                    <a:pt x="400" y="0"/>
                    <a:pt x="394" y="0"/>
                    <a:pt x="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26"/>
            <p:cNvSpPr/>
            <p:nvPr/>
          </p:nvSpPr>
          <p:spPr>
            <a:xfrm rot="5301668">
              <a:off x="2690320" y="2868795"/>
              <a:ext cx="187777" cy="14750"/>
            </a:xfrm>
            <a:custGeom>
              <a:avLst/>
              <a:gdLst/>
              <a:ahLst/>
              <a:cxnLst/>
              <a:rect l="l" t="t" r="r" b="b"/>
              <a:pathLst>
                <a:path w="7511" h="590" extrusionOk="0">
                  <a:moveTo>
                    <a:pt x="387" y="1"/>
                  </a:moveTo>
                  <a:cubicBezTo>
                    <a:pt x="1" y="1"/>
                    <a:pt x="1" y="590"/>
                    <a:pt x="387" y="590"/>
                  </a:cubicBezTo>
                  <a:lnTo>
                    <a:pt x="7124" y="590"/>
                  </a:lnTo>
                  <a:cubicBezTo>
                    <a:pt x="7510" y="590"/>
                    <a:pt x="7510" y="1"/>
                    <a:pt x="71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26"/>
            <p:cNvSpPr/>
            <p:nvPr/>
          </p:nvSpPr>
          <p:spPr>
            <a:xfrm rot="5301668">
              <a:off x="2693777" y="2837035"/>
              <a:ext cx="100326" cy="15200"/>
            </a:xfrm>
            <a:custGeom>
              <a:avLst/>
              <a:gdLst/>
              <a:ahLst/>
              <a:cxnLst/>
              <a:rect l="l" t="t" r="r" b="b"/>
              <a:pathLst>
                <a:path w="4013" h="608" extrusionOk="0">
                  <a:moveTo>
                    <a:pt x="387" y="0"/>
                  </a:moveTo>
                  <a:cubicBezTo>
                    <a:pt x="0" y="0"/>
                    <a:pt x="0" y="607"/>
                    <a:pt x="387" y="607"/>
                  </a:cubicBezTo>
                  <a:lnTo>
                    <a:pt x="3626" y="607"/>
                  </a:lnTo>
                  <a:cubicBezTo>
                    <a:pt x="4013" y="607"/>
                    <a:pt x="4013" y="0"/>
                    <a:pt x="36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26"/>
            <p:cNvSpPr/>
            <p:nvPr/>
          </p:nvSpPr>
          <p:spPr>
            <a:xfrm rot="5301668">
              <a:off x="2723705" y="2926049"/>
              <a:ext cx="45575" cy="15200"/>
            </a:xfrm>
            <a:custGeom>
              <a:avLst/>
              <a:gdLst/>
              <a:ahLst/>
              <a:cxnLst/>
              <a:rect l="l" t="t" r="r" b="b"/>
              <a:pathLst>
                <a:path w="1823" h="608" extrusionOk="0">
                  <a:moveTo>
                    <a:pt x="405" y="0"/>
                  </a:moveTo>
                  <a:cubicBezTo>
                    <a:pt x="0" y="0"/>
                    <a:pt x="0" y="607"/>
                    <a:pt x="405" y="607"/>
                  </a:cubicBezTo>
                  <a:lnTo>
                    <a:pt x="1436" y="607"/>
                  </a:lnTo>
                  <a:cubicBezTo>
                    <a:pt x="1822" y="607"/>
                    <a:pt x="1822" y="0"/>
                    <a:pt x="1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26"/>
            <p:cNvSpPr/>
            <p:nvPr/>
          </p:nvSpPr>
          <p:spPr>
            <a:xfrm rot="5301668">
              <a:off x="2658862" y="2871736"/>
              <a:ext cx="93451" cy="14750"/>
            </a:xfrm>
            <a:custGeom>
              <a:avLst/>
              <a:gdLst/>
              <a:ahLst/>
              <a:cxnLst/>
              <a:rect l="l" t="t" r="r" b="b"/>
              <a:pathLst>
                <a:path w="3738" h="590" extrusionOk="0">
                  <a:moveTo>
                    <a:pt x="406" y="1"/>
                  </a:moveTo>
                  <a:cubicBezTo>
                    <a:pt x="1" y="1"/>
                    <a:pt x="1" y="590"/>
                    <a:pt x="406" y="590"/>
                  </a:cubicBezTo>
                  <a:lnTo>
                    <a:pt x="3351" y="590"/>
                  </a:lnTo>
                  <a:cubicBezTo>
                    <a:pt x="3737" y="590"/>
                    <a:pt x="3737" y="1"/>
                    <a:pt x="3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26"/>
            <p:cNvSpPr/>
            <p:nvPr/>
          </p:nvSpPr>
          <p:spPr>
            <a:xfrm rot="5301668">
              <a:off x="1848807" y="2891758"/>
              <a:ext cx="188227" cy="14750"/>
            </a:xfrm>
            <a:custGeom>
              <a:avLst/>
              <a:gdLst/>
              <a:ahLst/>
              <a:cxnLst/>
              <a:rect l="l" t="t" r="r" b="b"/>
              <a:pathLst>
                <a:path w="7529" h="590" extrusionOk="0">
                  <a:moveTo>
                    <a:pt x="405" y="1"/>
                  </a:moveTo>
                  <a:cubicBezTo>
                    <a:pt x="0" y="1"/>
                    <a:pt x="0" y="590"/>
                    <a:pt x="405" y="590"/>
                  </a:cubicBezTo>
                  <a:lnTo>
                    <a:pt x="7142" y="590"/>
                  </a:lnTo>
                  <a:cubicBezTo>
                    <a:pt x="7528" y="590"/>
                    <a:pt x="7528" y="1"/>
                    <a:pt x="7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26"/>
            <p:cNvSpPr/>
            <p:nvPr/>
          </p:nvSpPr>
          <p:spPr>
            <a:xfrm rot="5301668">
              <a:off x="1933705" y="2923042"/>
              <a:ext cx="98951" cy="15225"/>
            </a:xfrm>
            <a:custGeom>
              <a:avLst/>
              <a:gdLst/>
              <a:ahLst/>
              <a:cxnLst/>
              <a:rect l="l" t="t" r="r" b="b"/>
              <a:pathLst>
                <a:path w="3958" h="609" extrusionOk="0">
                  <a:moveTo>
                    <a:pt x="369" y="1"/>
                  </a:moveTo>
                  <a:cubicBezTo>
                    <a:pt x="1" y="38"/>
                    <a:pt x="1" y="571"/>
                    <a:pt x="369" y="608"/>
                  </a:cubicBezTo>
                  <a:lnTo>
                    <a:pt x="3608" y="608"/>
                  </a:lnTo>
                  <a:cubicBezTo>
                    <a:pt x="3958" y="571"/>
                    <a:pt x="3958" y="38"/>
                    <a:pt x="3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26"/>
            <p:cNvSpPr/>
            <p:nvPr/>
          </p:nvSpPr>
          <p:spPr>
            <a:xfrm rot="5301668">
              <a:off x="1958762" y="2834279"/>
              <a:ext cx="43750" cy="15225"/>
            </a:xfrm>
            <a:custGeom>
              <a:avLst/>
              <a:gdLst/>
              <a:ahLst/>
              <a:cxnLst/>
              <a:rect l="l" t="t" r="r" b="b"/>
              <a:pathLst>
                <a:path w="1750" h="609" extrusionOk="0">
                  <a:moveTo>
                    <a:pt x="350" y="1"/>
                  </a:moveTo>
                  <a:cubicBezTo>
                    <a:pt x="1" y="38"/>
                    <a:pt x="1" y="571"/>
                    <a:pt x="350" y="608"/>
                  </a:cubicBezTo>
                  <a:lnTo>
                    <a:pt x="1400" y="608"/>
                  </a:lnTo>
                  <a:cubicBezTo>
                    <a:pt x="1749" y="571"/>
                    <a:pt x="1749" y="38"/>
                    <a:pt x="14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26"/>
            <p:cNvSpPr/>
            <p:nvPr/>
          </p:nvSpPr>
          <p:spPr>
            <a:xfrm rot="5301668">
              <a:off x="1975058" y="2888804"/>
              <a:ext cx="92976" cy="14750"/>
            </a:xfrm>
            <a:custGeom>
              <a:avLst/>
              <a:gdLst/>
              <a:ahLst/>
              <a:cxnLst/>
              <a:rect l="l" t="t" r="r" b="b"/>
              <a:pathLst>
                <a:path w="3719" h="590" extrusionOk="0">
                  <a:moveTo>
                    <a:pt x="387" y="0"/>
                  </a:moveTo>
                  <a:cubicBezTo>
                    <a:pt x="1" y="0"/>
                    <a:pt x="1" y="589"/>
                    <a:pt x="387" y="589"/>
                  </a:cubicBezTo>
                  <a:lnTo>
                    <a:pt x="3332" y="589"/>
                  </a:lnTo>
                  <a:cubicBezTo>
                    <a:pt x="3719" y="589"/>
                    <a:pt x="3719" y="0"/>
                    <a:pt x="3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26"/>
            <p:cNvSpPr/>
            <p:nvPr/>
          </p:nvSpPr>
          <p:spPr>
            <a:xfrm rot="5301668">
              <a:off x="2088710" y="2738398"/>
              <a:ext cx="251252" cy="321078"/>
            </a:xfrm>
            <a:custGeom>
              <a:avLst/>
              <a:gdLst/>
              <a:ahLst/>
              <a:cxnLst/>
              <a:rect l="l" t="t" r="r" b="b"/>
              <a:pathLst>
                <a:path w="10050" h="12843" extrusionOk="0">
                  <a:moveTo>
                    <a:pt x="4639" y="691"/>
                  </a:moveTo>
                  <a:cubicBezTo>
                    <a:pt x="9277" y="3102"/>
                    <a:pt x="9277" y="9746"/>
                    <a:pt x="4639" y="12157"/>
                  </a:cubicBezTo>
                  <a:cubicBezTo>
                    <a:pt x="0" y="9746"/>
                    <a:pt x="0" y="3102"/>
                    <a:pt x="4639" y="691"/>
                  </a:cubicBezTo>
                  <a:close/>
                  <a:moveTo>
                    <a:pt x="4657" y="0"/>
                  </a:moveTo>
                  <a:cubicBezTo>
                    <a:pt x="4606" y="0"/>
                    <a:pt x="4556" y="10"/>
                    <a:pt x="4510" y="28"/>
                  </a:cubicBezTo>
                  <a:lnTo>
                    <a:pt x="4381" y="102"/>
                  </a:lnTo>
                  <a:cubicBezTo>
                    <a:pt x="1988" y="1298"/>
                    <a:pt x="497" y="3746"/>
                    <a:pt x="516" y="6415"/>
                  </a:cubicBezTo>
                  <a:cubicBezTo>
                    <a:pt x="497" y="9084"/>
                    <a:pt x="1988" y="11550"/>
                    <a:pt x="4381" y="12746"/>
                  </a:cubicBezTo>
                  <a:lnTo>
                    <a:pt x="4510" y="12802"/>
                  </a:lnTo>
                  <a:cubicBezTo>
                    <a:pt x="4556" y="12829"/>
                    <a:pt x="4606" y="12843"/>
                    <a:pt x="4657" y="12843"/>
                  </a:cubicBezTo>
                  <a:cubicBezTo>
                    <a:pt x="4708" y="12843"/>
                    <a:pt x="4758" y="12829"/>
                    <a:pt x="4804" y="12802"/>
                  </a:cubicBezTo>
                  <a:lnTo>
                    <a:pt x="4933" y="12746"/>
                  </a:lnTo>
                  <a:cubicBezTo>
                    <a:pt x="10050" y="10078"/>
                    <a:pt x="10050" y="2752"/>
                    <a:pt x="4933" y="102"/>
                  </a:cubicBezTo>
                  <a:lnTo>
                    <a:pt x="4804" y="28"/>
                  </a:lnTo>
                  <a:cubicBezTo>
                    <a:pt x="4758" y="10"/>
                    <a:pt x="4708" y="0"/>
                    <a:pt x="4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26"/>
            <p:cNvSpPr/>
            <p:nvPr/>
          </p:nvSpPr>
          <p:spPr>
            <a:xfrm rot="5301668">
              <a:off x="2447152" y="2781409"/>
              <a:ext cx="147326" cy="321453"/>
            </a:xfrm>
            <a:custGeom>
              <a:avLst/>
              <a:gdLst/>
              <a:ahLst/>
              <a:cxnLst/>
              <a:rect l="l" t="t" r="r" b="b"/>
              <a:pathLst>
                <a:path w="5893" h="12858" extrusionOk="0">
                  <a:moveTo>
                    <a:pt x="478" y="1"/>
                  </a:moveTo>
                  <a:cubicBezTo>
                    <a:pt x="175" y="1"/>
                    <a:pt x="0" y="451"/>
                    <a:pt x="334" y="626"/>
                  </a:cubicBezTo>
                  <a:lnTo>
                    <a:pt x="463" y="681"/>
                  </a:lnTo>
                  <a:cubicBezTo>
                    <a:pt x="5120" y="3092"/>
                    <a:pt x="5120" y="9755"/>
                    <a:pt x="463" y="12185"/>
                  </a:cubicBezTo>
                  <a:lnTo>
                    <a:pt x="334" y="12240"/>
                  </a:lnTo>
                  <a:cubicBezTo>
                    <a:pt x="224" y="12295"/>
                    <a:pt x="169" y="12406"/>
                    <a:pt x="169" y="12534"/>
                  </a:cubicBezTo>
                  <a:cubicBezTo>
                    <a:pt x="169" y="12590"/>
                    <a:pt x="169" y="12627"/>
                    <a:pt x="206" y="12682"/>
                  </a:cubicBezTo>
                  <a:cubicBezTo>
                    <a:pt x="259" y="12790"/>
                    <a:pt x="373" y="12858"/>
                    <a:pt x="494" y="12858"/>
                  </a:cubicBezTo>
                  <a:cubicBezTo>
                    <a:pt x="539" y="12858"/>
                    <a:pt x="585" y="12849"/>
                    <a:pt x="629" y="12829"/>
                  </a:cubicBezTo>
                  <a:lnTo>
                    <a:pt x="758" y="12755"/>
                  </a:lnTo>
                  <a:cubicBezTo>
                    <a:pt x="5893" y="10105"/>
                    <a:pt x="5893" y="2761"/>
                    <a:pt x="758" y="111"/>
                  </a:cubicBezTo>
                  <a:lnTo>
                    <a:pt x="629" y="37"/>
                  </a:lnTo>
                  <a:cubicBezTo>
                    <a:pt x="576" y="12"/>
                    <a:pt x="526" y="1"/>
                    <a:pt x="4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26"/>
            <p:cNvSpPr/>
            <p:nvPr/>
          </p:nvSpPr>
          <p:spPr>
            <a:xfrm rot="5301668">
              <a:off x="2453755" y="2668131"/>
              <a:ext cx="127626" cy="321453"/>
            </a:xfrm>
            <a:custGeom>
              <a:avLst/>
              <a:gdLst/>
              <a:ahLst/>
              <a:cxnLst/>
              <a:rect l="l" t="t" r="r" b="b"/>
              <a:pathLst>
                <a:path w="5105" h="12858" extrusionOk="0">
                  <a:moveTo>
                    <a:pt x="4642" y="1"/>
                  </a:moveTo>
                  <a:cubicBezTo>
                    <a:pt x="4595" y="1"/>
                    <a:pt x="4544" y="12"/>
                    <a:pt x="4492" y="37"/>
                  </a:cubicBezTo>
                  <a:lnTo>
                    <a:pt x="4363" y="111"/>
                  </a:lnTo>
                  <a:cubicBezTo>
                    <a:pt x="1970" y="1307"/>
                    <a:pt x="479" y="3755"/>
                    <a:pt x="498" y="6442"/>
                  </a:cubicBezTo>
                  <a:cubicBezTo>
                    <a:pt x="479" y="9111"/>
                    <a:pt x="1970" y="11559"/>
                    <a:pt x="4363" y="12755"/>
                  </a:cubicBezTo>
                  <a:lnTo>
                    <a:pt x="4492" y="12829"/>
                  </a:lnTo>
                  <a:cubicBezTo>
                    <a:pt x="4536" y="12849"/>
                    <a:pt x="4582" y="12858"/>
                    <a:pt x="4626" y="12858"/>
                  </a:cubicBezTo>
                  <a:cubicBezTo>
                    <a:pt x="4748" y="12858"/>
                    <a:pt x="4861" y="12790"/>
                    <a:pt x="4915" y="12682"/>
                  </a:cubicBezTo>
                  <a:cubicBezTo>
                    <a:pt x="5007" y="12516"/>
                    <a:pt x="4934" y="12332"/>
                    <a:pt x="4786" y="12240"/>
                  </a:cubicBezTo>
                  <a:lnTo>
                    <a:pt x="4657" y="12185"/>
                  </a:lnTo>
                  <a:cubicBezTo>
                    <a:pt x="1" y="9755"/>
                    <a:pt x="1" y="3111"/>
                    <a:pt x="4657" y="681"/>
                  </a:cubicBezTo>
                  <a:lnTo>
                    <a:pt x="4786" y="626"/>
                  </a:lnTo>
                  <a:cubicBezTo>
                    <a:pt x="5104" y="451"/>
                    <a:pt x="4941" y="1"/>
                    <a:pt x="4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26"/>
            <p:cNvSpPr/>
            <p:nvPr/>
          </p:nvSpPr>
          <p:spPr>
            <a:xfrm rot="5301668">
              <a:off x="1929685" y="2859624"/>
              <a:ext cx="111851" cy="168627"/>
            </a:xfrm>
            <a:custGeom>
              <a:avLst/>
              <a:gdLst/>
              <a:ahLst/>
              <a:cxnLst/>
              <a:rect l="l" t="t" r="r" b="b"/>
              <a:pathLst>
                <a:path w="4474" h="6745" extrusionOk="0">
                  <a:moveTo>
                    <a:pt x="312" y="0"/>
                  </a:moveTo>
                  <a:cubicBezTo>
                    <a:pt x="196" y="0"/>
                    <a:pt x="89" y="71"/>
                    <a:pt x="38" y="187"/>
                  </a:cubicBezTo>
                  <a:cubicBezTo>
                    <a:pt x="1" y="224"/>
                    <a:pt x="1" y="280"/>
                    <a:pt x="1" y="316"/>
                  </a:cubicBezTo>
                  <a:cubicBezTo>
                    <a:pt x="1" y="445"/>
                    <a:pt x="56" y="556"/>
                    <a:pt x="166" y="611"/>
                  </a:cubicBezTo>
                  <a:lnTo>
                    <a:pt x="295" y="666"/>
                  </a:lnTo>
                  <a:cubicBezTo>
                    <a:pt x="2467" y="1770"/>
                    <a:pt x="3829" y="3997"/>
                    <a:pt x="3792" y="6427"/>
                  </a:cubicBezTo>
                  <a:cubicBezTo>
                    <a:pt x="3792" y="6639"/>
                    <a:pt x="3953" y="6745"/>
                    <a:pt x="4114" y="6745"/>
                  </a:cubicBezTo>
                  <a:cubicBezTo>
                    <a:pt x="4275" y="6745"/>
                    <a:pt x="4437" y="6639"/>
                    <a:pt x="4437" y="6427"/>
                  </a:cubicBezTo>
                  <a:cubicBezTo>
                    <a:pt x="4473" y="3758"/>
                    <a:pt x="2982" y="1310"/>
                    <a:pt x="590" y="95"/>
                  </a:cubicBezTo>
                  <a:lnTo>
                    <a:pt x="461" y="40"/>
                  </a:lnTo>
                  <a:cubicBezTo>
                    <a:pt x="412" y="13"/>
                    <a:pt x="361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26"/>
            <p:cNvSpPr/>
            <p:nvPr/>
          </p:nvSpPr>
          <p:spPr>
            <a:xfrm rot="5301668">
              <a:off x="1924993" y="2765969"/>
              <a:ext cx="116226" cy="168977"/>
            </a:xfrm>
            <a:custGeom>
              <a:avLst/>
              <a:gdLst/>
              <a:ahLst/>
              <a:cxnLst/>
              <a:rect l="l" t="t" r="r" b="b"/>
              <a:pathLst>
                <a:path w="4649" h="6759" extrusionOk="0">
                  <a:moveTo>
                    <a:pt x="4187" y="0"/>
                  </a:moveTo>
                  <a:cubicBezTo>
                    <a:pt x="4132" y="0"/>
                    <a:pt x="4073" y="17"/>
                    <a:pt x="4013" y="54"/>
                  </a:cubicBezTo>
                  <a:lnTo>
                    <a:pt x="3884" y="128"/>
                  </a:lnTo>
                  <a:cubicBezTo>
                    <a:pt x="1491" y="1324"/>
                    <a:pt x="0" y="3772"/>
                    <a:pt x="19" y="6441"/>
                  </a:cubicBezTo>
                  <a:lnTo>
                    <a:pt x="37" y="6441"/>
                  </a:lnTo>
                  <a:cubicBezTo>
                    <a:pt x="37" y="6653"/>
                    <a:pt x="198" y="6759"/>
                    <a:pt x="359" y="6759"/>
                  </a:cubicBezTo>
                  <a:cubicBezTo>
                    <a:pt x="520" y="6759"/>
                    <a:pt x="681" y="6653"/>
                    <a:pt x="681" y="6441"/>
                  </a:cubicBezTo>
                  <a:cubicBezTo>
                    <a:pt x="645" y="4011"/>
                    <a:pt x="2007" y="1784"/>
                    <a:pt x="4178" y="698"/>
                  </a:cubicBezTo>
                  <a:lnTo>
                    <a:pt x="4307" y="625"/>
                  </a:lnTo>
                  <a:cubicBezTo>
                    <a:pt x="4649" y="470"/>
                    <a:pt x="4480" y="0"/>
                    <a:pt x="4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26"/>
            <p:cNvSpPr/>
            <p:nvPr/>
          </p:nvSpPr>
          <p:spPr>
            <a:xfrm rot="5301668">
              <a:off x="2643898" y="2789886"/>
              <a:ext cx="207552" cy="168677"/>
            </a:xfrm>
            <a:custGeom>
              <a:avLst/>
              <a:gdLst/>
              <a:ahLst/>
              <a:cxnLst/>
              <a:rect l="l" t="t" r="r" b="b"/>
              <a:pathLst>
                <a:path w="8302" h="6747" extrusionOk="0">
                  <a:moveTo>
                    <a:pt x="341" y="1"/>
                  </a:moveTo>
                  <a:cubicBezTo>
                    <a:pt x="180" y="1"/>
                    <a:pt x="19" y="111"/>
                    <a:pt x="19" y="332"/>
                  </a:cubicBezTo>
                  <a:cubicBezTo>
                    <a:pt x="0" y="3001"/>
                    <a:pt x="1473" y="5449"/>
                    <a:pt x="3866" y="6645"/>
                  </a:cubicBezTo>
                  <a:lnTo>
                    <a:pt x="3994" y="6719"/>
                  </a:lnTo>
                  <a:cubicBezTo>
                    <a:pt x="4040" y="6737"/>
                    <a:pt x="4091" y="6747"/>
                    <a:pt x="4142" y="6747"/>
                  </a:cubicBezTo>
                  <a:cubicBezTo>
                    <a:pt x="4192" y="6747"/>
                    <a:pt x="4243" y="6737"/>
                    <a:pt x="4289" y="6719"/>
                  </a:cubicBezTo>
                  <a:lnTo>
                    <a:pt x="4418" y="6645"/>
                  </a:lnTo>
                  <a:cubicBezTo>
                    <a:pt x="6810" y="5449"/>
                    <a:pt x="8301" y="3001"/>
                    <a:pt x="8265" y="332"/>
                  </a:cubicBezTo>
                  <a:cubicBezTo>
                    <a:pt x="8265" y="111"/>
                    <a:pt x="8103" y="1"/>
                    <a:pt x="7942" y="1"/>
                  </a:cubicBezTo>
                  <a:cubicBezTo>
                    <a:pt x="7781" y="1"/>
                    <a:pt x="7620" y="111"/>
                    <a:pt x="7620" y="332"/>
                  </a:cubicBezTo>
                  <a:cubicBezTo>
                    <a:pt x="7657" y="2743"/>
                    <a:pt x="6295" y="4970"/>
                    <a:pt x="4142" y="6056"/>
                  </a:cubicBezTo>
                  <a:cubicBezTo>
                    <a:pt x="1988" y="4970"/>
                    <a:pt x="645" y="2743"/>
                    <a:pt x="663" y="332"/>
                  </a:cubicBezTo>
                  <a:cubicBezTo>
                    <a:pt x="663" y="111"/>
                    <a:pt x="502" y="1"/>
                    <a:pt x="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AND_BODY_1_1">
    <p:spTree>
      <p:nvGrpSpPr>
        <p:cNvPr id="1" name="Shape 4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8" name="Google Shape;4128;p35"/>
          <p:cNvSpPr/>
          <p:nvPr/>
        </p:nvSpPr>
        <p:spPr>
          <a:xfrm>
            <a:off x="715000" y="536125"/>
            <a:ext cx="5006700" cy="4071300"/>
          </a:xfrm>
          <a:prstGeom prst="roundRect">
            <a:avLst>
              <a:gd name="adj" fmla="val 7371"/>
            </a:avLst>
          </a:prstGeom>
          <a:solidFill>
            <a:schemeClr val="lt1"/>
          </a:solidFill>
          <a:ln>
            <a:noFill/>
          </a:ln>
          <a:effectLst>
            <a:outerShdw blurRad="142875" dist="38100" dir="2400000" algn="bl" rotWithShape="0">
              <a:srgbClr val="4236A5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4129" name="Google Shape;4129;p35"/>
          <p:cNvSpPr/>
          <p:nvPr/>
        </p:nvSpPr>
        <p:spPr>
          <a:xfrm>
            <a:off x="715750" y="1036600"/>
            <a:ext cx="5006700" cy="384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0" name="Google Shape;4130;p35"/>
          <p:cNvSpPr/>
          <p:nvPr/>
        </p:nvSpPr>
        <p:spPr>
          <a:xfrm>
            <a:off x="714850" y="536125"/>
            <a:ext cx="5006700" cy="875700"/>
          </a:xfrm>
          <a:prstGeom prst="roundRect">
            <a:avLst>
              <a:gd name="adj" fmla="val 3335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1" name="Google Shape;4131;p35"/>
          <p:cNvSpPr txBox="1">
            <a:spLocks noGrp="1"/>
          </p:cNvSpPr>
          <p:nvPr>
            <p:ph type="title"/>
          </p:nvPr>
        </p:nvSpPr>
        <p:spPr>
          <a:xfrm>
            <a:off x="712800" y="609375"/>
            <a:ext cx="5006700" cy="7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5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4132" name="Google Shape;4132;p35"/>
          <p:cNvSpPr txBox="1">
            <a:spLocks noGrp="1"/>
          </p:cNvSpPr>
          <p:nvPr>
            <p:ph type="subTitle" idx="1"/>
          </p:nvPr>
        </p:nvSpPr>
        <p:spPr>
          <a:xfrm>
            <a:off x="714850" y="1637538"/>
            <a:ext cx="5006700" cy="8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33" name="Google Shape;4133;p35"/>
          <p:cNvSpPr txBox="1"/>
          <p:nvPr/>
        </p:nvSpPr>
        <p:spPr>
          <a:xfrm>
            <a:off x="713225" y="3204700"/>
            <a:ext cx="500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134" name="Google Shape;4134;p35"/>
          <p:cNvGrpSpPr/>
          <p:nvPr/>
        </p:nvGrpSpPr>
        <p:grpSpPr>
          <a:xfrm>
            <a:off x="5385775" y="720725"/>
            <a:ext cx="158800" cy="158800"/>
            <a:chOff x="5385775" y="720725"/>
            <a:chExt cx="158800" cy="158800"/>
          </a:xfrm>
        </p:grpSpPr>
        <p:cxnSp>
          <p:nvCxnSpPr>
            <p:cNvPr id="4135" name="Google Shape;4135;p35"/>
            <p:cNvCxnSpPr/>
            <p:nvPr/>
          </p:nvCxnSpPr>
          <p:spPr>
            <a:xfrm>
              <a:off x="5385775" y="727725"/>
              <a:ext cx="151800" cy="151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6" name="Google Shape;4136;p35"/>
            <p:cNvCxnSpPr/>
            <p:nvPr/>
          </p:nvCxnSpPr>
          <p:spPr>
            <a:xfrm rot="10800000" flipH="1">
              <a:off x="5389175" y="720725"/>
              <a:ext cx="155400" cy="15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137" name="Google Shape;4137;p35"/>
          <p:cNvGrpSpPr/>
          <p:nvPr/>
        </p:nvGrpSpPr>
        <p:grpSpPr>
          <a:xfrm>
            <a:off x="5991500" y="1455059"/>
            <a:ext cx="2437548" cy="3152309"/>
            <a:chOff x="5991500" y="1455059"/>
            <a:chExt cx="2437548" cy="3152309"/>
          </a:xfrm>
        </p:grpSpPr>
        <p:sp>
          <p:nvSpPr>
            <p:cNvPr id="4138" name="Google Shape;4138;p35"/>
            <p:cNvSpPr/>
            <p:nvPr/>
          </p:nvSpPr>
          <p:spPr>
            <a:xfrm>
              <a:off x="5991500" y="4447808"/>
              <a:ext cx="2437548" cy="159560"/>
            </a:xfrm>
            <a:custGeom>
              <a:avLst/>
              <a:gdLst/>
              <a:ahLst/>
              <a:cxnLst/>
              <a:rect l="l" t="t" r="r" b="b"/>
              <a:pathLst>
                <a:path w="117218" h="7673" extrusionOk="0">
                  <a:moveTo>
                    <a:pt x="3436" y="0"/>
                  </a:moveTo>
                  <a:cubicBezTo>
                    <a:pt x="1534" y="0"/>
                    <a:pt x="0" y="1501"/>
                    <a:pt x="0" y="3436"/>
                  </a:cubicBezTo>
                  <a:lnTo>
                    <a:pt x="0" y="4237"/>
                  </a:lnTo>
                  <a:cubicBezTo>
                    <a:pt x="0" y="6138"/>
                    <a:pt x="1534" y="7672"/>
                    <a:pt x="3436" y="7672"/>
                  </a:cubicBezTo>
                  <a:lnTo>
                    <a:pt x="113781" y="7672"/>
                  </a:lnTo>
                  <a:cubicBezTo>
                    <a:pt x="115683" y="7672"/>
                    <a:pt x="117217" y="6138"/>
                    <a:pt x="117217" y="4237"/>
                  </a:cubicBezTo>
                  <a:lnTo>
                    <a:pt x="117217" y="3436"/>
                  </a:lnTo>
                  <a:cubicBezTo>
                    <a:pt x="117217" y="1501"/>
                    <a:pt x="115683" y="0"/>
                    <a:pt x="1137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35"/>
            <p:cNvSpPr/>
            <p:nvPr/>
          </p:nvSpPr>
          <p:spPr>
            <a:xfrm>
              <a:off x="7818651" y="4352086"/>
              <a:ext cx="344781" cy="146376"/>
            </a:xfrm>
            <a:custGeom>
              <a:avLst/>
              <a:gdLst/>
              <a:ahLst/>
              <a:cxnLst/>
              <a:rect l="l" t="t" r="r" b="b"/>
              <a:pathLst>
                <a:path w="16580" h="7039" extrusionOk="0">
                  <a:moveTo>
                    <a:pt x="16579" y="0"/>
                  </a:moveTo>
                  <a:lnTo>
                    <a:pt x="8607" y="634"/>
                  </a:lnTo>
                  <a:lnTo>
                    <a:pt x="1" y="6671"/>
                  </a:lnTo>
                  <a:lnTo>
                    <a:pt x="16346" y="7038"/>
                  </a:lnTo>
                  <a:lnTo>
                    <a:pt x="165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35"/>
            <p:cNvSpPr/>
            <p:nvPr/>
          </p:nvSpPr>
          <p:spPr>
            <a:xfrm>
              <a:off x="6115650" y="3294209"/>
              <a:ext cx="883746" cy="1085603"/>
            </a:xfrm>
            <a:custGeom>
              <a:avLst/>
              <a:gdLst/>
              <a:ahLst/>
              <a:cxnLst/>
              <a:rect l="l" t="t" r="r" b="b"/>
              <a:pathLst>
                <a:path w="42498" h="52205" extrusionOk="0">
                  <a:moveTo>
                    <a:pt x="12577" y="0"/>
                  </a:moveTo>
                  <a:cubicBezTo>
                    <a:pt x="9641" y="0"/>
                    <a:pt x="6873" y="2736"/>
                    <a:pt x="6873" y="2736"/>
                  </a:cubicBezTo>
                  <a:cubicBezTo>
                    <a:pt x="6873" y="2736"/>
                    <a:pt x="1" y="3970"/>
                    <a:pt x="701" y="15144"/>
                  </a:cubicBezTo>
                  <a:cubicBezTo>
                    <a:pt x="1369" y="26319"/>
                    <a:pt x="5105" y="51270"/>
                    <a:pt x="5105" y="51270"/>
                  </a:cubicBezTo>
                  <a:cubicBezTo>
                    <a:pt x="6546" y="51905"/>
                    <a:pt x="8292" y="52107"/>
                    <a:pt x="9925" y="52107"/>
                  </a:cubicBezTo>
                  <a:cubicBezTo>
                    <a:pt x="12753" y="52107"/>
                    <a:pt x="15245" y="51504"/>
                    <a:pt x="15245" y="51504"/>
                  </a:cubicBezTo>
                  <a:cubicBezTo>
                    <a:pt x="15245" y="51504"/>
                    <a:pt x="15012" y="30189"/>
                    <a:pt x="14545" y="26219"/>
                  </a:cubicBezTo>
                  <a:cubicBezTo>
                    <a:pt x="14078" y="22250"/>
                    <a:pt x="14545" y="14544"/>
                    <a:pt x="14545" y="14544"/>
                  </a:cubicBezTo>
                  <a:lnTo>
                    <a:pt x="26753" y="14778"/>
                  </a:lnTo>
                  <a:cubicBezTo>
                    <a:pt x="26753" y="14778"/>
                    <a:pt x="26520" y="37994"/>
                    <a:pt x="26520" y="40429"/>
                  </a:cubicBezTo>
                  <a:cubicBezTo>
                    <a:pt x="26520" y="42864"/>
                    <a:pt x="27454" y="52204"/>
                    <a:pt x="27454" y="52204"/>
                  </a:cubicBezTo>
                  <a:cubicBezTo>
                    <a:pt x="27454" y="52204"/>
                    <a:pt x="33425" y="51137"/>
                    <a:pt x="34559" y="51037"/>
                  </a:cubicBezTo>
                  <a:cubicBezTo>
                    <a:pt x="34662" y="51033"/>
                    <a:pt x="34764" y="51031"/>
                    <a:pt x="34867" y="51031"/>
                  </a:cubicBezTo>
                  <a:cubicBezTo>
                    <a:pt x="35598" y="51031"/>
                    <a:pt x="36325" y="51136"/>
                    <a:pt x="37027" y="51370"/>
                  </a:cubicBezTo>
                  <a:cubicBezTo>
                    <a:pt x="37027" y="51370"/>
                    <a:pt x="38995" y="29355"/>
                    <a:pt x="38995" y="25752"/>
                  </a:cubicBezTo>
                  <a:cubicBezTo>
                    <a:pt x="38995" y="22149"/>
                    <a:pt x="40163" y="17813"/>
                    <a:pt x="40997" y="15378"/>
                  </a:cubicBezTo>
                  <a:cubicBezTo>
                    <a:pt x="41797" y="12943"/>
                    <a:pt x="41564" y="11542"/>
                    <a:pt x="41330" y="8373"/>
                  </a:cubicBezTo>
                  <a:cubicBezTo>
                    <a:pt x="41097" y="5237"/>
                    <a:pt x="42498" y="2435"/>
                    <a:pt x="39262" y="1635"/>
                  </a:cubicBezTo>
                  <a:cubicBezTo>
                    <a:pt x="38868" y="1534"/>
                    <a:pt x="38379" y="1490"/>
                    <a:pt x="37826" y="1490"/>
                  </a:cubicBezTo>
                  <a:cubicBezTo>
                    <a:pt x="33798" y="1490"/>
                    <a:pt x="26320" y="3836"/>
                    <a:pt x="26320" y="3836"/>
                  </a:cubicBezTo>
                  <a:cubicBezTo>
                    <a:pt x="26320" y="3836"/>
                    <a:pt x="25371" y="4198"/>
                    <a:pt x="24072" y="4198"/>
                  </a:cubicBezTo>
                  <a:cubicBezTo>
                    <a:pt x="23138" y="4198"/>
                    <a:pt x="22023" y="4011"/>
                    <a:pt x="20949" y="3369"/>
                  </a:cubicBezTo>
                  <a:cubicBezTo>
                    <a:pt x="18414" y="1868"/>
                    <a:pt x="15479" y="0"/>
                    <a:pt x="125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35"/>
            <p:cNvSpPr/>
            <p:nvPr/>
          </p:nvSpPr>
          <p:spPr>
            <a:xfrm>
              <a:off x="7007744" y="1460112"/>
              <a:ext cx="769290" cy="580077"/>
            </a:xfrm>
            <a:custGeom>
              <a:avLst/>
              <a:gdLst/>
              <a:ahLst/>
              <a:cxnLst/>
              <a:rect l="l" t="t" r="r" b="b"/>
              <a:pathLst>
                <a:path w="36994" h="27895" extrusionOk="0">
                  <a:moveTo>
                    <a:pt x="13623" y="0"/>
                  </a:moveTo>
                  <a:cubicBezTo>
                    <a:pt x="12878" y="0"/>
                    <a:pt x="12138" y="78"/>
                    <a:pt x="11442" y="200"/>
                  </a:cubicBezTo>
                  <a:cubicBezTo>
                    <a:pt x="11208" y="233"/>
                    <a:pt x="11008" y="300"/>
                    <a:pt x="10775" y="333"/>
                  </a:cubicBezTo>
                  <a:cubicBezTo>
                    <a:pt x="9474" y="634"/>
                    <a:pt x="8173" y="1067"/>
                    <a:pt x="6972" y="1634"/>
                  </a:cubicBezTo>
                  <a:cubicBezTo>
                    <a:pt x="6438" y="1834"/>
                    <a:pt x="5904" y="2101"/>
                    <a:pt x="5437" y="2468"/>
                  </a:cubicBezTo>
                  <a:cubicBezTo>
                    <a:pt x="5004" y="2869"/>
                    <a:pt x="4337" y="3069"/>
                    <a:pt x="3836" y="3402"/>
                  </a:cubicBezTo>
                  <a:cubicBezTo>
                    <a:pt x="3336" y="3702"/>
                    <a:pt x="2869" y="4103"/>
                    <a:pt x="2435" y="4503"/>
                  </a:cubicBezTo>
                  <a:cubicBezTo>
                    <a:pt x="2035" y="4870"/>
                    <a:pt x="1668" y="5270"/>
                    <a:pt x="1335" y="5704"/>
                  </a:cubicBezTo>
                  <a:cubicBezTo>
                    <a:pt x="968" y="6138"/>
                    <a:pt x="634" y="6638"/>
                    <a:pt x="367" y="7138"/>
                  </a:cubicBezTo>
                  <a:cubicBezTo>
                    <a:pt x="300" y="7338"/>
                    <a:pt x="267" y="7539"/>
                    <a:pt x="267" y="7739"/>
                  </a:cubicBezTo>
                  <a:cubicBezTo>
                    <a:pt x="234" y="8206"/>
                    <a:pt x="100" y="8639"/>
                    <a:pt x="67" y="9106"/>
                  </a:cubicBezTo>
                  <a:cubicBezTo>
                    <a:pt x="0" y="9807"/>
                    <a:pt x="134" y="10541"/>
                    <a:pt x="434" y="11208"/>
                  </a:cubicBezTo>
                  <a:cubicBezTo>
                    <a:pt x="534" y="11375"/>
                    <a:pt x="667" y="11541"/>
                    <a:pt x="767" y="11708"/>
                  </a:cubicBezTo>
                  <a:cubicBezTo>
                    <a:pt x="934" y="12209"/>
                    <a:pt x="1168" y="12709"/>
                    <a:pt x="1435" y="13176"/>
                  </a:cubicBezTo>
                  <a:cubicBezTo>
                    <a:pt x="2035" y="14077"/>
                    <a:pt x="2869" y="14777"/>
                    <a:pt x="3836" y="15177"/>
                  </a:cubicBezTo>
                  <a:cubicBezTo>
                    <a:pt x="4270" y="15377"/>
                    <a:pt x="4704" y="15511"/>
                    <a:pt x="5171" y="15544"/>
                  </a:cubicBezTo>
                  <a:cubicBezTo>
                    <a:pt x="5452" y="15570"/>
                    <a:pt x="5735" y="15582"/>
                    <a:pt x="6020" y="15582"/>
                  </a:cubicBezTo>
                  <a:cubicBezTo>
                    <a:pt x="6849" y="15582"/>
                    <a:pt x="7687" y="15476"/>
                    <a:pt x="8506" y="15277"/>
                  </a:cubicBezTo>
                  <a:lnTo>
                    <a:pt x="11609" y="14710"/>
                  </a:lnTo>
                  <a:cubicBezTo>
                    <a:pt x="11988" y="14641"/>
                    <a:pt x="12384" y="14573"/>
                    <a:pt x="12762" y="14573"/>
                  </a:cubicBezTo>
                  <a:cubicBezTo>
                    <a:pt x="13116" y="14573"/>
                    <a:pt x="13453" y="14633"/>
                    <a:pt x="13743" y="14810"/>
                  </a:cubicBezTo>
                  <a:cubicBezTo>
                    <a:pt x="14377" y="15211"/>
                    <a:pt x="14644" y="15978"/>
                    <a:pt x="15011" y="16645"/>
                  </a:cubicBezTo>
                  <a:cubicBezTo>
                    <a:pt x="15411" y="17312"/>
                    <a:pt x="15845" y="17946"/>
                    <a:pt x="16345" y="18513"/>
                  </a:cubicBezTo>
                  <a:cubicBezTo>
                    <a:pt x="16912" y="19347"/>
                    <a:pt x="17680" y="19981"/>
                    <a:pt x="18614" y="20348"/>
                  </a:cubicBezTo>
                  <a:cubicBezTo>
                    <a:pt x="19581" y="20715"/>
                    <a:pt x="20782" y="20681"/>
                    <a:pt x="21649" y="21315"/>
                  </a:cubicBezTo>
                  <a:cubicBezTo>
                    <a:pt x="21983" y="21582"/>
                    <a:pt x="22249" y="21915"/>
                    <a:pt x="22416" y="22316"/>
                  </a:cubicBezTo>
                  <a:cubicBezTo>
                    <a:pt x="22616" y="22516"/>
                    <a:pt x="22817" y="22716"/>
                    <a:pt x="23017" y="22916"/>
                  </a:cubicBezTo>
                  <a:cubicBezTo>
                    <a:pt x="23384" y="23316"/>
                    <a:pt x="23717" y="23817"/>
                    <a:pt x="23951" y="24317"/>
                  </a:cubicBezTo>
                  <a:cubicBezTo>
                    <a:pt x="24151" y="24784"/>
                    <a:pt x="24251" y="25318"/>
                    <a:pt x="24484" y="25785"/>
                  </a:cubicBezTo>
                  <a:cubicBezTo>
                    <a:pt x="25018" y="26786"/>
                    <a:pt x="26019" y="27486"/>
                    <a:pt x="27153" y="27720"/>
                  </a:cubicBezTo>
                  <a:cubicBezTo>
                    <a:pt x="27733" y="27830"/>
                    <a:pt x="28336" y="27895"/>
                    <a:pt x="28944" y="27895"/>
                  </a:cubicBezTo>
                  <a:cubicBezTo>
                    <a:pt x="29069" y="27895"/>
                    <a:pt x="29195" y="27892"/>
                    <a:pt x="29321" y="27886"/>
                  </a:cubicBezTo>
                  <a:cubicBezTo>
                    <a:pt x="29400" y="27891"/>
                    <a:pt x="29480" y="27893"/>
                    <a:pt x="29560" y="27893"/>
                  </a:cubicBezTo>
                  <a:cubicBezTo>
                    <a:pt x="30121" y="27893"/>
                    <a:pt x="30701" y="27791"/>
                    <a:pt x="31256" y="27586"/>
                  </a:cubicBezTo>
                  <a:cubicBezTo>
                    <a:pt x="31756" y="27386"/>
                    <a:pt x="32257" y="27253"/>
                    <a:pt x="32757" y="27119"/>
                  </a:cubicBezTo>
                  <a:cubicBezTo>
                    <a:pt x="34125" y="26719"/>
                    <a:pt x="35459" y="25952"/>
                    <a:pt x="36159" y="24651"/>
                  </a:cubicBezTo>
                  <a:cubicBezTo>
                    <a:pt x="36593" y="23717"/>
                    <a:pt x="36827" y="22683"/>
                    <a:pt x="36860" y="21649"/>
                  </a:cubicBezTo>
                  <a:cubicBezTo>
                    <a:pt x="36960" y="20181"/>
                    <a:pt x="36993" y="18680"/>
                    <a:pt x="36393" y="17346"/>
                  </a:cubicBezTo>
                  <a:cubicBezTo>
                    <a:pt x="35626" y="15644"/>
                    <a:pt x="33991" y="14610"/>
                    <a:pt x="32323" y="13876"/>
                  </a:cubicBezTo>
                  <a:cubicBezTo>
                    <a:pt x="31823" y="13643"/>
                    <a:pt x="31323" y="13443"/>
                    <a:pt x="30789" y="13343"/>
                  </a:cubicBezTo>
                  <a:cubicBezTo>
                    <a:pt x="30289" y="13176"/>
                    <a:pt x="29788" y="13009"/>
                    <a:pt x="29321" y="12776"/>
                  </a:cubicBezTo>
                  <a:cubicBezTo>
                    <a:pt x="28154" y="12442"/>
                    <a:pt x="26919" y="12342"/>
                    <a:pt x="25852" y="11742"/>
                  </a:cubicBezTo>
                  <a:cubicBezTo>
                    <a:pt x="23584" y="10541"/>
                    <a:pt x="22950" y="7672"/>
                    <a:pt x="21749" y="5404"/>
                  </a:cubicBezTo>
                  <a:cubicBezTo>
                    <a:pt x="21549" y="5037"/>
                    <a:pt x="21315" y="4703"/>
                    <a:pt x="21082" y="4336"/>
                  </a:cubicBezTo>
                  <a:cubicBezTo>
                    <a:pt x="20415" y="3402"/>
                    <a:pt x="19648" y="2568"/>
                    <a:pt x="18747" y="1834"/>
                  </a:cubicBezTo>
                  <a:cubicBezTo>
                    <a:pt x="18280" y="1501"/>
                    <a:pt x="17813" y="1167"/>
                    <a:pt x="17313" y="867"/>
                  </a:cubicBezTo>
                  <a:cubicBezTo>
                    <a:pt x="16213" y="233"/>
                    <a:pt x="14912" y="0"/>
                    <a:pt x="13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35"/>
            <p:cNvSpPr/>
            <p:nvPr/>
          </p:nvSpPr>
          <p:spPr>
            <a:xfrm>
              <a:off x="6323170" y="1885114"/>
              <a:ext cx="500057" cy="348462"/>
            </a:xfrm>
            <a:custGeom>
              <a:avLst/>
              <a:gdLst/>
              <a:ahLst/>
              <a:cxnLst/>
              <a:rect l="l" t="t" r="r" b="b"/>
              <a:pathLst>
                <a:path w="24047" h="16757" extrusionOk="0">
                  <a:moveTo>
                    <a:pt x="13086" y="1"/>
                  </a:moveTo>
                  <a:cubicBezTo>
                    <a:pt x="10280" y="1"/>
                    <a:pt x="4042" y="1875"/>
                    <a:pt x="4132" y="4447"/>
                  </a:cubicBezTo>
                  <a:cubicBezTo>
                    <a:pt x="4104" y="4447"/>
                    <a:pt x="4076" y="4447"/>
                    <a:pt x="4048" y="4447"/>
                  </a:cubicBezTo>
                  <a:cubicBezTo>
                    <a:pt x="193" y="4447"/>
                    <a:pt x="0" y="9030"/>
                    <a:pt x="630" y="10752"/>
                  </a:cubicBezTo>
                  <a:cubicBezTo>
                    <a:pt x="1230" y="12486"/>
                    <a:pt x="1263" y="15555"/>
                    <a:pt x="1263" y="15555"/>
                  </a:cubicBezTo>
                  <a:cubicBezTo>
                    <a:pt x="1547" y="15422"/>
                    <a:pt x="1823" y="15366"/>
                    <a:pt x="2086" y="15366"/>
                  </a:cubicBezTo>
                  <a:cubicBezTo>
                    <a:pt x="3403" y="15366"/>
                    <a:pt x="4399" y="16756"/>
                    <a:pt x="4399" y="16756"/>
                  </a:cubicBezTo>
                  <a:cubicBezTo>
                    <a:pt x="4566" y="15288"/>
                    <a:pt x="4833" y="13854"/>
                    <a:pt x="5199" y="12420"/>
                  </a:cubicBezTo>
                  <a:cubicBezTo>
                    <a:pt x="5466" y="11352"/>
                    <a:pt x="6033" y="10385"/>
                    <a:pt x="6834" y="9618"/>
                  </a:cubicBezTo>
                  <a:cubicBezTo>
                    <a:pt x="6834" y="9618"/>
                    <a:pt x="7835" y="11621"/>
                    <a:pt x="12128" y="11621"/>
                  </a:cubicBezTo>
                  <a:cubicBezTo>
                    <a:pt x="12197" y="11621"/>
                    <a:pt x="12267" y="11620"/>
                    <a:pt x="12338" y="11619"/>
                  </a:cubicBezTo>
                  <a:cubicBezTo>
                    <a:pt x="16774" y="11552"/>
                    <a:pt x="19243" y="9017"/>
                    <a:pt x="19243" y="9017"/>
                  </a:cubicBezTo>
                  <a:cubicBezTo>
                    <a:pt x="20410" y="10652"/>
                    <a:pt x="21044" y="12653"/>
                    <a:pt x="20977" y="14688"/>
                  </a:cubicBezTo>
                  <a:cubicBezTo>
                    <a:pt x="23079" y="11452"/>
                    <a:pt x="21778" y="7583"/>
                    <a:pt x="20644" y="6982"/>
                  </a:cubicBezTo>
                  <a:cubicBezTo>
                    <a:pt x="24046" y="1912"/>
                    <a:pt x="16007" y="611"/>
                    <a:pt x="13906" y="77"/>
                  </a:cubicBezTo>
                  <a:cubicBezTo>
                    <a:pt x="13688" y="26"/>
                    <a:pt x="13410" y="1"/>
                    <a:pt x="13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35"/>
            <p:cNvSpPr/>
            <p:nvPr/>
          </p:nvSpPr>
          <p:spPr>
            <a:xfrm>
              <a:off x="7263718" y="2406982"/>
              <a:ext cx="268463" cy="244882"/>
            </a:xfrm>
            <a:custGeom>
              <a:avLst/>
              <a:gdLst/>
              <a:ahLst/>
              <a:cxnLst/>
              <a:rect l="l" t="t" r="r" b="b"/>
              <a:pathLst>
                <a:path w="12910" h="11776" extrusionOk="0">
                  <a:moveTo>
                    <a:pt x="11742" y="0"/>
                  </a:moveTo>
                  <a:cubicBezTo>
                    <a:pt x="11742" y="0"/>
                    <a:pt x="3836" y="2235"/>
                    <a:pt x="0" y="4337"/>
                  </a:cubicBezTo>
                  <a:cubicBezTo>
                    <a:pt x="124" y="4325"/>
                    <a:pt x="246" y="4319"/>
                    <a:pt x="366" y="4319"/>
                  </a:cubicBezTo>
                  <a:cubicBezTo>
                    <a:pt x="3972" y="4319"/>
                    <a:pt x="5932" y="9516"/>
                    <a:pt x="2769" y="11775"/>
                  </a:cubicBezTo>
                  <a:cubicBezTo>
                    <a:pt x="5437" y="11409"/>
                    <a:pt x="12909" y="4570"/>
                    <a:pt x="12909" y="4570"/>
                  </a:cubicBezTo>
                  <a:lnTo>
                    <a:pt x="117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35"/>
            <p:cNvSpPr/>
            <p:nvPr/>
          </p:nvSpPr>
          <p:spPr>
            <a:xfrm>
              <a:off x="7908135" y="3330269"/>
              <a:ext cx="384312" cy="1037047"/>
            </a:xfrm>
            <a:custGeom>
              <a:avLst/>
              <a:gdLst/>
              <a:ahLst/>
              <a:cxnLst/>
              <a:rect l="l" t="t" r="r" b="b"/>
              <a:pathLst>
                <a:path w="18481" h="49870" extrusionOk="0">
                  <a:moveTo>
                    <a:pt x="18180" y="1"/>
                  </a:moveTo>
                  <a:cubicBezTo>
                    <a:pt x="17814" y="234"/>
                    <a:pt x="3837" y="1769"/>
                    <a:pt x="1" y="3970"/>
                  </a:cubicBezTo>
                  <a:cubicBezTo>
                    <a:pt x="1" y="3970"/>
                    <a:pt x="1168" y="30790"/>
                    <a:pt x="1869" y="36260"/>
                  </a:cubicBezTo>
                  <a:cubicBezTo>
                    <a:pt x="2569" y="41697"/>
                    <a:pt x="3503" y="49169"/>
                    <a:pt x="3503" y="49169"/>
                  </a:cubicBezTo>
                  <a:lnTo>
                    <a:pt x="12343" y="48936"/>
                  </a:lnTo>
                  <a:lnTo>
                    <a:pt x="12343" y="49870"/>
                  </a:lnTo>
                  <a:lnTo>
                    <a:pt x="13210" y="49803"/>
                  </a:lnTo>
                  <a:lnTo>
                    <a:pt x="15845" y="49636"/>
                  </a:lnTo>
                  <a:cubicBezTo>
                    <a:pt x="15845" y="49636"/>
                    <a:pt x="17013" y="35093"/>
                    <a:pt x="17580" y="28788"/>
                  </a:cubicBezTo>
                  <a:cubicBezTo>
                    <a:pt x="18147" y="22750"/>
                    <a:pt x="18481" y="1569"/>
                    <a:pt x="18214" y="101"/>
                  </a:cubicBezTo>
                  <a:cubicBezTo>
                    <a:pt x="18180" y="1"/>
                    <a:pt x="18180" y="1"/>
                    <a:pt x="18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35"/>
            <p:cNvSpPr/>
            <p:nvPr/>
          </p:nvSpPr>
          <p:spPr>
            <a:xfrm>
              <a:off x="8182846" y="3331662"/>
              <a:ext cx="109610" cy="1034281"/>
            </a:xfrm>
            <a:custGeom>
              <a:avLst/>
              <a:gdLst/>
              <a:ahLst/>
              <a:cxnLst/>
              <a:rect l="l" t="t" r="r" b="b"/>
              <a:pathLst>
                <a:path w="5271" h="49737" extrusionOk="0">
                  <a:moveTo>
                    <a:pt x="4970" y="1"/>
                  </a:moveTo>
                  <a:lnTo>
                    <a:pt x="3736" y="167"/>
                  </a:lnTo>
                  <a:lnTo>
                    <a:pt x="2869" y="12409"/>
                  </a:lnTo>
                  <a:lnTo>
                    <a:pt x="0" y="49736"/>
                  </a:lnTo>
                  <a:lnTo>
                    <a:pt x="2635" y="49569"/>
                  </a:lnTo>
                  <a:cubicBezTo>
                    <a:pt x="2635" y="49569"/>
                    <a:pt x="3803" y="35026"/>
                    <a:pt x="4370" y="28721"/>
                  </a:cubicBezTo>
                  <a:cubicBezTo>
                    <a:pt x="4937" y="22683"/>
                    <a:pt x="5271" y="1502"/>
                    <a:pt x="49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35"/>
            <p:cNvSpPr/>
            <p:nvPr/>
          </p:nvSpPr>
          <p:spPr>
            <a:xfrm>
              <a:off x="7439213" y="1954010"/>
              <a:ext cx="142217" cy="518170"/>
            </a:xfrm>
            <a:custGeom>
              <a:avLst/>
              <a:gdLst/>
              <a:ahLst/>
              <a:cxnLst/>
              <a:rect l="l" t="t" r="r" b="b"/>
              <a:pathLst>
                <a:path w="6839" h="24918" extrusionOk="0">
                  <a:moveTo>
                    <a:pt x="2836" y="0"/>
                  </a:moveTo>
                  <a:cubicBezTo>
                    <a:pt x="1301" y="1468"/>
                    <a:pt x="134" y="5271"/>
                    <a:pt x="0" y="8940"/>
                  </a:cubicBezTo>
                  <a:cubicBezTo>
                    <a:pt x="1268" y="14677"/>
                    <a:pt x="4237" y="19814"/>
                    <a:pt x="6672" y="24918"/>
                  </a:cubicBezTo>
                  <a:lnTo>
                    <a:pt x="6839" y="24818"/>
                  </a:lnTo>
                  <a:cubicBezTo>
                    <a:pt x="6839" y="24818"/>
                    <a:pt x="5771" y="21849"/>
                    <a:pt x="4203" y="15745"/>
                  </a:cubicBezTo>
                  <a:cubicBezTo>
                    <a:pt x="2636" y="9607"/>
                    <a:pt x="3136" y="9807"/>
                    <a:pt x="5071" y="4036"/>
                  </a:cubicBezTo>
                  <a:cubicBezTo>
                    <a:pt x="5071" y="4036"/>
                    <a:pt x="3503" y="2802"/>
                    <a:pt x="2836" y="0"/>
                  </a:cubicBezTo>
                  <a:close/>
                </a:path>
              </a:pathLst>
            </a:custGeom>
            <a:solidFill>
              <a:srgbClr val="DD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35"/>
            <p:cNvSpPr/>
            <p:nvPr/>
          </p:nvSpPr>
          <p:spPr>
            <a:xfrm>
              <a:off x="7648002" y="2118400"/>
              <a:ext cx="550111" cy="1275669"/>
            </a:xfrm>
            <a:custGeom>
              <a:avLst/>
              <a:gdLst/>
              <a:ahLst/>
              <a:cxnLst/>
              <a:rect l="l" t="t" r="r" b="b"/>
              <a:pathLst>
                <a:path w="26454" h="61345" extrusionOk="0">
                  <a:moveTo>
                    <a:pt x="4638" y="1"/>
                  </a:moveTo>
                  <a:cubicBezTo>
                    <a:pt x="4638" y="2"/>
                    <a:pt x="6906" y="16046"/>
                    <a:pt x="6005" y="20782"/>
                  </a:cubicBezTo>
                  <a:cubicBezTo>
                    <a:pt x="5138" y="25486"/>
                    <a:pt x="1" y="28121"/>
                    <a:pt x="1" y="28121"/>
                  </a:cubicBezTo>
                  <a:lnTo>
                    <a:pt x="1469" y="31790"/>
                  </a:lnTo>
                  <a:cubicBezTo>
                    <a:pt x="3036" y="30890"/>
                    <a:pt x="5305" y="28821"/>
                    <a:pt x="5305" y="28821"/>
                  </a:cubicBezTo>
                  <a:cubicBezTo>
                    <a:pt x="5305" y="28821"/>
                    <a:pt x="16146" y="51371"/>
                    <a:pt x="14945" y="61345"/>
                  </a:cubicBezTo>
                  <a:cubicBezTo>
                    <a:pt x="18414" y="60277"/>
                    <a:pt x="26453" y="58543"/>
                    <a:pt x="26453" y="58543"/>
                  </a:cubicBezTo>
                  <a:cubicBezTo>
                    <a:pt x="26453" y="58543"/>
                    <a:pt x="25619" y="46134"/>
                    <a:pt x="22617" y="34059"/>
                  </a:cubicBezTo>
                  <a:cubicBezTo>
                    <a:pt x="19648" y="22017"/>
                    <a:pt x="11609" y="12910"/>
                    <a:pt x="46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35"/>
            <p:cNvSpPr/>
            <p:nvPr/>
          </p:nvSpPr>
          <p:spPr>
            <a:xfrm>
              <a:off x="7904683" y="3335135"/>
              <a:ext cx="355865" cy="1025256"/>
            </a:xfrm>
            <a:custGeom>
              <a:avLst/>
              <a:gdLst/>
              <a:ahLst/>
              <a:cxnLst/>
              <a:rect l="l" t="t" r="r" b="b"/>
              <a:pathLst>
                <a:path w="17113" h="49303" extrusionOk="0">
                  <a:moveTo>
                    <a:pt x="17112" y="0"/>
                  </a:moveTo>
                  <a:lnTo>
                    <a:pt x="0" y="3169"/>
                  </a:lnTo>
                  <a:lnTo>
                    <a:pt x="334" y="5771"/>
                  </a:lnTo>
                  <a:lnTo>
                    <a:pt x="6271" y="8740"/>
                  </a:lnTo>
                  <a:lnTo>
                    <a:pt x="9073" y="49302"/>
                  </a:lnTo>
                  <a:lnTo>
                    <a:pt x="12509" y="48702"/>
                  </a:lnTo>
                  <a:lnTo>
                    <a:pt x="171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35"/>
            <p:cNvSpPr/>
            <p:nvPr/>
          </p:nvSpPr>
          <p:spPr>
            <a:xfrm>
              <a:off x="7177000" y="2118400"/>
              <a:ext cx="603512" cy="763759"/>
            </a:xfrm>
            <a:custGeom>
              <a:avLst/>
              <a:gdLst/>
              <a:ahLst/>
              <a:cxnLst/>
              <a:rect l="l" t="t" r="r" b="b"/>
              <a:pathLst>
                <a:path w="29022" h="36728" extrusionOk="0">
                  <a:moveTo>
                    <a:pt x="27287" y="1"/>
                  </a:moveTo>
                  <a:lnTo>
                    <a:pt x="27287" y="1"/>
                  </a:lnTo>
                  <a:cubicBezTo>
                    <a:pt x="27453" y="15545"/>
                    <a:pt x="28154" y="20249"/>
                    <a:pt x="22717" y="23584"/>
                  </a:cubicBezTo>
                  <a:cubicBezTo>
                    <a:pt x="17313" y="26887"/>
                    <a:pt x="0" y="34626"/>
                    <a:pt x="0" y="34626"/>
                  </a:cubicBezTo>
                  <a:lnTo>
                    <a:pt x="1135" y="36727"/>
                  </a:lnTo>
                  <a:cubicBezTo>
                    <a:pt x="1135" y="36727"/>
                    <a:pt x="15478" y="32324"/>
                    <a:pt x="22683" y="28088"/>
                  </a:cubicBezTo>
                  <a:cubicBezTo>
                    <a:pt x="26553" y="25853"/>
                    <a:pt x="29021" y="23551"/>
                    <a:pt x="29021" y="16746"/>
                  </a:cubicBezTo>
                  <a:cubicBezTo>
                    <a:pt x="29021" y="9941"/>
                    <a:pt x="28521" y="2603"/>
                    <a:pt x="27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35"/>
            <p:cNvSpPr/>
            <p:nvPr/>
          </p:nvSpPr>
          <p:spPr>
            <a:xfrm>
              <a:off x="7344863" y="2463172"/>
              <a:ext cx="187321" cy="178296"/>
            </a:xfrm>
            <a:custGeom>
              <a:avLst/>
              <a:gdLst/>
              <a:ahLst/>
              <a:cxnLst/>
              <a:rect l="l" t="t" r="r" b="b"/>
              <a:pathLst>
                <a:path w="9008" h="8574" extrusionOk="0">
                  <a:moveTo>
                    <a:pt x="8740" y="0"/>
                  </a:moveTo>
                  <a:lnTo>
                    <a:pt x="168" y="4370"/>
                  </a:lnTo>
                  <a:cubicBezTo>
                    <a:pt x="168" y="4370"/>
                    <a:pt x="868" y="5938"/>
                    <a:pt x="1" y="8573"/>
                  </a:cubicBezTo>
                  <a:cubicBezTo>
                    <a:pt x="3303" y="7339"/>
                    <a:pt x="9007" y="1868"/>
                    <a:pt x="9007" y="1868"/>
                  </a:cubicBezTo>
                  <a:lnTo>
                    <a:pt x="8740" y="0"/>
                  </a:lnTo>
                  <a:close/>
                </a:path>
              </a:pathLst>
            </a:custGeom>
            <a:solidFill>
              <a:srgbClr val="DD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35"/>
            <p:cNvSpPr/>
            <p:nvPr/>
          </p:nvSpPr>
          <p:spPr>
            <a:xfrm>
              <a:off x="6893971" y="2781304"/>
              <a:ext cx="285120" cy="170269"/>
            </a:xfrm>
            <a:custGeom>
              <a:avLst/>
              <a:gdLst/>
              <a:ahLst/>
              <a:cxnLst/>
              <a:rect l="l" t="t" r="r" b="b"/>
              <a:pathLst>
                <a:path w="13711" h="8188" extrusionOk="0">
                  <a:moveTo>
                    <a:pt x="10130" y="1"/>
                  </a:moveTo>
                  <a:cubicBezTo>
                    <a:pt x="8958" y="1"/>
                    <a:pt x="7790" y="75"/>
                    <a:pt x="6639" y="213"/>
                  </a:cubicBezTo>
                  <a:lnTo>
                    <a:pt x="2803" y="847"/>
                  </a:lnTo>
                  <a:cubicBezTo>
                    <a:pt x="2269" y="914"/>
                    <a:pt x="1735" y="1014"/>
                    <a:pt x="1235" y="1181"/>
                  </a:cubicBezTo>
                  <a:cubicBezTo>
                    <a:pt x="868" y="1381"/>
                    <a:pt x="1468" y="1815"/>
                    <a:pt x="2536" y="2315"/>
                  </a:cubicBezTo>
                  <a:cubicBezTo>
                    <a:pt x="2881" y="2493"/>
                    <a:pt x="3107" y="2552"/>
                    <a:pt x="3314" y="2552"/>
                  </a:cubicBezTo>
                  <a:cubicBezTo>
                    <a:pt x="3729" y="2552"/>
                    <a:pt x="4070" y="2315"/>
                    <a:pt x="5138" y="2315"/>
                  </a:cubicBezTo>
                  <a:cubicBezTo>
                    <a:pt x="6772" y="2315"/>
                    <a:pt x="6172" y="2949"/>
                    <a:pt x="6105" y="3382"/>
                  </a:cubicBezTo>
                  <a:cubicBezTo>
                    <a:pt x="6072" y="3816"/>
                    <a:pt x="5505" y="3883"/>
                    <a:pt x="4104" y="4350"/>
                  </a:cubicBezTo>
                  <a:cubicBezTo>
                    <a:pt x="3699" y="4475"/>
                    <a:pt x="3355" y="4520"/>
                    <a:pt x="3072" y="4520"/>
                  </a:cubicBezTo>
                  <a:cubicBezTo>
                    <a:pt x="2373" y="4520"/>
                    <a:pt x="2035" y="4250"/>
                    <a:pt x="2035" y="4250"/>
                  </a:cubicBezTo>
                  <a:cubicBezTo>
                    <a:pt x="2035" y="4250"/>
                    <a:pt x="1873" y="3783"/>
                    <a:pt x="964" y="3783"/>
                  </a:cubicBezTo>
                  <a:cubicBezTo>
                    <a:pt x="707" y="3783"/>
                    <a:pt x="390" y="3821"/>
                    <a:pt x="1" y="3916"/>
                  </a:cubicBezTo>
                  <a:cubicBezTo>
                    <a:pt x="232" y="5795"/>
                    <a:pt x="2242" y="5920"/>
                    <a:pt x="2774" y="5920"/>
                  </a:cubicBezTo>
                  <a:cubicBezTo>
                    <a:pt x="2856" y="5920"/>
                    <a:pt x="2903" y="5918"/>
                    <a:pt x="2903" y="5918"/>
                  </a:cubicBezTo>
                  <a:lnTo>
                    <a:pt x="2903" y="5918"/>
                  </a:lnTo>
                  <a:lnTo>
                    <a:pt x="1235" y="6785"/>
                  </a:lnTo>
                  <a:cubicBezTo>
                    <a:pt x="2002" y="7052"/>
                    <a:pt x="4270" y="7118"/>
                    <a:pt x="4270" y="7118"/>
                  </a:cubicBezTo>
                  <a:cubicBezTo>
                    <a:pt x="4270" y="7118"/>
                    <a:pt x="4037" y="7218"/>
                    <a:pt x="3670" y="8186"/>
                  </a:cubicBezTo>
                  <a:cubicBezTo>
                    <a:pt x="3724" y="8187"/>
                    <a:pt x="3777" y="8188"/>
                    <a:pt x="3831" y="8188"/>
                  </a:cubicBezTo>
                  <a:cubicBezTo>
                    <a:pt x="8431" y="8188"/>
                    <a:pt x="13710" y="4016"/>
                    <a:pt x="13710" y="4016"/>
                  </a:cubicBezTo>
                  <a:lnTo>
                    <a:pt x="11709" y="47"/>
                  </a:lnTo>
                  <a:cubicBezTo>
                    <a:pt x="11182" y="16"/>
                    <a:pt x="10656" y="1"/>
                    <a:pt x="10130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35"/>
            <p:cNvSpPr/>
            <p:nvPr/>
          </p:nvSpPr>
          <p:spPr>
            <a:xfrm>
              <a:off x="6983454" y="2510336"/>
              <a:ext cx="359338" cy="174782"/>
            </a:xfrm>
            <a:custGeom>
              <a:avLst/>
              <a:gdLst/>
              <a:ahLst/>
              <a:cxnLst/>
              <a:rect l="l" t="t" r="r" b="b"/>
              <a:pathLst>
                <a:path w="17280" h="8405" extrusionOk="0">
                  <a:moveTo>
                    <a:pt x="15845" y="1"/>
                  </a:moveTo>
                  <a:lnTo>
                    <a:pt x="12510" y="1135"/>
                  </a:lnTo>
                  <a:cubicBezTo>
                    <a:pt x="11409" y="801"/>
                    <a:pt x="10308" y="601"/>
                    <a:pt x="9174" y="534"/>
                  </a:cubicBezTo>
                  <a:cubicBezTo>
                    <a:pt x="7942" y="534"/>
                    <a:pt x="5716" y="1046"/>
                    <a:pt x="4331" y="1046"/>
                  </a:cubicBezTo>
                  <a:cubicBezTo>
                    <a:pt x="4216" y="1046"/>
                    <a:pt x="4106" y="1042"/>
                    <a:pt x="4004" y="1035"/>
                  </a:cubicBezTo>
                  <a:cubicBezTo>
                    <a:pt x="3961" y="1032"/>
                    <a:pt x="3920" y="1031"/>
                    <a:pt x="3882" y="1031"/>
                  </a:cubicBezTo>
                  <a:cubicBezTo>
                    <a:pt x="2760" y="1031"/>
                    <a:pt x="3596" y="1950"/>
                    <a:pt x="4371" y="2369"/>
                  </a:cubicBezTo>
                  <a:cubicBezTo>
                    <a:pt x="5138" y="2803"/>
                    <a:pt x="5838" y="3136"/>
                    <a:pt x="5505" y="3770"/>
                  </a:cubicBezTo>
                  <a:cubicBezTo>
                    <a:pt x="5138" y="4404"/>
                    <a:pt x="4637" y="4937"/>
                    <a:pt x="4004" y="5338"/>
                  </a:cubicBezTo>
                  <a:cubicBezTo>
                    <a:pt x="3931" y="5374"/>
                    <a:pt x="3851" y="5389"/>
                    <a:pt x="3767" y="5389"/>
                  </a:cubicBezTo>
                  <a:cubicBezTo>
                    <a:pt x="3305" y="5389"/>
                    <a:pt x="2707" y="4930"/>
                    <a:pt x="2439" y="4930"/>
                  </a:cubicBezTo>
                  <a:cubicBezTo>
                    <a:pt x="2395" y="4930"/>
                    <a:pt x="2360" y="4943"/>
                    <a:pt x="2336" y="4971"/>
                  </a:cubicBezTo>
                  <a:cubicBezTo>
                    <a:pt x="2319" y="4991"/>
                    <a:pt x="2311" y="5000"/>
                    <a:pt x="2311" y="5000"/>
                  </a:cubicBezTo>
                  <a:cubicBezTo>
                    <a:pt x="2308" y="5000"/>
                    <a:pt x="3203" y="3937"/>
                    <a:pt x="3203" y="3937"/>
                  </a:cubicBezTo>
                  <a:lnTo>
                    <a:pt x="2436" y="3103"/>
                  </a:lnTo>
                  <a:lnTo>
                    <a:pt x="1402" y="3136"/>
                  </a:lnTo>
                  <a:cubicBezTo>
                    <a:pt x="334" y="3170"/>
                    <a:pt x="1202" y="4370"/>
                    <a:pt x="1202" y="4370"/>
                  </a:cubicBezTo>
                  <a:lnTo>
                    <a:pt x="1" y="4104"/>
                  </a:lnTo>
                  <a:lnTo>
                    <a:pt x="1" y="4104"/>
                  </a:lnTo>
                  <a:cubicBezTo>
                    <a:pt x="134" y="4804"/>
                    <a:pt x="501" y="5438"/>
                    <a:pt x="1035" y="5938"/>
                  </a:cubicBezTo>
                  <a:cubicBezTo>
                    <a:pt x="1835" y="6539"/>
                    <a:pt x="3303" y="6639"/>
                    <a:pt x="3303" y="6639"/>
                  </a:cubicBezTo>
                  <a:cubicBezTo>
                    <a:pt x="3370" y="7106"/>
                    <a:pt x="3570" y="7539"/>
                    <a:pt x="3837" y="7940"/>
                  </a:cubicBezTo>
                  <a:cubicBezTo>
                    <a:pt x="3972" y="8137"/>
                    <a:pt x="4191" y="8205"/>
                    <a:pt x="4429" y="8205"/>
                  </a:cubicBezTo>
                  <a:cubicBezTo>
                    <a:pt x="4955" y="8205"/>
                    <a:pt x="5571" y="7873"/>
                    <a:pt x="5571" y="7873"/>
                  </a:cubicBezTo>
                  <a:cubicBezTo>
                    <a:pt x="6072" y="8106"/>
                    <a:pt x="6605" y="8307"/>
                    <a:pt x="7139" y="8373"/>
                  </a:cubicBezTo>
                  <a:cubicBezTo>
                    <a:pt x="7243" y="8395"/>
                    <a:pt x="7327" y="8405"/>
                    <a:pt x="7399" y="8405"/>
                  </a:cubicBezTo>
                  <a:cubicBezTo>
                    <a:pt x="7999" y="8405"/>
                    <a:pt x="7723" y="7709"/>
                    <a:pt x="10375" y="7172"/>
                  </a:cubicBezTo>
                  <a:cubicBezTo>
                    <a:pt x="13344" y="6539"/>
                    <a:pt x="14144" y="4470"/>
                    <a:pt x="14144" y="4470"/>
                  </a:cubicBezTo>
                  <a:lnTo>
                    <a:pt x="17280" y="3069"/>
                  </a:lnTo>
                  <a:cubicBezTo>
                    <a:pt x="16980" y="1969"/>
                    <a:pt x="16479" y="935"/>
                    <a:pt x="15845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35"/>
            <p:cNvSpPr/>
            <p:nvPr/>
          </p:nvSpPr>
          <p:spPr>
            <a:xfrm>
              <a:off x="7364993" y="1885322"/>
              <a:ext cx="126953" cy="141531"/>
            </a:xfrm>
            <a:custGeom>
              <a:avLst/>
              <a:gdLst/>
              <a:ahLst/>
              <a:cxnLst/>
              <a:rect l="l" t="t" r="r" b="b"/>
              <a:pathLst>
                <a:path w="6105" h="6806" extrusionOk="0">
                  <a:moveTo>
                    <a:pt x="2168" y="1"/>
                  </a:moveTo>
                  <a:cubicBezTo>
                    <a:pt x="767" y="2603"/>
                    <a:pt x="0" y="3403"/>
                    <a:pt x="0" y="3403"/>
                  </a:cubicBezTo>
                  <a:cubicBezTo>
                    <a:pt x="0" y="3403"/>
                    <a:pt x="3469" y="5571"/>
                    <a:pt x="4337" y="6806"/>
                  </a:cubicBezTo>
                  <a:cubicBezTo>
                    <a:pt x="5304" y="4104"/>
                    <a:pt x="6105" y="3403"/>
                    <a:pt x="6105" y="3403"/>
                  </a:cubicBezTo>
                  <a:cubicBezTo>
                    <a:pt x="5537" y="1602"/>
                    <a:pt x="4003" y="301"/>
                    <a:pt x="2168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35"/>
            <p:cNvSpPr/>
            <p:nvPr/>
          </p:nvSpPr>
          <p:spPr>
            <a:xfrm>
              <a:off x="7070172" y="1766849"/>
              <a:ext cx="273329" cy="126122"/>
            </a:xfrm>
            <a:custGeom>
              <a:avLst/>
              <a:gdLst/>
              <a:ahLst/>
              <a:cxnLst/>
              <a:rect l="l" t="t" r="r" b="b"/>
              <a:pathLst>
                <a:path w="13144" h="6065" extrusionOk="0">
                  <a:moveTo>
                    <a:pt x="9276" y="1"/>
                  </a:moveTo>
                  <a:cubicBezTo>
                    <a:pt x="7866" y="1"/>
                    <a:pt x="6183" y="486"/>
                    <a:pt x="4437" y="794"/>
                  </a:cubicBezTo>
                  <a:cubicBezTo>
                    <a:pt x="3444" y="983"/>
                    <a:pt x="2719" y="1059"/>
                    <a:pt x="2154" y="1059"/>
                  </a:cubicBezTo>
                  <a:cubicBezTo>
                    <a:pt x="1124" y="1059"/>
                    <a:pt x="625" y="807"/>
                    <a:pt x="0" y="527"/>
                  </a:cubicBezTo>
                  <a:lnTo>
                    <a:pt x="0" y="527"/>
                  </a:lnTo>
                  <a:cubicBezTo>
                    <a:pt x="1" y="528"/>
                    <a:pt x="2802" y="3596"/>
                    <a:pt x="2802" y="6065"/>
                  </a:cubicBezTo>
                  <a:cubicBezTo>
                    <a:pt x="5871" y="4464"/>
                    <a:pt x="5938" y="4230"/>
                    <a:pt x="6905" y="3263"/>
                  </a:cubicBezTo>
                  <a:cubicBezTo>
                    <a:pt x="7618" y="2550"/>
                    <a:pt x="7987" y="2127"/>
                    <a:pt x="8665" y="2127"/>
                  </a:cubicBezTo>
                  <a:cubicBezTo>
                    <a:pt x="8907" y="2127"/>
                    <a:pt x="9189" y="2181"/>
                    <a:pt x="9541" y="2295"/>
                  </a:cubicBezTo>
                  <a:cubicBezTo>
                    <a:pt x="10841" y="2729"/>
                    <a:pt x="12943" y="3596"/>
                    <a:pt x="12943" y="3596"/>
                  </a:cubicBezTo>
                  <a:cubicBezTo>
                    <a:pt x="12943" y="3596"/>
                    <a:pt x="13143" y="2095"/>
                    <a:pt x="11542" y="728"/>
                  </a:cubicBezTo>
                  <a:cubicBezTo>
                    <a:pt x="10927" y="189"/>
                    <a:pt x="10155" y="1"/>
                    <a:pt x="9276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35"/>
            <p:cNvSpPr/>
            <p:nvPr/>
          </p:nvSpPr>
          <p:spPr>
            <a:xfrm>
              <a:off x="7315728" y="1836078"/>
              <a:ext cx="103393" cy="120029"/>
            </a:xfrm>
            <a:custGeom>
              <a:avLst/>
              <a:gdLst/>
              <a:ahLst/>
              <a:cxnLst/>
              <a:rect l="l" t="t" r="r" b="b"/>
              <a:pathLst>
                <a:path w="4972" h="5772" extrusionOk="0">
                  <a:moveTo>
                    <a:pt x="1" y="0"/>
                  </a:moveTo>
                  <a:lnTo>
                    <a:pt x="1902" y="5338"/>
                  </a:lnTo>
                  <a:lnTo>
                    <a:pt x="4271" y="5771"/>
                  </a:lnTo>
                  <a:lnTo>
                    <a:pt x="4971" y="2369"/>
                  </a:lnTo>
                  <a:lnTo>
                    <a:pt x="4971" y="2369"/>
                  </a:lnTo>
                  <a:cubicBezTo>
                    <a:pt x="4745" y="2416"/>
                    <a:pt x="4517" y="2439"/>
                    <a:pt x="4288" y="2439"/>
                  </a:cubicBezTo>
                  <a:cubicBezTo>
                    <a:pt x="3708" y="2439"/>
                    <a:pt x="3129" y="2289"/>
                    <a:pt x="2603" y="2002"/>
                  </a:cubicBezTo>
                  <a:cubicBezTo>
                    <a:pt x="1902" y="1635"/>
                    <a:pt x="1368" y="1001"/>
                    <a:pt x="1135" y="26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35"/>
            <p:cNvSpPr/>
            <p:nvPr/>
          </p:nvSpPr>
          <p:spPr>
            <a:xfrm>
              <a:off x="6316142" y="2072629"/>
              <a:ext cx="447425" cy="271229"/>
            </a:xfrm>
            <a:custGeom>
              <a:avLst/>
              <a:gdLst/>
              <a:ahLst/>
              <a:cxnLst/>
              <a:rect l="l" t="t" r="r" b="b"/>
              <a:pathLst>
                <a:path w="21516" h="13043" extrusionOk="0">
                  <a:moveTo>
                    <a:pt x="19581" y="0"/>
                  </a:moveTo>
                  <a:cubicBezTo>
                    <a:pt x="19581" y="0"/>
                    <a:pt x="17292" y="2805"/>
                    <a:pt x="13634" y="2805"/>
                  </a:cubicBezTo>
                  <a:cubicBezTo>
                    <a:pt x="13570" y="2805"/>
                    <a:pt x="13507" y="2804"/>
                    <a:pt x="13443" y="2802"/>
                  </a:cubicBezTo>
                  <a:cubicBezTo>
                    <a:pt x="11175" y="2736"/>
                    <a:pt x="8973" y="1968"/>
                    <a:pt x="7172" y="634"/>
                  </a:cubicBezTo>
                  <a:cubicBezTo>
                    <a:pt x="7172" y="634"/>
                    <a:pt x="4704" y="4003"/>
                    <a:pt x="4470" y="6972"/>
                  </a:cubicBezTo>
                  <a:cubicBezTo>
                    <a:pt x="3645" y="6772"/>
                    <a:pt x="2958" y="6676"/>
                    <a:pt x="2392" y="6676"/>
                  </a:cubicBezTo>
                  <a:cubicBezTo>
                    <a:pt x="783" y="6676"/>
                    <a:pt x="150" y="7449"/>
                    <a:pt x="100" y="8807"/>
                  </a:cubicBezTo>
                  <a:cubicBezTo>
                    <a:pt x="0" y="10641"/>
                    <a:pt x="3770" y="11442"/>
                    <a:pt x="3770" y="11442"/>
                  </a:cubicBezTo>
                  <a:lnTo>
                    <a:pt x="4470" y="13043"/>
                  </a:lnTo>
                  <a:lnTo>
                    <a:pt x="5337" y="10574"/>
                  </a:lnTo>
                  <a:cubicBezTo>
                    <a:pt x="5337" y="10574"/>
                    <a:pt x="6113" y="10870"/>
                    <a:pt x="7624" y="10870"/>
                  </a:cubicBezTo>
                  <a:cubicBezTo>
                    <a:pt x="8143" y="10870"/>
                    <a:pt x="8749" y="10835"/>
                    <a:pt x="9440" y="10741"/>
                  </a:cubicBezTo>
                  <a:cubicBezTo>
                    <a:pt x="12031" y="10421"/>
                    <a:pt x="12413" y="9703"/>
                    <a:pt x="14028" y="9703"/>
                  </a:cubicBezTo>
                  <a:cubicBezTo>
                    <a:pt x="14097" y="9703"/>
                    <a:pt x="14169" y="9704"/>
                    <a:pt x="14244" y="9707"/>
                  </a:cubicBezTo>
                  <a:cubicBezTo>
                    <a:pt x="16045" y="9774"/>
                    <a:pt x="17046" y="10741"/>
                    <a:pt x="17980" y="11108"/>
                  </a:cubicBezTo>
                  <a:cubicBezTo>
                    <a:pt x="18814" y="11375"/>
                    <a:pt x="19681" y="11575"/>
                    <a:pt x="20515" y="11709"/>
                  </a:cubicBezTo>
                  <a:cubicBezTo>
                    <a:pt x="21215" y="10074"/>
                    <a:pt x="21516" y="8306"/>
                    <a:pt x="21415" y="6572"/>
                  </a:cubicBezTo>
                  <a:cubicBezTo>
                    <a:pt x="21215" y="3503"/>
                    <a:pt x="19581" y="0"/>
                    <a:pt x="19581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35"/>
            <p:cNvSpPr/>
            <p:nvPr/>
          </p:nvSpPr>
          <p:spPr>
            <a:xfrm>
              <a:off x="6443078" y="2422932"/>
              <a:ext cx="240037" cy="140533"/>
            </a:xfrm>
            <a:custGeom>
              <a:avLst/>
              <a:gdLst/>
              <a:ahLst/>
              <a:cxnLst/>
              <a:rect l="l" t="t" r="r" b="b"/>
              <a:pathLst>
                <a:path w="11543" h="6758" extrusionOk="0">
                  <a:moveTo>
                    <a:pt x="1335" y="1"/>
                  </a:moveTo>
                  <a:cubicBezTo>
                    <a:pt x="1935" y="3937"/>
                    <a:pt x="1" y="4971"/>
                    <a:pt x="1" y="4971"/>
                  </a:cubicBezTo>
                  <a:cubicBezTo>
                    <a:pt x="2035" y="6005"/>
                    <a:pt x="4237" y="6605"/>
                    <a:pt x="6472" y="6739"/>
                  </a:cubicBezTo>
                  <a:cubicBezTo>
                    <a:pt x="6625" y="6752"/>
                    <a:pt x="6778" y="6758"/>
                    <a:pt x="6931" y="6758"/>
                  </a:cubicBezTo>
                  <a:cubicBezTo>
                    <a:pt x="8770" y="6758"/>
                    <a:pt x="10526" y="5841"/>
                    <a:pt x="11542" y="4270"/>
                  </a:cubicBezTo>
                  <a:cubicBezTo>
                    <a:pt x="11542" y="4270"/>
                    <a:pt x="9808" y="2269"/>
                    <a:pt x="9541" y="167"/>
                  </a:cubicBezTo>
                  <a:cubicBezTo>
                    <a:pt x="8660" y="840"/>
                    <a:pt x="7257" y="1174"/>
                    <a:pt x="5786" y="1174"/>
                  </a:cubicBezTo>
                  <a:cubicBezTo>
                    <a:pt x="4191" y="1174"/>
                    <a:pt x="2515" y="781"/>
                    <a:pt x="1335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35"/>
            <p:cNvSpPr/>
            <p:nvPr/>
          </p:nvSpPr>
          <p:spPr>
            <a:xfrm>
              <a:off x="6101780" y="2922382"/>
              <a:ext cx="272643" cy="688814"/>
            </a:xfrm>
            <a:custGeom>
              <a:avLst/>
              <a:gdLst/>
              <a:ahLst/>
              <a:cxnLst/>
              <a:rect l="l" t="t" r="r" b="b"/>
              <a:pathLst>
                <a:path w="13111" h="33124" extrusionOk="0">
                  <a:moveTo>
                    <a:pt x="11709" y="1"/>
                  </a:moveTo>
                  <a:cubicBezTo>
                    <a:pt x="11709" y="1"/>
                    <a:pt x="10085" y="864"/>
                    <a:pt x="8031" y="864"/>
                  </a:cubicBezTo>
                  <a:cubicBezTo>
                    <a:pt x="7469" y="864"/>
                    <a:pt x="6874" y="800"/>
                    <a:pt x="6272" y="635"/>
                  </a:cubicBezTo>
                  <a:lnTo>
                    <a:pt x="6272" y="635"/>
                  </a:lnTo>
                  <a:lnTo>
                    <a:pt x="7073" y="11476"/>
                  </a:lnTo>
                  <a:cubicBezTo>
                    <a:pt x="7073" y="11476"/>
                    <a:pt x="4037" y="16613"/>
                    <a:pt x="2536" y="19415"/>
                  </a:cubicBezTo>
                  <a:cubicBezTo>
                    <a:pt x="1002" y="22250"/>
                    <a:pt x="1" y="26753"/>
                    <a:pt x="1" y="28588"/>
                  </a:cubicBezTo>
                  <a:cubicBezTo>
                    <a:pt x="1" y="30303"/>
                    <a:pt x="1" y="31406"/>
                    <a:pt x="273" y="31406"/>
                  </a:cubicBezTo>
                  <a:cubicBezTo>
                    <a:pt x="292" y="31406"/>
                    <a:pt x="313" y="31401"/>
                    <a:pt x="334" y="31390"/>
                  </a:cubicBezTo>
                  <a:cubicBezTo>
                    <a:pt x="735" y="31156"/>
                    <a:pt x="1068" y="30856"/>
                    <a:pt x="1402" y="30523"/>
                  </a:cubicBezTo>
                  <a:cubicBezTo>
                    <a:pt x="1402" y="30523"/>
                    <a:pt x="1802" y="32491"/>
                    <a:pt x="2603" y="32791"/>
                  </a:cubicBezTo>
                  <a:cubicBezTo>
                    <a:pt x="2806" y="32864"/>
                    <a:pt x="2973" y="32892"/>
                    <a:pt x="3110" y="32892"/>
                  </a:cubicBezTo>
                  <a:cubicBezTo>
                    <a:pt x="3536" y="32892"/>
                    <a:pt x="3670" y="32624"/>
                    <a:pt x="3670" y="32624"/>
                  </a:cubicBezTo>
                  <a:cubicBezTo>
                    <a:pt x="3670" y="32624"/>
                    <a:pt x="3996" y="33124"/>
                    <a:pt x="4315" y="33124"/>
                  </a:cubicBezTo>
                  <a:cubicBezTo>
                    <a:pt x="4391" y="33124"/>
                    <a:pt x="4467" y="33095"/>
                    <a:pt x="4537" y="33024"/>
                  </a:cubicBezTo>
                  <a:cubicBezTo>
                    <a:pt x="4871" y="32658"/>
                    <a:pt x="4170" y="30756"/>
                    <a:pt x="4637" y="29022"/>
                  </a:cubicBezTo>
                  <a:cubicBezTo>
                    <a:pt x="5071" y="27254"/>
                    <a:pt x="6105" y="24385"/>
                    <a:pt x="6105" y="24385"/>
                  </a:cubicBezTo>
                  <a:cubicBezTo>
                    <a:pt x="7006" y="24718"/>
                    <a:pt x="7806" y="25252"/>
                    <a:pt x="8474" y="25953"/>
                  </a:cubicBezTo>
                  <a:cubicBezTo>
                    <a:pt x="9349" y="26913"/>
                    <a:pt x="9555" y="27514"/>
                    <a:pt x="9962" y="27514"/>
                  </a:cubicBezTo>
                  <a:cubicBezTo>
                    <a:pt x="10036" y="27514"/>
                    <a:pt x="10116" y="27495"/>
                    <a:pt x="10208" y="27454"/>
                  </a:cubicBezTo>
                  <a:cubicBezTo>
                    <a:pt x="10842" y="27187"/>
                    <a:pt x="10842" y="26220"/>
                    <a:pt x="9674" y="24552"/>
                  </a:cubicBezTo>
                  <a:cubicBezTo>
                    <a:pt x="8540" y="22884"/>
                    <a:pt x="7339" y="21850"/>
                    <a:pt x="7840" y="20349"/>
                  </a:cubicBezTo>
                  <a:cubicBezTo>
                    <a:pt x="8373" y="18881"/>
                    <a:pt x="11009" y="18447"/>
                    <a:pt x="11776" y="17380"/>
                  </a:cubicBezTo>
                  <a:cubicBezTo>
                    <a:pt x="12576" y="16346"/>
                    <a:pt x="13110" y="13977"/>
                    <a:pt x="13110" y="13977"/>
                  </a:cubicBezTo>
                  <a:cubicBezTo>
                    <a:pt x="13110" y="13977"/>
                    <a:pt x="12310" y="8140"/>
                    <a:pt x="11976" y="5338"/>
                  </a:cubicBezTo>
                  <a:cubicBezTo>
                    <a:pt x="11743" y="3570"/>
                    <a:pt x="11676" y="1769"/>
                    <a:pt x="11709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35"/>
            <p:cNvSpPr/>
            <p:nvPr/>
          </p:nvSpPr>
          <p:spPr>
            <a:xfrm>
              <a:off x="6680316" y="2656696"/>
              <a:ext cx="323279" cy="905352"/>
            </a:xfrm>
            <a:custGeom>
              <a:avLst/>
              <a:gdLst/>
              <a:ahLst/>
              <a:cxnLst/>
              <a:rect l="l" t="t" r="r" b="b"/>
              <a:pathLst>
                <a:path w="15546" h="43537" extrusionOk="0">
                  <a:moveTo>
                    <a:pt x="11676" y="1"/>
                  </a:moveTo>
                  <a:lnTo>
                    <a:pt x="6272" y="9374"/>
                  </a:lnTo>
                  <a:cubicBezTo>
                    <a:pt x="6272" y="9374"/>
                    <a:pt x="7139" y="16046"/>
                    <a:pt x="7406" y="18814"/>
                  </a:cubicBezTo>
                  <a:cubicBezTo>
                    <a:pt x="7639" y="20816"/>
                    <a:pt x="8140" y="22784"/>
                    <a:pt x="8874" y="24652"/>
                  </a:cubicBezTo>
                  <a:cubicBezTo>
                    <a:pt x="8874" y="24652"/>
                    <a:pt x="7573" y="27187"/>
                    <a:pt x="6806" y="29289"/>
                  </a:cubicBezTo>
                  <a:cubicBezTo>
                    <a:pt x="6005" y="31390"/>
                    <a:pt x="6605" y="32458"/>
                    <a:pt x="4704" y="32958"/>
                  </a:cubicBezTo>
                  <a:cubicBezTo>
                    <a:pt x="2803" y="33492"/>
                    <a:pt x="3136" y="34893"/>
                    <a:pt x="2436" y="35493"/>
                  </a:cubicBezTo>
                  <a:cubicBezTo>
                    <a:pt x="1735" y="36093"/>
                    <a:pt x="1" y="37261"/>
                    <a:pt x="768" y="37494"/>
                  </a:cubicBezTo>
                  <a:cubicBezTo>
                    <a:pt x="1059" y="37627"/>
                    <a:pt x="1371" y="37691"/>
                    <a:pt x="1683" y="37691"/>
                  </a:cubicBezTo>
                  <a:cubicBezTo>
                    <a:pt x="2158" y="37691"/>
                    <a:pt x="2634" y="37543"/>
                    <a:pt x="3036" y="37261"/>
                  </a:cubicBezTo>
                  <a:cubicBezTo>
                    <a:pt x="3537" y="36894"/>
                    <a:pt x="4004" y="36460"/>
                    <a:pt x="4337" y="35927"/>
                  </a:cubicBezTo>
                  <a:lnTo>
                    <a:pt x="4604" y="41964"/>
                  </a:lnTo>
                  <a:cubicBezTo>
                    <a:pt x="4604" y="41964"/>
                    <a:pt x="4409" y="43036"/>
                    <a:pt x="4893" y="43036"/>
                  </a:cubicBezTo>
                  <a:cubicBezTo>
                    <a:pt x="4976" y="43036"/>
                    <a:pt x="5078" y="43005"/>
                    <a:pt x="5204" y="42932"/>
                  </a:cubicBezTo>
                  <a:cubicBezTo>
                    <a:pt x="6074" y="42449"/>
                    <a:pt x="6508" y="39539"/>
                    <a:pt x="6537" y="39340"/>
                  </a:cubicBezTo>
                  <a:lnTo>
                    <a:pt x="6537" y="39340"/>
                  </a:lnTo>
                  <a:cubicBezTo>
                    <a:pt x="6504" y="39574"/>
                    <a:pt x="5955" y="43537"/>
                    <a:pt x="6820" y="43537"/>
                  </a:cubicBezTo>
                  <a:cubicBezTo>
                    <a:pt x="6837" y="43537"/>
                    <a:pt x="6854" y="43535"/>
                    <a:pt x="6872" y="43532"/>
                  </a:cubicBezTo>
                  <a:cubicBezTo>
                    <a:pt x="7840" y="43365"/>
                    <a:pt x="8707" y="40297"/>
                    <a:pt x="8707" y="40297"/>
                  </a:cubicBezTo>
                  <a:lnTo>
                    <a:pt x="8707" y="40297"/>
                  </a:lnTo>
                  <a:cubicBezTo>
                    <a:pt x="8707" y="40297"/>
                    <a:pt x="8480" y="42448"/>
                    <a:pt x="9071" y="42448"/>
                  </a:cubicBezTo>
                  <a:cubicBezTo>
                    <a:pt x="9121" y="42448"/>
                    <a:pt x="9178" y="42432"/>
                    <a:pt x="9241" y="42398"/>
                  </a:cubicBezTo>
                  <a:cubicBezTo>
                    <a:pt x="10041" y="41931"/>
                    <a:pt x="10908" y="39696"/>
                    <a:pt x="10975" y="38895"/>
                  </a:cubicBezTo>
                  <a:cubicBezTo>
                    <a:pt x="11075" y="38095"/>
                    <a:pt x="11075" y="34959"/>
                    <a:pt x="11509" y="33925"/>
                  </a:cubicBezTo>
                  <a:cubicBezTo>
                    <a:pt x="11943" y="32858"/>
                    <a:pt x="13877" y="31123"/>
                    <a:pt x="14478" y="29555"/>
                  </a:cubicBezTo>
                  <a:cubicBezTo>
                    <a:pt x="15212" y="27854"/>
                    <a:pt x="15545" y="26053"/>
                    <a:pt x="15445" y="24218"/>
                  </a:cubicBezTo>
                  <a:cubicBezTo>
                    <a:pt x="15312" y="22117"/>
                    <a:pt x="14578" y="14178"/>
                    <a:pt x="14578" y="14178"/>
                  </a:cubicBezTo>
                  <a:cubicBezTo>
                    <a:pt x="14578" y="14178"/>
                    <a:pt x="13177" y="6539"/>
                    <a:pt x="13077" y="5071"/>
                  </a:cubicBezTo>
                  <a:cubicBezTo>
                    <a:pt x="13010" y="3637"/>
                    <a:pt x="11676" y="1"/>
                    <a:pt x="11676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35"/>
            <p:cNvSpPr/>
            <p:nvPr/>
          </p:nvSpPr>
          <p:spPr>
            <a:xfrm>
              <a:off x="6400759" y="2276780"/>
              <a:ext cx="342702" cy="166984"/>
            </a:xfrm>
            <a:custGeom>
              <a:avLst/>
              <a:gdLst/>
              <a:ahLst/>
              <a:cxnLst/>
              <a:rect l="l" t="t" r="r" b="b"/>
              <a:pathLst>
                <a:path w="16480" h="8030" extrusionOk="0">
                  <a:moveTo>
                    <a:pt x="10327" y="0"/>
                  </a:moveTo>
                  <a:cubicBezTo>
                    <a:pt x="9470" y="0"/>
                    <a:pt x="8484" y="298"/>
                    <a:pt x="7006" y="791"/>
                  </a:cubicBezTo>
                  <a:cubicBezTo>
                    <a:pt x="6093" y="1095"/>
                    <a:pt x="5167" y="1197"/>
                    <a:pt x="4332" y="1197"/>
                  </a:cubicBezTo>
                  <a:cubicBezTo>
                    <a:pt x="2603" y="1197"/>
                    <a:pt x="1268" y="757"/>
                    <a:pt x="1268" y="757"/>
                  </a:cubicBezTo>
                  <a:lnTo>
                    <a:pt x="1" y="3593"/>
                  </a:lnTo>
                  <a:cubicBezTo>
                    <a:pt x="2102" y="7562"/>
                    <a:pt x="3603" y="8029"/>
                    <a:pt x="6872" y="8029"/>
                  </a:cubicBezTo>
                  <a:cubicBezTo>
                    <a:pt x="10141" y="8029"/>
                    <a:pt x="12243" y="6862"/>
                    <a:pt x="13510" y="5561"/>
                  </a:cubicBezTo>
                  <a:cubicBezTo>
                    <a:pt x="14578" y="4427"/>
                    <a:pt x="15579" y="3193"/>
                    <a:pt x="16479" y="1892"/>
                  </a:cubicBezTo>
                  <a:cubicBezTo>
                    <a:pt x="15112" y="1892"/>
                    <a:pt x="13744" y="1525"/>
                    <a:pt x="12576" y="791"/>
                  </a:cubicBezTo>
                  <a:cubicBezTo>
                    <a:pt x="11757" y="239"/>
                    <a:pt x="11094" y="0"/>
                    <a:pt x="10327" y="0"/>
                  </a:cubicBezTo>
                  <a:close/>
                </a:path>
              </a:pathLst>
            </a:custGeom>
            <a:solidFill>
              <a:srgbClr val="DD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35"/>
            <p:cNvSpPr/>
            <p:nvPr/>
          </p:nvSpPr>
          <p:spPr>
            <a:xfrm>
              <a:off x="7122890" y="1815968"/>
              <a:ext cx="242116" cy="197553"/>
            </a:xfrm>
            <a:custGeom>
              <a:avLst/>
              <a:gdLst/>
              <a:ahLst/>
              <a:cxnLst/>
              <a:rect l="l" t="t" r="r" b="b"/>
              <a:pathLst>
                <a:path w="11643" h="9500" extrusionOk="0">
                  <a:moveTo>
                    <a:pt x="6405" y="0"/>
                  </a:moveTo>
                  <a:cubicBezTo>
                    <a:pt x="4671" y="0"/>
                    <a:pt x="4337" y="600"/>
                    <a:pt x="3169" y="1868"/>
                  </a:cubicBezTo>
                  <a:cubicBezTo>
                    <a:pt x="2402" y="2669"/>
                    <a:pt x="1435" y="3136"/>
                    <a:pt x="367" y="3269"/>
                  </a:cubicBezTo>
                  <a:cubicBezTo>
                    <a:pt x="267" y="3703"/>
                    <a:pt x="1" y="6305"/>
                    <a:pt x="834" y="7005"/>
                  </a:cubicBezTo>
                  <a:cubicBezTo>
                    <a:pt x="1524" y="7609"/>
                    <a:pt x="4121" y="9500"/>
                    <a:pt x="5893" y="9500"/>
                  </a:cubicBezTo>
                  <a:cubicBezTo>
                    <a:pt x="6178" y="9500"/>
                    <a:pt x="6441" y="9451"/>
                    <a:pt x="6672" y="9340"/>
                  </a:cubicBezTo>
                  <a:cubicBezTo>
                    <a:pt x="8306" y="8506"/>
                    <a:pt x="11642" y="6738"/>
                    <a:pt x="11642" y="6738"/>
                  </a:cubicBezTo>
                  <a:lnTo>
                    <a:pt x="9274" y="967"/>
                  </a:lnTo>
                  <a:cubicBezTo>
                    <a:pt x="8473" y="334"/>
                    <a:pt x="7439" y="0"/>
                    <a:pt x="6405" y="0"/>
                  </a:cubicBezTo>
                  <a:close/>
                </a:path>
              </a:pathLst>
            </a:custGeom>
            <a:solidFill>
              <a:srgbClr val="DD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35"/>
            <p:cNvSpPr/>
            <p:nvPr/>
          </p:nvSpPr>
          <p:spPr>
            <a:xfrm>
              <a:off x="6204448" y="2519362"/>
              <a:ext cx="663860" cy="862348"/>
            </a:xfrm>
            <a:custGeom>
              <a:avLst/>
              <a:gdLst/>
              <a:ahLst/>
              <a:cxnLst/>
              <a:rect l="l" t="t" r="r" b="b"/>
              <a:pathLst>
                <a:path w="31924" h="41469" extrusionOk="0">
                  <a:moveTo>
                    <a:pt x="10375" y="0"/>
                  </a:moveTo>
                  <a:cubicBezTo>
                    <a:pt x="10375" y="0"/>
                    <a:pt x="5138" y="2068"/>
                    <a:pt x="3737" y="3936"/>
                  </a:cubicBezTo>
                  <a:cubicBezTo>
                    <a:pt x="2336" y="5838"/>
                    <a:pt x="1" y="9307"/>
                    <a:pt x="234" y="12576"/>
                  </a:cubicBezTo>
                  <a:cubicBezTo>
                    <a:pt x="468" y="15845"/>
                    <a:pt x="835" y="19915"/>
                    <a:pt x="835" y="19915"/>
                  </a:cubicBezTo>
                  <a:cubicBezTo>
                    <a:pt x="1289" y="20005"/>
                    <a:pt x="1791" y="20042"/>
                    <a:pt x="2305" y="20042"/>
                  </a:cubicBezTo>
                  <a:cubicBezTo>
                    <a:pt x="4434" y="20042"/>
                    <a:pt x="6772" y="19414"/>
                    <a:pt x="6772" y="19414"/>
                  </a:cubicBezTo>
                  <a:lnTo>
                    <a:pt x="6772" y="19414"/>
                  </a:lnTo>
                  <a:cubicBezTo>
                    <a:pt x="6772" y="19414"/>
                    <a:pt x="6539" y="26553"/>
                    <a:pt x="7473" y="29788"/>
                  </a:cubicBezTo>
                  <a:cubicBezTo>
                    <a:pt x="8040" y="32023"/>
                    <a:pt x="8273" y="34291"/>
                    <a:pt x="8173" y="36593"/>
                  </a:cubicBezTo>
                  <a:cubicBezTo>
                    <a:pt x="8173" y="36593"/>
                    <a:pt x="13644" y="38561"/>
                    <a:pt x="15145" y="39595"/>
                  </a:cubicBezTo>
                  <a:cubicBezTo>
                    <a:pt x="16412" y="40496"/>
                    <a:pt x="17775" y="41469"/>
                    <a:pt x="19854" y="41469"/>
                  </a:cubicBezTo>
                  <a:cubicBezTo>
                    <a:pt x="20238" y="41469"/>
                    <a:pt x="20646" y="41436"/>
                    <a:pt x="21082" y="41363"/>
                  </a:cubicBezTo>
                  <a:cubicBezTo>
                    <a:pt x="23884" y="40896"/>
                    <a:pt x="27387" y="40062"/>
                    <a:pt x="27954" y="39495"/>
                  </a:cubicBezTo>
                  <a:cubicBezTo>
                    <a:pt x="28554" y="38895"/>
                    <a:pt x="29488" y="35859"/>
                    <a:pt x="30189" y="34258"/>
                  </a:cubicBezTo>
                  <a:cubicBezTo>
                    <a:pt x="30623" y="33224"/>
                    <a:pt x="31156" y="32223"/>
                    <a:pt x="31757" y="31289"/>
                  </a:cubicBezTo>
                  <a:lnTo>
                    <a:pt x="29121" y="16012"/>
                  </a:lnTo>
                  <a:cubicBezTo>
                    <a:pt x="28521" y="15978"/>
                    <a:pt x="27954" y="15611"/>
                    <a:pt x="27720" y="15011"/>
                  </a:cubicBezTo>
                  <a:cubicBezTo>
                    <a:pt x="27354" y="14044"/>
                    <a:pt x="29255" y="8139"/>
                    <a:pt x="29722" y="6638"/>
                  </a:cubicBezTo>
                  <a:cubicBezTo>
                    <a:pt x="30189" y="5104"/>
                    <a:pt x="31923" y="3136"/>
                    <a:pt x="31590" y="2902"/>
                  </a:cubicBezTo>
                  <a:cubicBezTo>
                    <a:pt x="31223" y="2669"/>
                    <a:pt x="26686" y="334"/>
                    <a:pt x="23084" y="100"/>
                  </a:cubicBezTo>
                  <a:cubicBezTo>
                    <a:pt x="20742" y="1154"/>
                    <a:pt x="18220" y="1698"/>
                    <a:pt x="15690" y="1698"/>
                  </a:cubicBezTo>
                  <a:cubicBezTo>
                    <a:pt x="14616" y="1698"/>
                    <a:pt x="13540" y="1600"/>
                    <a:pt x="12476" y="1401"/>
                  </a:cubicBezTo>
                  <a:cubicBezTo>
                    <a:pt x="10608" y="1034"/>
                    <a:pt x="10375" y="0"/>
                    <a:pt x="103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35"/>
            <p:cNvSpPr/>
            <p:nvPr/>
          </p:nvSpPr>
          <p:spPr>
            <a:xfrm>
              <a:off x="6773959" y="2575323"/>
              <a:ext cx="151949" cy="286721"/>
            </a:xfrm>
            <a:custGeom>
              <a:avLst/>
              <a:gdLst/>
              <a:ahLst/>
              <a:cxnLst/>
              <a:rect l="l" t="t" r="r" b="b"/>
              <a:pathLst>
                <a:path w="7307" h="13788" extrusionOk="0">
                  <a:moveTo>
                    <a:pt x="4538" y="1"/>
                  </a:moveTo>
                  <a:cubicBezTo>
                    <a:pt x="4494" y="1"/>
                    <a:pt x="4449" y="4"/>
                    <a:pt x="4404" y="11"/>
                  </a:cubicBezTo>
                  <a:cubicBezTo>
                    <a:pt x="4070" y="111"/>
                    <a:pt x="3837" y="311"/>
                    <a:pt x="3670" y="578"/>
                  </a:cubicBezTo>
                  <a:cubicBezTo>
                    <a:pt x="1402" y="3514"/>
                    <a:pt x="268" y="7183"/>
                    <a:pt x="501" y="10886"/>
                  </a:cubicBezTo>
                  <a:lnTo>
                    <a:pt x="1" y="12120"/>
                  </a:lnTo>
                  <a:cubicBezTo>
                    <a:pt x="268" y="12854"/>
                    <a:pt x="1602" y="12987"/>
                    <a:pt x="1535" y="13788"/>
                  </a:cubicBezTo>
                  <a:lnTo>
                    <a:pt x="6772" y="4848"/>
                  </a:lnTo>
                  <a:cubicBezTo>
                    <a:pt x="7006" y="4514"/>
                    <a:pt x="7173" y="4114"/>
                    <a:pt x="7239" y="3747"/>
                  </a:cubicBezTo>
                  <a:cubicBezTo>
                    <a:pt x="7306" y="3314"/>
                    <a:pt x="7106" y="2913"/>
                    <a:pt x="6739" y="2713"/>
                  </a:cubicBezTo>
                  <a:cubicBezTo>
                    <a:pt x="6572" y="2680"/>
                    <a:pt x="6372" y="2613"/>
                    <a:pt x="6205" y="2546"/>
                  </a:cubicBezTo>
                  <a:cubicBezTo>
                    <a:pt x="6005" y="2380"/>
                    <a:pt x="5872" y="2146"/>
                    <a:pt x="5838" y="1879"/>
                  </a:cubicBezTo>
                  <a:cubicBezTo>
                    <a:pt x="5772" y="1446"/>
                    <a:pt x="5638" y="1012"/>
                    <a:pt x="5471" y="612"/>
                  </a:cubicBezTo>
                  <a:cubicBezTo>
                    <a:pt x="5292" y="253"/>
                    <a:pt x="4925" y="1"/>
                    <a:pt x="45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35"/>
            <p:cNvSpPr/>
            <p:nvPr/>
          </p:nvSpPr>
          <p:spPr>
            <a:xfrm>
              <a:off x="6642176" y="4347677"/>
              <a:ext cx="322572" cy="173389"/>
            </a:xfrm>
            <a:custGeom>
              <a:avLst/>
              <a:gdLst/>
              <a:ahLst/>
              <a:cxnLst/>
              <a:rect l="l" t="t" r="r" b="b"/>
              <a:pathLst>
                <a:path w="15512" h="8338" extrusionOk="0">
                  <a:moveTo>
                    <a:pt x="11061" y="0"/>
                  </a:moveTo>
                  <a:cubicBezTo>
                    <a:pt x="9972" y="0"/>
                    <a:pt x="4693" y="543"/>
                    <a:pt x="2969" y="1313"/>
                  </a:cubicBezTo>
                  <a:cubicBezTo>
                    <a:pt x="2535" y="1480"/>
                    <a:pt x="1468" y="3981"/>
                    <a:pt x="734" y="5849"/>
                  </a:cubicBezTo>
                  <a:cubicBezTo>
                    <a:pt x="0" y="7717"/>
                    <a:pt x="400" y="8051"/>
                    <a:pt x="2502" y="8284"/>
                  </a:cubicBezTo>
                  <a:cubicBezTo>
                    <a:pt x="2820" y="8320"/>
                    <a:pt x="3268" y="8337"/>
                    <a:pt x="3804" y="8337"/>
                  </a:cubicBezTo>
                  <a:cubicBezTo>
                    <a:pt x="6757" y="8337"/>
                    <a:pt x="12393" y="7823"/>
                    <a:pt x="13777" y="7117"/>
                  </a:cubicBezTo>
                  <a:cubicBezTo>
                    <a:pt x="15444" y="6283"/>
                    <a:pt x="15511" y="6216"/>
                    <a:pt x="15178" y="5949"/>
                  </a:cubicBezTo>
                  <a:cubicBezTo>
                    <a:pt x="14877" y="5716"/>
                    <a:pt x="11575" y="112"/>
                    <a:pt x="11241" y="12"/>
                  </a:cubicBezTo>
                  <a:cubicBezTo>
                    <a:pt x="11213" y="4"/>
                    <a:pt x="11152" y="0"/>
                    <a:pt x="11061" y="0"/>
                  </a:cubicBezTo>
                  <a:close/>
                </a:path>
              </a:pathLst>
            </a:custGeom>
            <a:solidFill>
              <a:srgbClr val="AB9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35"/>
            <p:cNvSpPr/>
            <p:nvPr/>
          </p:nvSpPr>
          <p:spPr>
            <a:xfrm>
              <a:off x="6074038" y="4362483"/>
              <a:ext cx="334363" cy="158416"/>
            </a:xfrm>
            <a:custGeom>
              <a:avLst/>
              <a:gdLst/>
              <a:ahLst/>
              <a:cxnLst/>
              <a:rect l="l" t="t" r="r" b="b"/>
              <a:pathLst>
                <a:path w="16079" h="7618" extrusionOk="0">
                  <a:moveTo>
                    <a:pt x="7673" y="0"/>
                  </a:moveTo>
                  <a:cubicBezTo>
                    <a:pt x="7439" y="1868"/>
                    <a:pt x="5104" y="3269"/>
                    <a:pt x="3470" y="4670"/>
                  </a:cubicBezTo>
                  <a:cubicBezTo>
                    <a:pt x="1869" y="6071"/>
                    <a:pt x="1" y="7239"/>
                    <a:pt x="3470" y="7472"/>
                  </a:cubicBezTo>
                  <a:cubicBezTo>
                    <a:pt x="4815" y="7562"/>
                    <a:pt x="6298" y="7617"/>
                    <a:pt x="7713" y="7617"/>
                  </a:cubicBezTo>
                  <a:cubicBezTo>
                    <a:pt x="9982" y="7617"/>
                    <a:pt x="12075" y="7475"/>
                    <a:pt x="13143" y="7105"/>
                  </a:cubicBezTo>
                  <a:cubicBezTo>
                    <a:pt x="14911" y="6538"/>
                    <a:pt x="15712" y="5905"/>
                    <a:pt x="15712" y="3970"/>
                  </a:cubicBezTo>
                  <a:cubicBezTo>
                    <a:pt x="15745" y="2035"/>
                    <a:pt x="16079" y="367"/>
                    <a:pt x="15712" y="367"/>
                  </a:cubicBezTo>
                  <a:cubicBezTo>
                    <a:pt x="15378" y="367"/>
                    <a:pt x="7673" y="0"/>
                    <a:pt x="7673" y="0"/>
                  </a:cubicBezTo>
                  <a:close/>
                </a:path>
              </a:pathLst>
            </a:custGeom>
            <a:solidFill>
              <a:srgbClr val="AB9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35"/>
            <p:cNvSpPr/>
            <p:nvPr/>
          </p:nvSpPr>
          <p:spPr>
            <a:xfrm>
              <a:off x="6807960" y="2669194"/>
              <a:ext cx="116556" cy="500848"/>
            </a:xfrm>
            <a:custGeom>
              <a:avLst/>
              <a:gdLst/>
              <a:ahLst/>
              <a:cxnLst/>
              <a:rect l="l" t="t" r="r" b="b"/>
              <a:pathLst>
                <a:path w="5605" h="24085" extrusionOk="0">
                  <a:moveTo>
                    <a:pt x="5604" y="0"/>
                  </a:moveTo>
                  <a:cubicBezTo>
                    <a:pt x="5604" y="1"/>
                    <a:pt x="234" y="7206"/>
                    <a:pt x="134" y="8773"/>
                  </a:cubicBezTo>
                  <a:cubicBezTo>
                    <a:pt x="0" y="10375"/>
                    <a:pt x="2736" y="24084"/>
                    <a:pt x="2736" y="24084"/>
                  </a:cubicBezTo>
                  <a:lnTo>
                    <a:pt x="5137" y="23050"/>
                  </a:lnTo>
                  <a:cubicBezTo>
                    <a:pt x="5137" y="23050"/>
                    <a:pt x="3136" y="10241"/>
                    <a:pt x="3136" y="8140"/>
                  </a:cubicBezTo>
                  <a:cubicBezTo>
                    <a:pt x="3136" y="6038"/>
                    <a:pt x="5604" y="1"/>
                    <a:pt x="5604" y="0"/>
                  </a:cubicBezTo>
                  <a:close/>
                </a:path>
              </a:pathLst>
            </a:custGeom>
            <a:solidFill>
              <a:srgbClr val="EBB9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35"/>
            <p:cNvSpPr/>
            <p:nvPr/>
          </p:nvSpPr>
          <p:spPr>
            <a:xfrm>
              <a:off x="6786457" y="3146456"/>
              <a:ext cx="215748" cy="416233"/>
            </a:xfrm>
            <a:custGeom>
              <a:avLst/>
              <a:gdLst/>
              <a:ahLst/>
              <a:cxnLst/>
              <a:rect l="l" t="t" r="r" b="b"/>
              <a:pathLst>
                <a:path w="10375" h="20016" extrusionOk="0">
                  <a:moveTo>
                    <a:pt x="10141" y="0"/>
                  </a:moveTo>
                  <a:lnTo>
                    <a:pt x="10141" y="0"/>
                  </a:lnTo>
                  <a:cubicBezTo>
                    <a:pt x="9674" y="1234"/>
                    <a:pt x="7706" y="5004"/>
                    <a:pt x="6405" y="7572"/>
                  </a:cubicBezTo>
                  <a:cubicBezTo>
                    <a:pt x="5137" y="10141"/>
                    <a:pt x="5004" y="11041"/>
                    <a:pt x="4537" y="11408"/>
                  </a:cubicBezTo>
                  <a:cubicBezTo>
                    <a:pt x="4437" y="11487"/>
                    <a:pt x="4343" y="11510"/>
                    <a:pt x="4250" y="11510"/>
                  </a:cubicBezTo>
                  <a:cubicBezTo>
                    <a:pt x="4108" y="11510"/>
                    <a:pt x="3966" y="11456"/>
                    <a:pt x="3803" y="11456"/>
                  </a:cubicBezTo>
                  <a:cubicBezTo>
                    <a:pt x="3568" y="11456"/>
                    <a:pt x="3289" y="11568"/>
                    <a:pt x="2902" y="12109"/>
                  </a:cubicBezTo>
                  <a:cubicBezTo>
                    <a:pt x="2561" y="12607"/>
                    <a:pt x="2414" y="12741"/>
                    <a:pt x="2264" y="12741"/>
                  </a:cubicBezTo>
                  <a:cubicBezTo>
                    <a:pt x="2090" y="12741"/>
                    <a:pt x="1913" y="12561"/>
                    <a:pt x="1424" y="12561"/>
                  </a:cubicBezTo>
                  <a:cubicBezTo>
                    <a:pt x="1347" y="12561"/>
                    <a:pt x="1262" y="12565"/>
                    <a:pt x="1168" y="12576"/>
                  </a:cubicBezTo>
                  <a:cubicBezTo>
                    <a:pt x="0" y="12709"/>
                    <a:pt x="334" y="17112"/>
                    <a:pt x="334" y="18180"/>
                  </a:cubicBezTo>
                  <a:lnTo>
                    <a:pt x="1068" y="17813"/>
                  </a:lnTo>
                  <a:cubicBezTo>
                    <a:pt x="1068" y="17813"/>
                    <a:pt x="1468" y="19948"/>
                    <a:pt x="1802" y="20015"/>
                  </a:cubicBezTo>
                  <a:cubicBezTo>
                    <a:pt x="1805" y="20015"/>
                    <a:pt x="1808" y="20016"/>
                    <a:pt x="1811" y="20016"/>
                  </a:cubicBezTo>
                  <a:cubicBezTo>
                    <a:pt x="2132" y="20016"/>
                    <a:pt x="3636" y="16779"/>
                    <a:pt x="3636" y="16779"/>
                  </a:cubicBezTo>
                  <a:lnTo>
                    <a:pt x="3636" y="16779"/>
                  </a:lnTo>
                  <a:cubicBezTo>
                    <a:pt x="3636" y="16779"/>
                    <a:pt x="3538" y="18881"/>
                    <a:pt x="4123" y="18881"/>
                  </a:cubicBezTo>
                  <a:cubicBezTo>
                    <a:pt x="4127" y="18881"/>
                    <a:pt x="4132" y="18881"/>
                    <a:pt x="4137" y="18880"/>
                  </a:cubicBezTo>
                  <a:cubicBezTo>
                    <a:pt x="4737" y="18814"/>
                    <a:pt x="6171" y="14310"/>
                    <a:pt x="6071" y="11742"/>
                  </a:cubicBezTo>
                  <a:cubicBezTo>
                    <a:pt x="5971" y="9207"/>
                    <a:pt x="6905" y="9207"/>
                    <a:pt x="8039" y="8039"/>
                  </a:cubicBezTo>
                  <a:cubicBezTo>
                    <a:pt x="9207" y="6872"/>
                    <a:pt x="10374" y="4537"/>
                    <a:pt x="10141" y="0"/>
                  </a:cubicBezTo>
                  <a:close/>
                </a:path>
              </a:pathLst>
            </a:custGeom>
            <a:solidFill>
              <a:srgbClr val="EBB9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35"/>
            <p:cNvSpPr/>
            <p:nvPr/>
          </p:nvSpPr>
          <p:spPr>
            <a:xfrm>
              <a:off x="6216946" y="2923089"/>
              <a:ext cx="167192" cy="495295"/>
            </a:xfrm>
            <a:custGeom>
              <a:avLst/>
              <a:gdLst/>
              <a:ahLst/>
              <a:cxnLst/>
              <a:rect l="l" t="t" r="r" b="b"/>
              <a:pathLst>
                <a:path w="8040" h="23818" extrusionOk="0">
                  <a:moveTo>
                    <a:pt x="6171" y="0"/>
                  </a:moveTo>
                  <a:lnTo>
                    <a:pt x="1735" y="701"/>
                  </a:lnTo>
                  <a:lnTo>
                    <a:pt x="3736" y="1868"/>
                  </a:lnTo>
                  <a:cubicBezTo>
                    <a:pt x="3736" y="1868"/>
                    <a:pt x="5237" y="11542"/>
                    <a:pt x="4770" y="13543"/>
                  </a:cubicBezTo>
                  <a:cubicBezTo>
                    <a:pt x="4303" y="15545"/>
                    <a:pt x="1401" y="17179"/>
                    <a:pt x="701" y="19247"/>
                  </a:cubicBezTo>
                  <a:cubicBezTo>
                    <a:pt x="0" y="21349"/>
                    <a:pt x="2902" y="23817"/>
                    <a:pt x="2902" y="23817"/>
                  </a:cubicBezTo>
                  <a:cubicBezTo>
                    <a:pt x="2902" y="23817"/>
                    <a:pt x="767" y="21882"/>
                    <a:pt x="2569" y="19948"/>
                  </a:cubicBezTo>
                  <a:cubicBezTo>
                    <a:pt x="4337" y="18046"/>
                    <a:pt x="6638" y="16946"/>
                    <a:pt x="6872" y="16479"/>
                  </a:cubicBezTo>
                  <a:cubicBezTo>
                    <a:pt x="7105" y="16012"/>
                    <a:pt x="8039" y="15011"/>
                    <a:pt x="7572" y="13977"/>
                  </a:cubicBezTo>
                  <a:cubicBezTo>
                    <a:pt x="7105" y="12976"/>
                    <a:pt x="6505" y="7606"/>
                    <a:pt x="6405" y="5738"/>
                  </a:cubicBezTo>
                  <a:cubicBezTo>
                    <a:pt x="6271" y="3870"/>
                    <a:pt x="6171" y="0"/>
                    <a:pt x="6171" y="0"/>
                  </a:cubicBezTo>
                  <a:close/>
                </a:path>
              </a:pathLst>
            </a:custGeom>
            <a:solidFill>
              <a:srgbClr val="EBB9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35"/>
            <p:cNvSpPr/>
            <p:nvPr/>
          </p:nvSpPr>
          <p:spPr>
            <a:xfrm>
              <a:off x="6163522" y="3386459"/>
              <a:ext cx="57602" cy="215062"/>
            </a:xfrm>
            <a:custGeom>
              <a:avLst/>
              <a:gdLst/>
              <a:ahLst/>
              <a:cxnLst/>
              <a:rect l="l" t="t" r="r" b="b"/>
              <a:pathLst>
                <a:path w="2770" h="10342" extrusionOk="0">
                  <a:moveTo>
                    <a:pt x="2202" y="1"/>
                  </a:moveTo>
                  <a:cubicBezTo>
                    <a:pt x="2202" y="1"/>
                    <a:pt x="234" y="4170"/>
                    <a:pt x="101" y="6972"/>
                  </a:cubicBezTo>
                  <a:cubicBezTo>
                    <a:pt x="1" y="9774"/>
                    <a:pt x="434" y="9441"/>
                    <a:pt x="1268" y="10342"/>
                  </a:cubicBezTo>
                  <a:lnTo>
                    <a:pt x="2769" y="1502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rgbClr val="EBB9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35"/>
            <p:cNvSpPr/>
            <p:nvPr/>
          </p:nvSpPr>
          <p:spPr>
            <a:xfrm>
              <a:off x="6499955" y="2426405"/>
              <a:ext cx="167192" cy="136665"/>
            </a:xfrm>
            <a:custGeom>
              <a:avLst/>
              <a:gdLst/>
              <a:ahLst/>
              <a:cxnLst/>
              <a:rect l="l" t="t" r="r" b="b"/>
              <a:pathLst>
                <a:path w="8040" h="6572" extrusionOk="0">
                  <a:moveTo>
                    <a:pt x="6806" y="0"/>
                  </a:moveTo>
                  <a:lnTo>
                    <a:pt x="6806" y="0"/>
                  </a:lnTo>
                  <a:cubicBezTo>
                    <a:pt x="4574" y="887"/>
                    <a:pt x="2927" y="1120"/>
                    <a:pt x="1814" y="1120"/>
                  </a:cubicBezTo>
                  <a:cubicBezTo>
                    <a:pt x="581" y="1120"/>
                    <a:pt x="1" y="834"/>
                    <a:pt x="1" y="834"/>
                  </a:cubicBezTo>
                  <a:lnTo>
                    <a:pt x="1" y="834"/>
                  </a:lnTo>
                  <a:cubicBezTo>
                    <a:pt x="601" y="1768"/>
                    <a:pt x="3170" y="2702"/>
                    <a:pt x="3170" y="2702"/>
                  </a:cubicBezTo>
                  <a:lnTo>
                    <a:pt x="3737" y="6572"/>
                  </a:lnTo>
                  <a:cubicBezTo>
                    <a:pt x="3737" y="6572"/>
                    <a:pt x="5738" y="6538"/>
                    <a:pt x="6872" y="5738"/>
                  </a:cubicBezTo>
                  <a:lnTo>
                    <a:pt x="8040" y="4904"/>
                  </a:lnTo>
                  <a:cubicBezTo>
                    <a:pt x="8040" y="4904"/>
                    <a:pt x="6472" y="1768"/>
                    <a:pt x="6806" y="0"/>
                  </a:cubicBezTo>
                  <a:close/>
                </a:path>
              </a:pathLst>
            </a:custGeom>
            <a:solidFill>
              <a:srgbClr val="EBB9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35"/>
            <p:cNvSpPr/>
            <p:nvPr/>
          </p:nvSpPr>
          <p:spPr>
            <a:xfrm>
              <a:off x="6541588" y="2072629"/>
              <a:ext cx="232384" cy="238311"/>
            </a:xfrm>
            <a:custGeom>
              <a:avLst/>
              <a:gdLst/>
              <a:ahLst/>
              <a:cxnLst/>
              <a:rect l="l" t="t" r="r" b="b"/>
              <a:pathLst>
                <a:path w="11175" h="11460" extrusionOk="0">
                  <a:moveTo>
                    <a:pt x="8740" y="0"/>
                  </a:moveTo>
                  <a:cubicBezTo>
                    <a:pt x="8740" y="0"/>
                    <a:pt x="5596" y="2795"/>
                    <a:pt x="1812" y="2795"/>
                  </a:cubicBezTo>
                  <a:cubicBezTo>
                    <a:pt x="1220" y="2795"/>
                    <a:pt x="613" y="2726"/>
                    <a:pt x="0" y="2569"/>
                  </a:cubicBezTo>
                  <a:lnTo>
                    <a:pt x="0" y="2569"/>
                  </a:lnTo>
                  <a:cubicBezTo>
                    <a:pt x="1187" y="3601"/>
                    <a:pt x="2694" y="3879"/>
                    <a:pt x="3973" y="3879"/>
                  </a:cubicBezTo>
                  <a:cubicBezTo>
                    <a:pt x="5461" y="3879"/>
                    <a:pt x="6638" y="3503"/>
                    <a:pt x="6638" y="3503"/>
                  </a:cubicBezTo>
                  <a:cubicBezTo>
                    <a:pt x="6638" y="3503"/>
                    <a:pt x="9007" y="7639"/>
                    <a:pt x="7906" y="11208"/>
                  </a:cubicBezTo>
                  <a:cubicBezTo>
                    <a:pt x="8599" y="11401"/>
                    <a:pt x="9020" y="11460"/>
                    <a:pt x="9276" y="11460"/>
                  </a:cubicBezTo>
                  <a:cubicBezTo>
                    <a:pt x="9686" y="11460"/>
                    <a:pt x="9674" y="11308"/>
                    <a:pt x="9674" y="11308"/>
                  </a:cubicBezTo>
                  <a:cubicBezTo>
                    <a:pt x="9674" y="11308"/>
                    <a:pt x="11175" y="7339"/>
                    <a:pt x="10508" y="3736"/>
                  </a:cubicBezTo>
                  <a:cubicBezTo>
                    <a:pt x="9807" y="134"/>
                    <a:pt x="8740" y="0"/>
                    <a:pt x="8740" y="0"/>
                  </a:cubicBezTo>
                  <a:close/>
                </a:path>
              </a:pathLst>
            </a:custGeom>
            <a:solidFill>
              <a:srgbClr val="EBB9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35"/>
            <p:cNvSpPr/>
            <p:nvPr/>
          </p:nvSpPr>
          <p:spPr>
            <a:xfrm>
              <a:off x="6357067" y="2241344"/>
              <a:ext cx="39552" cy="45250"/>
            </a:xfrm>
            <a:custGeom>
              <a:avLst/>
              <a:gdLst/>
              <a:ahLst/>
              <a:cxnLst/>
              <a:rect l="l" t="t" r="r" b="b"/>
              <a:pathLst>
                <a:path w="1902" h="2176" extrusionOk="0">
                  <a:moveTo>
                    <a:pt x="709" y="1"/>
                  </a:moveTo>
                  <a:cubicBezTo>
                    <a:pt x="329" y="1"/>
                    <a:pt x="0" y="176"/>
                    <a:pt x="0" y="593"/>
                  </a:cubicBezTo>
                  <a:cubicBezTo>
                    <a:pt x="0" y="760"/>
                    <a:pt x="67" y="960"/>
                    <a:pt x="234" y="1094"/>
                  </a:cubicBezTo>
                  <a:cubicBezTo>
                    <a:pt x="482" y="1404"/>
                    <a:pt x="989" y="2175"/>
                    <a:pt x="1488" y="2175"/>
                  </a:cubicBezTo>
                  <a:cubicBezTo>
                    <a:pt x="1526" y="2175"/>
                    <a:pt x="1564" y="2171"/>
                    <a:pt x="1601" y="2161"/>
                  </a:cubicBezTo>
                  <a:cubicBezTo>
                    <a:pt x="1902" y="2095"/>
                    <a:pt x="1868" y="1027"/>
                    <a:pt x="1835" y="760"/>
                  </a:cubicBezTo>
                  <a:cubicBezTo>
                    <a:pt x="1797" y="305"/>
                    <a:pt x="1209" y="1"/>
                    <a:pt x="709" y="1"/>
                  </a:cubicBezTo>
                  <a:close/>
                </a:path>
              </a:pathLst>
            </a:custGeom>
            <a:solidFill>
              <a:srgbClr val="EBB9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35"/>
            <p:cNvSpPr/>
            <p:nvPr/>
          </p:nvSpPr>
          <p:spPr>
            <a:xfrm>
              <a:off x="7137467" y="1757699"/>
              <a:ext cx="197012" cy="72055"/>
            </a:xfrm>
            <a:custGeom>
              <a:avLst/>
              <a:gdLst/>
              <a:ahLst/>
              <a:cxnLst/>
              <a:rect l="l" t="t" r="r" b="b"/>
              <a:pathLst>
                <a:path w="9474" h="3465" extrusionOk="0">
                  <a:moveTo>
                    <a:pt x="6004" y="0"/>
                  </a:moveTo>
                  <a:cubicBezTo>
                    <a:pt x="5737" y="33"/>
                    <a:pt x="5504" y="67"/>
                    <a:pt x="5270" y="133"/>
                  </a:cubicBezTo>
                  <a:lnTo>
                    <a:pt x="2001" y="967"/>
                  </a:lnTo>
                  <a:cubicBezTo>
                    <a:pt x="1806" y="1046"/>
                    <a:pt x="1599" y="1078"/>
                    <a:pt x="1394" y="1078"/>
                  </a:cubicBezTo>
                  <a:cubicBezTo>
                    <a:pt x="1249" y="1078"/>
                    <a:pt x="1106" y="1062"/>
                    <a:pt x="967" y="1034"/>
                  </a:cubicBezTo>
                  <a:lnTo>
                    <a:pt x="0" y="1701"/>
                  </a:lnTo>
                  <a:cubicBezTo>
                    <a:pt x="634" y="2001"/>
                    <a:pt x="1268" y="2202"/>
                    <a:pt x="1901" y="2335"/>
                  </a:cubicBezTo>
                  <a:cubicBezTo>
                    <a:pt x="2169" y="2373"/>
                    <a:pt x="2438" y="2387"/>
                    <a:pt x="2707" y="2387"/>
                  </a:cubicBezTo>
                  <a:cubicBezTo>
                    <a:pt x="3422" y="2387"/>
                    <a:pt x="4140" y="2290"/>
                    <a:pt x="4849" y="2290"/>
                  </a:cubicBezTo>
                  <a:cubicBezTo>
                    <a:pt x="5272" y="2290"/>
                    <a:pt x="5691" y="2324"/>
                    <a:pt x="6104" y="2435"/>
                  </a:cubicBezTo>
                  <a:cubicBezTo>
                    <a:pt x="7157" y="2706"/>
                    <a:pt x="8101" y="3465"/>
                    <a:pt x="9132" y="3465"/>
                  </a:cubicBezTo>
                  <a:cubicBezTo>
                    <a:pt x="9245" y="3465"/>
                    <a:pt x="9359" y="3456"/>
                    <a:pt x="9473" y="3436"/>
                  </a:cubicBezTo>
                  <a:cubicBezTo>
                    <a:pt x="9207" y="2435"/>
                    <a:pt x="8640" y="1534"/>
                    <a:pt x="7872" y="834"/>
                  </a:cubicBezTo>
                  <a:cubicBezTo>
                    <a:pt x="7372" y="334"/>
                    <a:pt x="6705" y="33"/>
                    <a:pt x="6004" y="0"/>
                  </a:cubicBezTo>
                  <a:close/>
                </a:path>
              </a:pathLst>
            </a:custGeom>
            <a:solidFill>
              <a:srgbClr val="EBB9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35"/>
            <p:cNvSpPr/>
            <p:nvPr/>
          </p:nvSpPr>
          <p:spPr>
            <a:xfrm>
              <a:off x="7312962" y="1840923"/>
              <a:ext cx="185221" cy="180376"/>
            </a:xfrm>
            <a:custGeom>
              <a:avLst/>
              <a:gdLst/>
              <a:ahLst/>
              <a:cxnLst/>
              <a:rect l="l" t="t" r="r" b="b"/>
              <a:pathLst>
                <a:path w="8907" h="8674" extrusionOk="0">
                  <a:moveTo>
                    <a:pt x="0" y="1"/>
                  </a:moveTo>
                  <a:lnTo>
                    <a:pt x="0" y="1"/>
                  </a:lnTo>
                  <a:cubicBezTo>
                    <a:pt x="1101" y="1602"/>
                    <a:pt x="1802" y="3437"/>
                    <a:pt x="2069" y="5338"/>
                  </a:cubicBezTo>
                  <a:cubicBezTo>
                    <a:pt x="3970" y="6039"/>
                    <a:pt x="5704" y="7173"/>
                    <a:pt x="7105" y="8674"/>
                  </a:cubicBezTo>
                  <a:cubicBezTo>
                    <a:pt x="7406" y="7640"/>
                    <a:pt x="8406" y="6405"/>
                    <a:pt x="8907" y="5438"/>
                  </a:cubicBezTo>
                  <a:cubicBezTo>
                    <a:pt x="8373" y="4504"/>
                    <a:pt x="7206" y="3770"/>
                    <a:pt x="6272" y="3237"/>
                  </a:cubicBezTo>
                  <a:cubicBezTo>
                    <a:pt x="5571" y="2836"/>
                    <a:pt x="4737" y="2736"/>
                    <a:pt x="4037" y="2436"/>
                  </a:cubicBezTo>
                  <a:cubicBezTo>
                    <a:pt x="3103" y="2002"/>
                    <a:pt x="2335" y="1302"/>
                    <a:pt x="1902" y="3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BB9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35"/>
            <p:cNvSpPr/>
            <p:nvPr/>
          </p:nvSpPr>
          <p:spPr>
            <a:xfrm>
              <a:off x="6986241" y="2541904"/>
              <a:ext cx="364890" cy="143985"/>
            </a:xfrm>
            <a:custGeom>
              <a:avLst/>
              <a:gdLst/>
              <a:ahLst/>
              <a:cxnLst/>
              <a:rect l="l" t="t" r="r" b="b"/>
              <a:pathLst>
                <a:path w="17547" h="6924" extrusionOk="0">
                  <a:moveTo>
                    <a:pt x="15265" y="0"/>
                  </a:moveTo>
                  <a:cubicBezTo>
                    <a:pt x="14919" y="0"/>
                    <a:pt x="14577" y="50"/>
                    <a:pt x="14244" y="150"/>
                  </a:cubicBezTo>
                  <a:cubicBezTo>
                    <a:pt x="13810" y="184"/>
                    <a:pt x="13410" y="317"/>
                    <a:pt x="13076" y="551"/>
                  </a:cubicBezTo>
                  <a:cubicBezTo>
                    <a:pt x="12809" y="851"/>
                    <a:pt x="12542" y="1185"/>
                    <a:pt x="12376" y="1551"/>
                  </a:cubicBezTo>
                  <a:cubicBezTo>
                    <a:pt x="11886" y="2170"/>
                    <a:pt x="11159" y="2509"/>
                    <a:pt x="10422" y="2509"/>
                  </a:cubicBezTo>
                  <a:cubicBezTo>
                    <a:pt x="10205" y="2509"/>
                    <a:pt x="9987" y="2480"/>
                    <a:pt x="9774" y="2419"/>
                  </a:cubicBezTo>
                  <a:cubicBezTo>
                    <a:pt x="8695" y="2089"/>
                    <a:pt x="7778" y="1007"/>
                    <a:pt x="6733" y="1007"/>
                  </a:cubicBezTo>
                  <a:cubicBezTo>
                    <a:pt x="6614" y="1007"/>
                    <a:pt x="6494" y="1021"/>
                    <a:pt x="6371" y="1051"/>
                  </a:cubicBezTo>
                  <a:lnTo>
                    <a:pt x="5604" y="1318"/>
                  </a:lnTo>
                  <a:cubicBezTo>
                    <a:pt x="5604" y="1318"/>
                    <a:pt x="5471" y="1852"/>
                    <a:pt x="5437" y="1918"/>
                  </a:cubicBezTo>
                  <a:cubicBezTo>
                    <a:pt x="5337" y="2119"/>
                    <a:pt x="5204" y="2319"/>
                    <a:pt x="5070" y="2485"/>
                  </a:cubicBezTo>
                  <a:cubicBezTo>
                    <a:pt x="4770" y="2819"/>
                    <a:pt x="4403" y="3053"/>
                    <a:pt x="4003" y="3219"/>
                  </a:cubicBezTo>
                  <a:cubicBezTo>
                    <a:pt x="3706" y="3343"/>
                    <a:pt x="3391" y="3412"/>
                    <a:pt x="3071" y="3412"/>
                  </a:cubicBezTo>
                  <a:cubicBezTo>
                    <a:pt x="2960" y="3412"/>
                    <a:pt x="2847" y="3403"/>
                    <a:pt x="2735" y="3386"/>
                  </a:cubicBezTo>
                  <a:cubicBezTo>
                    <a:pt x="2535" y="3353"/>
                    <a:pt x="2235" y="3319"/>
                    <a:pt x="2335" y="3119"/>
                  </a:cubicBezTo>
                  <a:cubicBezTo>
                    <a:pt x="2402" y="2886"/>
                    <a:pt x="2702" y="2886"/>
                    <a:pt x="2635" y="2552"/>
                  </a:cubicBezTo>
                  <a:cubicBezTo>
                    <a:pt x="2535" y="2252"/>
                    <a:pt x="2335" y="2018"/>
                    <a:pt x="2035" y="1885"/>
                  </a:cubicBezTo>
                  <a:cubicBezTo>
                    <a:pt x="1854" y="1750"/>
                    <a:pt x="1597" y="1583"/>
                    <a:pt x="1346" y="1583"/>
                  </a:cubicBezTo>
                  <a:cubicBezTo>
                    <a:pt x="1227" y="1583"/>
                    <a:pt x="1109" y="1621"/>
                    <a:pt x="1001" y="1718"/>
                  </a:cubicBezTo>
                  <a:cubicBezTo>
                    <a:pt x="667" y="2018"/>
                    <a:pt x="1101" y="2285"/>
                    <a:pt x="1201" y="2552"/>
                  </a:cubicBezTo>
                  <a:cubicBezTo>
                    <a:pt x="767" y="2519"/>
                    <a:pt x="367" y="2485"/>
                    <a:pt x="0" y="2419"/>
                  </a:cubicBezTo>
                  <a:lnTo>
                    <a:pt x="0" y="2419"/>
                  </a:lnTo>
                  <a:cubicBezTo>
                    <a:pt x="180" y="3828"/>
                    <a:pt x="1385" y="4860"/>
                    <a:pt x="2765" y="4860"/>
                  </a:cubicBezTo>
                  <a:cubicBezTo>
                    <a:pt x="2920" y="4860"/>
                    <a:pt x="3078" y="4847"/>
                    <a:pt x="3236" y="4820"/>
                  </a:cubicBezTo>
                  <a:lnTo>
                    <a:pt x="3236" y="4820"/>
                  </a:lnTo>
                  <a:cubicBezTo>
                    <a:pt x="2836" y="5354"/>
                    <a:pt x="3503" y="6055"/>
                    <a:pt x="4170" y="6121"/>
                  </a:cubicBezTo>
                  <a:cubicBezTo>
                    <a:pt x="4314" y="6136"/>
                    <a:pt x="4460" y="6139"/>
                    <a:pt x="4606" y="6139"/>
                  </a:cubicBezTo>
                  <a:cubicBezTo>
                    <a:pt x="4743" y="6139"/>
                    <a:pt x="4879" y="6136"/>
                    <a:pt x="5013" y="6136"/>
                  </a:cubicBezTo>
                  <a:cubicBezTo>
                    <a:pt x="5396" y="6136"/>
                    <a:pt x="5762" y="6161"/>
                    <a:pt x="6071" y="6355"/>
                  </a:cubicBezTo>
                  <a:cubicBezTo>
                    <a:pt x="6271" y="6555"/>
                    <a:pt x="6505" y="6722"/>
                    <a:pt x="6738" y="6855"/>
                  </a:cubicBezTo>
                  <a:cubicBezTo>
                    <a:pt x="6887" y="6901"/>
                    <a:pt x="7040" y="6923"/>
                    <a:pt x="7191" y="6923"/>
                  </a:cubicBezTo>
                  <a:cubicBezTo>
                    <a:pt x="7481" y="6923"/>
                    <a:pt x="7765" y="6842"/>
                    <a:pt x="8006" y="6688"/>
                  </a:cubicBezTo>
                  <a:lnTo>
                    <a:pt x="12142" y="4820"/>
                  </a:lnTo>
                  <a:cubicBezTo>
                    <a:pt x="12843" y="4520"/>
                    <a:pt x="13577" y="4153"/>
                    <a:pt x="13843" y="3453"/>
                  </a:cubicBezTo>
                  <a:cubicBezTo>
                    <a:pt x="13910" y="3219"/>
                    <a:pt x="14010" y="3019"/>
                    <a:pt x="14144" y="2819"/>
                  </a:cubicBezTo>
                  <a:cubicBezTo>
                    <a:pt x="14310" y="2619"/>
                    <a:pt x="14544" y="2519"/>
                    <a:pt x="14777" y="2485"/>
                  </a:cubicBezTo>
                  <a:lnTo>
                    <a:pt x="17346" y="1752"/>
                  </a:lnTo>
                  <a:cubicBezTo>
                    <a:pt x="17546" y="1051"/>
                    <a:pt x="16979" y="384"/>
                    <a:pt x="16312" y="150"/>
                  </a:cubicBezTo>
                  <a:cubicBezTo>
                    <a:pt x="15962" y="50"/>
                    <a:pt x="15611" y="0"/>
                    <a:pt x="15265" y="0"/>
                  </a:cubicBezTo>
                  <a:close/>
                </a:path>
              </a:pathLst>
            </a:custGeom>
            <a:solidFill>
              <a:srgbClr val="EBB9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35"/>
            <p:cNvSpPr/>
            <p:nvPr/>
          </p:nvSpPr>
          <p:spPr>
            <a:xfrm>
              <a:off x="6893971" y="2805843"/>
              <a:ext cx="289965" cy="144130"/>
            </a:xfrm>
            <a:custGeom>
              <a:avLst/>
              <a:gdLst/>
              <a:ahLst/>
              <a:cxnLst/>
              <a:rect l="l" t="t" r="r" b="b"/>
              <a:pathLst>
                <a:path w="13944" h="6931" extrusionOk="0">
                  <a:moveTo>
                    <a:pt x="12076" y="1"/>
                  </a:moveTo>
                  <a:cubicBezTo>
                    <a:pt x="11175" y="801"/>
                    <a:pt x="10241" y="1569"/>
                    <a:pt x="9141" y="1936"/>
                  </a:cubicBezTo>
                  <a:cubicBezTo>
                    <a:pt x="8800" y="2049"/>
                    <a:pt x="8434" y="2108"/>
                    <a:pt x="8069" y="2108"/>
                  </a:cubicBezTo>
                  <a:cubicBezTo>
                    <a:pt x="7254" y="2108"/>
                    <a:pt x="6445" y="1813"/>
                    <a:pt x="5938" y="1168"/>
                  </a:cubicBezTo>
                  <a:lnTo>
                    <a:pt x="5938" y="1168"/>
                  </a:lnTo>
                  <a:lnTo>
                    <a:pt x="6005" y="2136"/>
                  </a:lnTo>
                  <a:cubicBezTo>
                    <a:pt x="5314" y="2741"/>
                    <a:pt x="4448" y="3097"/>
                    <a:pt x="3537" y="3097"/>
                  </a:cubicBezTo>
                  <a:cubicBezTo>
                    <a:pt x="3394" y="3097"/>
                    <a:pt x="3249" y="3088"/>
                    <a:pt x="3103" y="3070"/>
                  </a:cubicBezTo>
                  <a:cubicBezTo>
                    <a:pt x="2069" y="2970"/>
                    <a:pt x="1068" y="2703"/>
                    <a:pt x="101" y="2302"/>
                  </a:cubicBezTo>
                  <a:lnTo>
                    <a:pt x="101" y="2302"/>
                  </a:lnTo>
                  <a:cubicBezTo>
                    <a:pt x="1" y="2936"/>
                    <a:pt x="234" y="3537"/>
                    <a:pt x="701" y="3937"/>
                  </a:cubicBezTo>
                  <a:cubicBezTo>
                    <a:pt x="1168" y="4337"/>
                    <a:pt x="1702" y="4637"/>
                    <a:pt x="2302" y="4838"/>
                  </a:cubicBezTo>
                  <a:lnTo>
                    <a:pt x="1502" y="5772"/>
                  </a:lnTo>
                  <a:lnTo>
                    <a:pt x="4270" y="5805"/>
                  </a:lnTo>
                  <a:cubicBezTo>
                    <a:pt x="3870" y="5938"/>
                    <a:pt x="3537" y="6239"/>
                    <a:pt x="3336" y="6639"/>
                  </a:cubicBezTo>
                  <a:cubicBezTo>
                    <a:pt x="3669" y="6848"/>
                    <a:pt x="4034" y="6930"/>
                    <a:pt x="4411" y="6930"/>
                  </a:cubicBezTo>
                  <a:cubicBezTo>
                    <a:pt x="5057" y="6930"/>
                    <a:pt x="5741" y="6691"/>
                    <a:pt x="6372" y="6439"/>
                  </a:cubicBezTo>
                  <a:cubicBezTo>
                    <a:pt x="9007" y="5405"/>
                    <a:pt x="11676" y="4304"/>
                    <a:pt x="13944" y="2636"/>
                  </a:cubicBezTo>
                  <a:cubicBezTo>
                    <a:pt x="13510" y="1635"/>
                    <a:pt x="12843" y="735"/>
                    <a:pt x="12076" y="1"/>
                  </a:cubicBezTo>
                  <a:close/>
                </a:path>
              </a:pathLst>
            </a:custGeom>
            <a:solidFill>
              <a:srgbClr val="EBB9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35"/>
            <p:cNvSpPr/>
            <p:nvPr/>
          </p:nvSpPr>
          <p:spPr>
            <a:xfrm>
              <a:off x="6519378" y="2307786"/>
              <a:ext cx="217141" cy="136769"/>
            </a:xfrm>
            <a:custGeom>
              <a:avLst/>
              <a:gdLst/>
              <a:ahLst/>
              <a:cxnLst/>
              <a:rect l="l" t="t" r="r" b="b"/>
              <a:pathLst>
                <a:path w="10442" h="6577" extrusionOk="0">
                  <a:moveTo>
                    <a:pt x="8040" y="0"/>
                  </a:moveTo>
                  <a:cubicBezTo>
                    <a:pt x="7239" y="1802"/>
                    <a:pt x="5605" y="3036"/>
                    <a:pt x="4004" y="4203"/>
                  </a:cubicBezTo>
                  <a:cubicBezTo>
                    <a:pt x="3103" y="4870"/>
                    <a:pt x="2169" y="5571"/>
                    <a:pt x="1068" y="5738"/>
                  </a:cubicBezTo>
                  <a:cubicBezTo>
                    <a:pt x="668" y="5804"/>
                    <a:pt x="234" y="5804"/>
                    <a:pt x="1" y="6138"/>
                  </a:cubicBezTo>
                  <a:cubicBezTo>
                    <a:pt x="301" y="6238"/>
                    <a:pt x="601" y="6305"/>
                    <a:pt x="935" y="6372"/>
                  </a:cubicBezTo>
                  <a:cubicBezTo>
                    <a:pt x="1530" y="6510"/>
                    <a:pt x="2125" y="6576"/>
                    <a:pt x="2712" y="6576"/>
                  </a:cubicBezTo>
                  <a:cubicBezTo>
                    <a:pt x="6363" y="6576"/>
                    <a:pt x="9666" y="4004"/>
                    <a:pt x="10442" y="267"/>
                  </a:cubicBezTo>
                  <a:lnTo>
                    <a:pt x="10442" y="267"/>
                  </a:lnTo>
                  <a:cubicBezTo>
                    <a:pt x="10408" y="401"/>
                    <a:pt x="10275" y="467"/>
                    <a:pt x="10141" y="467"/>
                  </a:cubicBezTo>
                  <a:lnTo>
                    <a:pt x="8040" y="0"/>
                  </a:lnTo>
                  <a:close/>
                </a:path>
              </a:pathLst>
            </a:custGeom>
            <a:solidFill>
              <a:srgbClr val="C2D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35"/>
            <p:cNvSpPr/>
            <p:nvPr/>
          </p:nvSpPr>
          <p:spPr>
            <a:xfrm>
              <a:off x="7191557" y="1822207"/>
              <a:ext cx="166506" cy="187446"/>
            </a:xfrm>
            <a:custGeom>
              <a:avLst/>
              <a:gdLst/>
              <a:ahLst/>
              <a:cxnLst/>
              <a:rect l="l" t="t" r="r" b="b"/>
              <a:pathLst>
                <a:path w="8007" h="9014" extrusionOk="0">
                  <a:moveTo>
                    <a:pt x="2936" y="0"/>
                  </a:moveTo>
                  <a:lnTo>
                    <a:pt x="2936" y="0"/>
                  </a:lnTo>
                  <a:cubicBezTo>
                    <a:pt x="5572" y="2269"/>
                    <a:pt x="4771" y="6505"/>
                    <a:pt x="1502" y="7672"/>
                  </a:cubicBezTo>
                  <a:cubicBezTo>
                    <a:pt x="1002" y="7839"/>
                    <a:pt x="501" y="7906"/>
                    <a:pt x="1" y="8039"/>
                  </a:cubicBezTo>
                  <a:cubicBezTo>
                    <a:pt x="804" y="8677"/>
                    <a:pt x="1791" y="9014"/>
                    <a:pt x="2809" y="9014"/>
                  </a:cubicBezTo>
                  <a:cubicBezTo>
                    <a:pt x="3228" y="9014"/>
                    <a:pt x="3652" y="8957"/>
                    <a:pt x="4070" y="8840"/>
                  </a:cubicBezTo>
                  <a:cubicBezTo>
                    <a:pt x="5438" y="8440"/>
                    <a:pt x="6672" y="7672"/>
                    <a:pt x="7640" y="6605"/>
                  </a:cubicBezTo>
                  <a:cubicBezTo>
                    <a:pt x="7806" y="6438"/>
                    <a:pt x="7907" y="6238"/>
                    <a:pt x="7973" y="6038"/>
                  </a:cubicBezTo>
                  <a:cubicBezTo>
                    <a:pt x="8007" y="5804"/>
                    <a:pt x="7973" y="5604"/>
                    <a:pt x="7907" y="5404"/>
                  </a:cubicBezTo>
                  <a:cubicBezTo>
                    <a:pt x="7640" y="4203"/>
                    <a:pt x="7173" y="3069"/>
                    <a:pt x="6572" y="2002"/>
                  </a:cubicBezTo>
                  <a:cubicBezTo>
                    <a:pt x="6239" y="1468"/>
                    <a:pt x="5805" y="934"/>
                    <a:pt x="5805" y="300"/>
                  </a:cubicBezTo>
                  <a:lnTo>
                    <a:pt x="5438" y="401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C2D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35"/>
            <p:cNvSpPr/>
            <p:nvPr/>
          </p:nvSpPr>
          <p:spPr>
            <a:xfrm>
              <a:off x="7941429" y="4352772"/>
              <a:ext cx="231719" cy="158874"/>
            </a:xfrm>
            <a:custGeom>
              <a:avLst/>
              <a:gdLst/>
              <a:ahLst/>
              <a:cxnLst/>
              <a:rect l="l" t="t" r="r" b="b"/>
              <a:pathLst>
                <a:path w="11143" h="7640" extrusionOk="0">
                  <a:moveTo>
                    <a:pt x="10675" y="0"/>
                  </a:moveTo>
                  <a:lnTo>
                    <a:pt x="6706" y="67"/>
                  </a:lnTo>
                  <a:cubicBezTo>
                    <a:pt x="4271" y="2402"/>
                    <a:pt x="2002" y="4937"/>
                    <a:pt x="1" y="7639"/>
                  </a:cubicBezTo>
                  <a:cubicBezTo>
                    <a:pt x="2349" y="7170"/>
                    <a:pt x="4756" y="6940"/>
                    <a:pt x="7164" y="6940"/>
                  </a:cubicBezTo>
                  <a:cubicBezTo>
                    <a:pt x="8348" y="6940"/>
                    <a:pt x="9532" y="6995"/>
                    <a:pt x="10709" y="7105"/>
                  </a:cubicBezTo>
                  <a:cubicBezTo>
                    <a:pt x="11142" y="4770"/>
                    <a:pt x="11142" y="2335"/>
                    <a:pt x="106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35"/>
            <p:cNvSpPr/>
            <p:nvPr/>
          </p:nvSpPr>
          <p:spPr>
            <a:xfrm>
              <a:off x="8158557" y="4374275"/>
              <a:ext cx="73552" cy="127494"/>
            </a:xfrm>
            <a:custGeom>
              <a:avLst/>
              <a:gdLst/>
              <a:ahLst/>
              <a:cxnLst/>
              <a:rect l="l" t="t" r="r" b="b"/>
              <a:pathLst>
                <a:path w="3537" h="6131" extrusionOk="0">
                  <a:moveTo>
                    <a:pt x="201" y="0"/>
                  </a:moveTo>
                  <a:lnTo>
                    <a:pt x="1" y="5971"/>
                  </a:lnTo>
                  <a:cubicBezTo>
                    <a:pt x="855" y="6069"/>
                    <a:pt x="1728" y="6131"/>
                    <a:pt x="2592" y="6131"/>
                  </a:cubicBezTo>
                  <a:cubicBezTo>
                    <a:pt x="2909" y="6131"/>
                    <a:pt x="3224" y="6123"/>
                    <a:pt x="3537" y="6105"/>
                  </a:cubicBezTo>
                  <a:cubicBezTo>
                    <a:pt x="3203" y="4103"/>
                    <a:pt x="2903" y="2069"/>
                    <a:pt x="2569" y="34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35"/>
            <p:cNvSpPr/>
            <p:nvPr/>
          </p:nvSpPr>
          <p:spPr>
            <a:xfrm>
              <a:off x="6686554" y="3326941"/>
              <a:ext cx="305936" cy="1171944"/>
            </a:xfrm>
            <a:custGeom>
              <a:avLst/>
              <a:gdLst/>
              <a:ahLst/>
              <a:cxnLst/>
              <a:rect l="l" t="t" r="r" b="b"/>
              <a:pathLst>
                <a:path w="14712" h="56357" extrusionOk="0">
                  <a:moveTo>
                    <a:pt x="12120" y="1"/>
                  </a:moveTo>
                  <a:cubicBezTo>
                    <a:pt x="11912" y="1"/>
                    <a:pt x="11705" y="40"/>
                    <a:pt x="11509" y="127"/>
                  </a:cubicBezTo>
                  <a:cubicBezTo>
                    <a:pt x="11376" y="428"/>
                    <a:pt x="11276" y="728"/>
                    <a:pt x="11209" y="1061"/>
                  </a:cubicBezTo>
                  <a:cubicBezTo>
                    <a:pt x="11142" y="1395"/>
                    <a:pt x="11075" y="1729"/>
                    <a:pt x="11075" y="2062"/>
                  </a:cubicBezTo>
                  <a:cubicBezTo>
                    <a:pt x="11009" y="2863"/>
                    <a:pt x="10909" y="3630"/>
                    <a:pt x="10775" y="4397"/>
                  </a:cubicBezTo>
                  <a:cubicBezTo>
                    <a:pt x="10508" y="5898"/>
                    <a:pt x="10141" y="7399"/>
                    <a:pt x="9674" y="8867"/>
                  </a:cubicBezTo>
                  <a:cubicBezTo>
                    <a:pt x="9535" y="9314"/>
                    <a:pt x="9302" y="9831"/>
                    <a:pt x="8838" y="9831"/>
                  </a:cubicBezTo>
                  <a:cubicBezTo>
                    <a:pt x="8748" y="9831"/>
                    <a:pt x="8649" y="9811"/>
                    <a:pt x="8540" y="9768"/>
                  </a:cubicBezTo>
                  <a:cubicBezTo>
                    <a:pt x="8374" y="9668"/>
                    <a:pt x="8207" y="9534"/>
                    <a:pt x="8007" y="9534"/>
                  </a:cubicBezTo>
                  <a:cubicBezTo>
                    <a:pt x="7873" y="9534"/>
                    <a:pt x="7773" y="9568"/>
                    <a:pt x="7706" y="9634"/>
                  </a:cubicBezTo>
                  <a:cubicBezTo>
                    <a:pt x="7339" y="9901"/>
                    <a:pt x="7006" y="10201"/>
                    <a:pt x="6739" y="10535"/>
                  </a:cubicBezTo>
                  <a:lnTo>
                    <a:pt x="5471" y="49663"/>
                  </a:lnTo>
                  <a:lnTo>
                    <a:pt x="6405" y="49830"/>
                  </a:lnTo>
                  <a:cubicBezTo>
                    <a:pt x="4237" y="49863"/>
                    <a:pt x="2102" y="50197"/>
                    <a:pt x="1" y="50830"/>
                  </a:cubicBezTo>
                  <a:cubicBezTo>
                    <a:pt x="1535" y="51831"/>
                    <a:pt x="3470" y="51998"/>
                    <a:pt x="5205" y="52565"/>
                  </a:cubicBezTo>
                  <a:cubicBezTo>
                    <a:pt x="6939" y="53132"/>
                    <a:pt x="8707" y="54466"/>
                    <a:pt x="8707" y="56334"/>
                  </a:cubicBezTo>
                  <a:cubicBezTo>
                    <a:pt x="8993" y="56349"/>
                    <a:pt x="9278" y="56357"/>
                    <a:pt x="9563" y="56357"/>
                  </a:cubicBezTo>
                  <a:cubicBezTo>
                    <a:pt x="11202" y="56357"/>
                    <a:pt x="12814" y="56107"/>
                    <a:pt x="14378" y="55567"/>
                  </a:cubicBezTo>
                  <a:lnTo>
                    <a:pt x="10342" y="51531"/>
                  </a:lnTo>
                  <a:cubicBezTo>
                    <a:pt x="9875" y="51131"/>
                    <a:pt x="9508" y="50630"/>
                    <a:pt x="9274" y="50097"/>
                  </a:cubicBezTo>
                  <a:cubicBezTo>
                    <a:pt x="9107" y="49530"/>
                    <a:pt x="9041" y="48962"/>
                    <a:pt x="9107" y="48429"/>
                  </a:cubicBezTo>
                  <a:cubicBezTo>
                    <a:pt x="9608" y="33518"/>
                    <a:pt x="14711" y="19041"/>
                    <a:pt x="14611" y="4130"/>
                  </a:cubicBezTo>
                  <a:cubicBezTo>
                    <a:pt x="14611" y="3130"/>
                    <a:pt x="14545" y="2062"/>
                    <a:pt x="14044" y="1195"/>
                  </a:cubicBezTo>
                  <a:cubicBezTo>
                    <a:pt x="13653" y="516"/>
                    <a:pt x="12873" y="1"/>
                    <a:pt x="12120" y="1"/>
                  </a:cubicBezTo>
                  <a:close/>
                </a:path>
              </a:pathLst>
            </a:custGeom>
            <a:solidFill>
              <a:srgbClr val="AB9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35"/>
            <p:cNvSpPr/>
            <p:nvPr/>
          </p:nvSpPr>
          <p:spPr>
            <a:xfrm>
              <a:off x="6468740" y="1903289"/>
              <a:ext cx="241430" cy="84719"/>
            </a:xfrm>
            <a:custGeom>
              <a:avLst/>
              <a:gdLst/>
              <a:ahLst/>
              <a:cxnLst/>
              <a:rect l="l" t="t" r="r" b="b"/>
              <a:pathLst>
                <a:path w="11610" h="4074" extrusionOk="0">
                  <a:moveTo>
                    <a:pt x="66" y="1952"/>
                  </a:moveTo>
                  <a:cubicBezTo>
                    <a:pt x="44" y="1959"/>
                    <a:pt x="22" y="1965"/>
                    <a:pt x="1" y="1972"/>
                  </a:cubicBezTo>
                  <a:lnTo>
                    <a:pt x="34" y="1972"/>
                  </a:lnTo>
                  <a:cubicBezTo>
                    <a:pt x="45" y="1966"/>
                    <a:pt x="55" y="1959"/>
                    <a:pt x="66" y="1952"/>
                  </a:cubicBezTo>
                  <a:close/>
                  <a:moveTo>
                    <a:pt x="6926" y="0"/>
                  </a:moveTo>
                  <a:cubicBezTo>
                    <a:pt x="4533" y="0"/>
                    <a:pt x="2150" y="658"/>
                    <a:pt x="66" y="1952"/>
                  </a:cubicBezTo>
                  <a:lnTo>
                    <a:pt x="66" y="1952"/>
                  </a:lnTo>
                  <a:cubicBezTo>
                    <a:pt x="373" y="1864"/>
                    <a:pt x="718" y="1835"/>
                    <a:pt x="1073" y="1835"/>
                  </a:cubicBezTo>
                  <a:cubicBezTo>
                    <a:pt x="1674" y="1835"/>
                    <a:pt x="2305" y="1918"/>
                    <a:pt x="2836" y="1939"/>
                  </a:cubicBezTo>
                  <a:cubicBezTo>
                    <a:pt x="2269" y="2306"/>
                    <a:pt x="1735" y="2739"/>
                    <a:pt x="1302" y="3240"/>
                  </a:cubicBezTo>
                  <a:cubicBezTo>
                    <a:pt x="2102" y="2773"/>
                    <a:pt x="3003" y="2539"/>
                    <a:pt x="3937" y="2539"/>
                  </a:cubicBezTo>
                  <a:cubicBezTo>
                    <a:pt x="3236" y="2906"/>
                    <a:pt x="2636" y="3440"/>
                    <a:pt x="2169" y="4074"/>
                  </a:cubicBezTo>
                  <a:cubicBezTo>
                    <a:pt x="4150" y="3341"/>
                    <a:pt x="6220" y="2983"/>
                    <a:pt x="8323" y="2983"/>
                  </a:cubicBezTo>
                  <a:cubicBezTo>
                    <a:pt x="8806" y="2983"/>
                    <a:pt x="9289" y="3002"/>
                    <a:pt x="9774" y="3040"/>
                  </a:cubicBezTo>
                  <a:cubicBezTo>
                    <a:pt x="8840" y="2739"/>
                    <a:pt x="7906" y="2539"/>
                    <a:pt x="6939" y="2506"/>
                  </a:cubicBezTo>
                  <a:cubicBezTo>
                    <a:pt x="7655" y="2224"/>
                    <a:pt x="8426" y="2083"/>
                    <a:pt x="9200" y="2083"/>
                  </a:cubicBezTo>
                  <a:cubicBezTo>
                    <a:pt x="9616" y="2083"/>
                    <a:pt x="10033" y="2124"/>
                    <a:pt x="10442" y="2206"/>
                  </a:cubicBezTo>
                  <a:cubicBezTo>
                    <a:pt x="9541" y="1538"/>
                    <a:pt x="8473" y="1172"/>
                    <a:pt x="7373" y="1172"/>
                  </a:cubicBezTo>
                  <a:cubicBezTo>
                    <a:pt x="8313" y="919"/>
                    <a:pt x="9285" y="793"/>
                    <a:pt x="10266" y="793"/>
                  </a:cubicBezTo>
                  <a:cubicBezTo>
                    <a:pt x="10713" y="793"/>
                    <a:pt x="11161" y="819"/>
                    <a:pt x="11609" y="871"/>
                  </a:cubicBezTo>
                  <a:cubicBezTo>
                    <a:pt x="10099" y="289"/>
                    <a:pt x="8510" y="0"/>
                    <a:pt x="69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35"/>
            <p:cNvSpPr/>
            <p:nvPr/>
          </p:nvSpPr>
          <p:spPr>
            <a:xfrm>
              <a:off x="7068093" y="1486045"/>
              <a:ext cx="305915" cy="97549"/>
            </a:xfrm>
            <a:custGeom>
              <a:avLst/>
              <a:gdLst/>
              <a:ahLst/>
              <a:cxnLst/>
              <a:rect l="l" t="t" r="r" b="b"/>
              <a:pathLst>
                <a:path w="14711" h="4691" extrusionOk="0">
                  <a:moveTo>
                    <a:pt x="198" y="3592"/>
                  </a:moveTo>
                  <a:cubicBezTo>
                    <a:pt x="140" y="3624"/>
                    <a:pt x="85" y="3656"/>
                    <a:pt x="34" y="3690"/>
                  </a:cubicBezTo>
                  <a:lnTo>
                    <a:pt x="0" y="3723"/>
                  </a:lnTo>
                  <a:cubicBezTo>
                    <a:pt x="66" y="3679"/>
                    <a:pt x="132" y="3636"/>
                    <a:pt x="198" y="3592"/>
                  </a:cubicBezTo>
                  <a:close/>
                  <a:moveTo>
                    <a:pt x="10153" y="0"/>
                  </a:moveTo>
                  <a:cubicBezTo>
                    <a:pt x="9117" y="0"/>
                    <a:pt x="8076" y="136"/>
                    <a:pt x="7072" y="387"/>
                  </a:cubicBezTo>
                  <a:cubicBezTo>
                    <a:pt x="4613" y="970"/>
                    <a:pt x="2342" y="2180"/>
                    <a:pt x="198" y="3592"/>
                  </a:cubicBezTo>
                  <a:lnTo>
                    <a:pt x="198" y="3592"/>
                  </a:lnTo>
                  <a:cubicBezTo>
                    <a:pt x="1250" y="3021"/>
                    <a:pt x="3461" y="2710"/>
                    <a:pt x="4504" y="2489"/>
                  </a:cubicBezTo>
                  <a:lnTo>
                    <a:pt x="4504" y="2489"/>
                  </a:lnTo>
                  <a:cubicBezTo>
                    <a:pt x="3636" y="2889"/>
                    <a:pt x="2902" y="3523"/>
                    <a:pt x="2369" y="4323"/>
                  </a:cubicBezTo>
                  <a:cubicBezTo>
                    <a:pt x="3469" y="3790"/>
                    <a:pt x="4604" y="3323"/>
                    <a:pt x="5771" y="2889"/>
                  </a:cubicBezTo>
                  <a:lnTo>
                    <a:pt x="5771" y="2889"/>
                  </a:lnTo>
                  <a:cubicBezTo>
                    <a:pt x="5037" y="3389"/>
                    <a:pt x="4403" y="3990"/>
                    <a:pt x="3870" y="4690"/>
                  </a:cubicBezTo>
                  <a:cubicBezTo>
                    <a:pt x="6171" y="3389"/>
                    <a:pt x="8740" y="2689"/>
                    <a:pt x="11375" y="2622"/>
                  </a:cubicBezTo>
                  <a:cubicBezTo>
                    <a:pt x="10441" y="2255"/>
                    <a:pt x="9440" y="2055"/>
                    <a:pt x="8440" y="2022"/>
                  </a:cubicBezTo>
                  <a:cubicBezTo>
                    <a:pt x="9778" y="1715"/>
                    <a:pt x="11139" y="1572"/>
                    <a:pt x="12484" y="1572"/>
                  </a:cubicBezTo>
                  <a:cubicBezTo>
                    <a:pt x="12749" y="1572"/>
                    <a:pt x="13013" y="1577"/>
                    <a:pt x="13276" y="1588"/>
                  </a:cubicBezTo>
                  <a:cubicBezTo>
                    <a:pt x="12533" y="1245"/>
                    <a:pt x="11741" y="1074"/>
                    <a:pt x="10941" y="1074"/>
                  </a:cubicBezTo>
                  <a:cubicBezTo>
                    <a:pt x="10808" y="1074"/>
                    <a:pt x="10675" y="1078"/>
                    <a:pt x="10541" y="1088"/>
                  </a:cubicBezTo>
                  <a:cubicBezTo>
                    <a:pt x="11304" y="958"/>
                    <a:pt x="12076" y="890"/>
                    <a:pt x="12854" y="890"/>
                  </a:cubicBezTo>
                  <a:cubicBezTo>
                    <a:pt x="13471" y="890"/>
                    <a:pt x="14091" y="933"/>
                    <a:pt x="14711" y="1021"/>
                  </a:cubicBezTo>
                  <a:cubicBezTo>
                    <a:pt x="13301" y="316"/>
                    <a:pt x="11733" y="0"/>
                    <a:pt x="10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35"/>
            <p:cNvSpPr/>
            <p:nvPr/>
          </p:nvSpPr>
          <p:spPr>
            <a:xfrm>
              <a:off x="6535349" y="2834978"/>
              <a:ext cx="330204" cy="512347"/>
            </a:xfrm>
            <a:custGeom>
              <a:avLst/>
              <a:gdLst/>
              <a:ahLst/>
              <a:cxnLst/>
              <a:rect l="l" t="t" r="r" b="b"/>
              <a:pathLst>
                <a:path w="15879" h="24638" extrusionOk="0">
                  <a:moveTo>
                    <a:pt x="12943" y="1"/>
                  </a:moveTo>
                  <a:lnTo>
                    <a:pt x="12009" y="68"/>
                  </a:lnTo>
                  <a:cubicBezTo>
                    <a:pt x="11175" y="4137"/>
                    <a:pt x="11175" y="8340"/>
                    <a:pt x="11942" y="12443"/>
                  </a:cubicBezTo>
                  <a:cubicBezTo>
                    <a:pt x="12042" y="12877"/>
                    <a:pt x="12075" y="13310"/>
                    <a:pt x="12042" y="13744"/>
                  </a:cubicBezTo>
                  <a:cubicBezTo>
                    <a:pt x="11909" y="14244"/>
                    <a:pt x="11675" y="14678"/>
                    <a:pt x="11308" y="15012"/>
                  </a:cubicBezTo>
                  <a:cubicBezTo>
                    <a:pt x="9307" y="17146"/>
                    <a:pt x="6138" y="17580"/>
                    <a:pt x="3236" y="18047"/>
                  </a:cubicBezTo>
                  <a:cubicBezTo>
                    <a:pt x="2769" y="18147"/>
                    <a:pt x="2102" y="18481"/>
                    <a:pt x="2335" y="18948"/>
                  </a:cubicBezTo>
                  <a:cubicBezTo>
                    <a:pt x="2435" y="19248"/>
                    <a:pt x="2835" y="19281"/>
                    <a:pt x="3169" y="19281"/>
                  </a:cubicBezTo>
                  <a:lnTo>
                    <a:pt x="11608" y="19148"/>
                  </a:lnTo>
                  <a:cubicBezTo>
                    <a:pt x="12109" y="19148"/>
                    <a:pt x="12809" y="19381"/>
                    <a:pt x="12642" y="19848"/>
                  </a:cubicBezTo>
                  <a:cubicBezTo>
                    <a:pt x="12576" y="19982"/>
                    <a:pt x="12442" y="20115"/>
                    <a:pt x="12309" y="20215"/>
                  </a:cubicBezTo>
                  <a:cubicBezTo>
                    <a:pt x="9755" y="21910"/>
                    <a:pt x="6659" y="22284"/>
                    <a:pt x="3540" y="22284"/>
                  </a:cubicBezTo>
                  <a:cubicBezTo>
                    <a:pt x="2422" y="22284"/>
                    <a:pt x="1301" y="22236"/>
                    <a:pt x="200" y="22183"/>
                  </a:cubicBezTo>
                  <a:lnTo>
                    <a:pt x="200" y="22183"/>
                  </a:lnTo>
                  <a:cubicBezTo>
                    <a:pt x="0" y="22417"/>
                    <a:pt x="300" y="22717"/>
                    <a:pt x="567" y="22850"/>
                  </a:cubicBezTo>
                  <a:cubicBezTo>
                    <a:pt x="2769" y="23885"/>
                    <a:pt x="5137" y="24485"/>
                    <a:pt x="7572" y="24618"/>
                  </a:cubicBezTo>
                  <a:cubicBezTo>
                    <a:pt x="7775" y="24631"/>
                    <a:pt x="7981" y="24638"/>
                    <a:pt x="8189" y="24638"/>
                  </a:cubicBezTo>
                  <a:cubicBezTo>
                    <a:pt x="10179" y="24638"/>
                    <a:pt x="12358" y="24031"/>
                    <a:pt x="13143" y="22250"/>
                  </a:cubicBezTo>
                  <a:cubicBezTo>
                    <a:pt x="13510" y="21383"/>
                    <a:pt x="13476" y="20382"/>
                    <a:pt x="13810" y="19481"/>
                  </a:cubicBezTo>
                  <a:cubicBezTo>
                    <a:pt x="14143" y="18581"/>
                    <a:pt x="14777" y="17980"/>
                    <a:pt x="15311" y="17246"/>
                  </a:cubicBezTo>
                  <a:cubicBezTo>
                    <a:pt x="15611" y="16946"/>
                    <a:pt x="15778" y="16579"/>
                    <a:pt x="15878" y="16146"/>
                  </a:cubicBezTo>
                  <a:cubicBezTo>
                    <a:pt x="15878" y="15912"/>
                    <a:pt x="15878" y="15645"/>
                    <a:pt x="15811" y="15378"/>
                  </a:cubicBezTo>
                  <a:lnTo>
                    <a:pt x="13410" y="2503"/>
                  </a:lnTo>
                  <a:lnTo>
                    <a:pt x="129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35"/>
            <p:cNvSpPr/>
            <p:nvPr/>
          </p:nvSpPr>
          <p:spPr>
            <a:xfrm>
              <a:off x="6325146" y="2737176"/>
              <a:ext cx="166506" cy="593094"/>
            </a:xfrm>
            <a:custGeom>
              <a:avLst/>
              <a:gdLst/>
              <a:ahLst/>
              <a:cxnLst/>
              <a:rect l="l" t="t" r="r" b="b"/>
              <a:pathLst>
                <a:path w="8007" h="28521" extrusionOk="0">
                  <a:moveTo>
                    <a:pt x="535" y="0"/>
                  </a:moveTo>
                  <a:lnTo>
                    <a:pt x="1" y="4537"/>
                  </a:lnTo>
                  <a:cubicBezTo>
                    <a:pt x="1002" y="5738"/>
                    <a:pt x="1035" y="7472"/>
                    <a:pt x="1002" y="9040"/>
                  </a:cubicBezTo>
                  <a:cubicBezTo>
                    <a:pt x="868" y="12876"/>
                    <a:pt x="601" y="16779"/>
                    <a:pt x="1335" y="20548"/>
                  </a:cubicBezTo>
                  <a:cubicBezTo>
                    <a:pt x="1702" y="22416"/>
                    <a:pt x="2302" y="24385"/>
                    <a:pt x="1735" y="26219"/>
                  </a:cubicBezTo>
                  <a:cubicBezTo>
                    <a:pt x="3937" y="26553"/>
                    <a:pt x="6005" y="27553"/>
                    <a:pt x="8007" y="28521"/>
                  </a:cubicBezTo>
                  <a:cubicBezTo>
                    <a:pt x="6539" y="27754"/>
                    <a:pt x="5238" y="26619"/>
                    <a:pt x="4271" y="25218"/>
                  </a:cubicBezTo>
                  <a:lnTo>
                    <a:pt x="6439" y="24852"/>
                  </a:lnTo>
                  <a:cubicBezTo>
                    <a:pt x="3937" y="21015"/>
                    <a:pt x="2936" y="16412"/>
                    <a:pt x="3637" y="11909"/>
                  </a:cubicBezTo>
                  <a:cubicBezTo>
                    <a:pt x="3837" y="10541"/>
                    <a:pt x="4204" y="9107"/>
                    <a:pt x="3637" y="7873"/>
                  </a:cubicBezTo>
                  <a:cubicBezTo>
                    <a:pt x="3270" y="7239"/>
                    <a:pt x="2870" y="6639"/>
                    <a:pt x="2369" y="6138"/>
                  </a:cubicBezTo>
                  <a:cubicBezTo>
                    <a:pt x="1035" y="4370"/>
                    <a:pt x="368" y="2202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35"/>
            <p:cNvSpPr/>
            <p:nvPr/>
          </p:nvSpPr>
          <p:spPr>
            <a:xfrm>
              <a:off x="6287693" y="2739255"/>
              <a:ext cx="63841" cy="194724"/>
            </a:xfrm>
            <a:custGeom>
              <a:avLst/>
              <a:gdLst/>
              <a:ahLst/>
              <a:cxnLst/>
              <a:rect l="l" t="t" r="r" b="b"/>
              <a:pathLst>
                <a:path w="3070" h="9364" extrusionOk="0">
                  <a:moveTo>
                    <a:pt x="1935" y="0"/>
                  </a:moveTo>
                  <a:cubicBezTo>
                    <a:pt x="868" y="1235"/>
                    <a:pt x="234" y="2769"/>
                    <a:pt x="101" y="4404"/>
                  </a:cubicBezTo>
                  <a:cubicBezTo>
                    <a:pt x="1" y="6038"/>
                    <a:pt x="67" y="7673"/>
                    <a:pt x="334" y="9274"/>
                  </a:cubicBezTo>
                  <a:cubicBezTo>
                    <a:pt x="614" y="9334"/>
                    <a:pt x="897" y="9364"/>
                    <a:pt x="1179" y="9364"/>
                  </a:cubicBezTo>
                  <a:cubicBezTo>
                    <a:pt x="1837" y="9364"/>
                    <a:pt x="2486" y="9200"/>
                    <a:pt x="3069" y="8874"/>
                  </a:cubicBezTo>
                  <a:lnTo>
                    <a:pt x="19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35"/>
            <p:cNvSpPr/>
            <p:nvPr/>
          </p:nvSpPr>
          <p:spPr>
            <a:xfrm>
              <a:off x="6760088" y="2605372"/>
              <a:ext cx="83949" cy="201712"/>
            </a:xfrm>
            <a:custGeom>
              <a:avLst/>
              <a:gdLst/>
              <a:ahLst/>
              <a:cxnLst/>
              <a:rect l="l" t="t" r="r" b="b"/>
              <a:pathLst>
                <a:path w="4037" h="9700" extrusionOk="0">
                  <a:moveTo>
                    <a:pt x="4037" y="1"/>
                  </a:moveTo>
                  <a:cubicBezTo>
                    <a:pt x="2569" y="1101"/>
                    <a:pt x="1435" y="2536"/>
                    <a:pt x="701" y="4204"/>
                  </a:cubicBezTo>
                  <a:cubicBezTo>
                    <a:pt x="368" y="5004"/>
                    <a:pt x="134" y="5838"/>
                    <a:pt x="67" y="6705"/>
                  </a:cubicBezTo>
                  <a:cubicBezTo>
                    <a:pt x="1" y="7239"/>
                    <a:pt x="1" y="7739"/>
                    <a:pt x="67" y="8273"/>
                  </a:cubicBezTo>
                  <a:cubicBezTo>
                    <a:pt x="67" y="8507"/>
                    <a:pt x="101" y="9541"/>
                    <a:pt x="334" y="9674"/>
                  </a:cubicBezTo>
                  <a:cubicBezTo>
                    <a:pt x="368" y="9691"/>
                    <a:pt x="401" y="9699"/>
                    <a:pt x="434" y="9699"/>
                  </a:cubicBezTo>
                  <a:cubicBezTo>
                    <a:pt x="468" y="9699"/>
                    <a:pt x="501" y="9691"/>
                    <a:pt x="534" y="9674"/>
                  </a:cubicBezTo>
                  <a:cubicBezTo>
                    <a:pt x="701" y="9574"/>
                    <a:pt x="801" y="9207"/>
                    <a:pt x="868" y="9040"/>
                  </a:cubicBezTo>
                  <a:cubicBezTo>
                    <a:pt x="935" y="8874"/>
                    <a:pt x="1001" y="8740"/>
                    <a:pt x="1035" y="8573"/>
                  </a:cubicBezTo>
                  <a:cubicBezTo>
                    <a:pt x="1202" y="8073"/>
                    <a:pt x="1202" y="7539"/>
                    <a:pt x="1368" y="7039"/>
                  </a:cubicBezTo>
                  <a:cubicBezTo>
                    <a:pt x="1802" y="5871"/>
                    <a:pt x="2336" y="4671"/>
                    <a:pt x="2936" y="3536"/>
                  </a:cubicBezTo>
                  <a:cubicBezTo>
                    <a:pt x="3236" y="3036"/>
                    <a:pt x="3470" y="2502"/>
                    <a:pt x="3670" y="1935"/>
                  </a:cubicBezTo>
                  <a:cubicBezTo>
                    <a:pt x="3737" y="1602"/>
                    <a:pt x="3803" y="1301"/>
                    <a:pt x="3870" y="968"/>
                  </a:cubicBezTo>
                  <a:cubicBezTo>
                    <a:pt x="3904" y="801"/>
                    <a:pt x="3904" y="101"/>
                    <a:pt x="40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35"/>
            <p:cNvSpPr/>
            <p:nvPr/>
          </p:nvSpPr>
          <p:spPr>
            <a:xfrm>
              <a:off x="6797562" y="2663642"/>
              <a:ext cx="90874" cy="190773"/>
            </a:xfrm>
            <a:custGeom>
              <a:avLst/>
              <a:gdLst/>
              <a:ahLst/>
              <a:cxnLst/>
              <a:rect l="l" t="t" r="r" b="b"/>
              <a:pathLst>
                <a:path w="4370" h="9174" extrusionOk="0">
                  <a:moveTo>
                    <a:pt x="4336" y="1"/>
                  </a:moveTo>
                  <a:cubicBezTo>
                    <a:pt x="3769" y="134"/>
                    <a:pt x="3436" y="734"/>
                    <a:pt x="3202" y="1301"/>
                  </a:cubicBezTo>
                  <a:lnTo>
                    <a:pt x="0" y="8173"/>
                  </a:lnTo>
                  <a:lnTo>
                    <a:pt x="200" y="9174"/>
                  </a:lnTo>
                  <a:cubicBezTo>
                    <a:pt x="1601" y="7006"/>
                    <a:pt x="2835" y="4737"/>
                    <a:pt x="3803" y="2369"/>
                  </a:cubicBezTo>
                  <a:cubicBezTo>
                    <a:pt x="4170" y="1635"/>
                    <a:pt x="4370" y="801"/>
                    <a:pt x="43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35"/>
            <p:cNvSpPr/>
            <p:nvPr/>
          </p:nvSpPr>
          <p:spPr>
            <a:xfrm>
              <a:off x="6302957" y="3405195"/>
              <a:ext cx="418291" cy="973913"/>
            </a:xfrm>
            <a:custGeom>
              <a:avLst/>
              <a:gdLst/>
              <a:ahLst/>
              <a:cxnLst/>
              <a:rect l="l" t="t" r="r" b="b"/>
              <a:pathLst>
                <a:path w="20115" h="46834" extrusionOk="0">
                  <a:moveTo>
                    <a:pt x="4504" y="0"/>
                  </a:moveTo>
                  <a:cubicBezTo>
                    <a:pt x="4170" y="2469"/>
                    <a:pt x="2602" y="4570"/>
                    <a:pt x="1635" y="6872"/>
                  </a:cubicBezTo>
                  <a:cubicBezTo>
                    <a:pt x="0" y="10775"/>
                    <a:pt x="134" y="15178"/>
                    <a:pt x="334" y="19414"/>
                  </a:cubicBezTo>
                  <a:cubicBezTo>
                    <a:pt x="734" y="28554"/>
                    <a:pt x="1101" y="37694"/>
                    <a:pt x="1535" y="46834"/>
                  </a:cubicBezTo>
                  <a:cubicBezTo>
                    <a:pt x="3336" y="46734"/>
                    <a:pt x="5104" y="46434"/>
                    <a:pt x="6839" y="45900"/>
                  </a:cubicBezTo>
                  <a:cubicBezTo>
                    <a:pt x="6071" y="40396"/>
                    <a:pt x="6005" y="34792"/>
                    <a:pt x="6672" y="29288"/>
                  </a:cubicBezTo>
                  <a:cubicBezTo>
                    <a:pt x="6839" y="28287"/>
                    <a:pt x="6872" y="27287"/>
                    <a:pt x="6805" y="26253"/>
                  </a:cubicBezTo>
                  <a:cubicBezTo>
                    <a:pt x="6638" y="25452"/>
                    <a:pt x="6438" y="24618"/>
                    <a:pt x="6171" y="23851"/>
                  </a:cubicBezTo>
                  <a:cubicBezTo>
                    <a:pt x="5838" y="22216"/>
                    <a:pt x="5671" y="20548"/>
                    <a:pt x="5704" y="18881"/>
                  </a:cubicBezTo>
                  <a:cubicBezTo>
                    <a:pt x="5638" y="15478"/>
                    <a:pt x="5571" y="12042"/>
                    <a:pt x="5504" y="8640"/>
                  </a:cubicBezTo>
                  <a:lnTo>
                    <a:pt x="5504" y="8640"/>
                  </a:lnTo>
                  <a:cubicBezTo>
                    <a:pt x="8351" y="8996"/>
                    <a:pt x="11227" y="9174"/>
                    <a:pt x="14103" y="9174"/>
                  </a:cubicBezTo>
                  <a:cubicBezTo>
                    <a:pt x="15541" y="9174"/>
                    <a:pt x="16979" y="9129"/>
                    <a:pt x="18414" y="9040"/>
                  </a:cubicBezTo>
                  <a:lnTo>
                    <a:pt x="18414" y="7372"/>
                  </a:lnTo>
                  <a:lnTo>
                    <a:pt x="18814" y="4470"/>
                  </a:lnTo>
                  <a:cubicBezTo>
                    <a:pt x="19514" y="3570"/>
                    <a:pt x="19948" y="2536"/>
                    <a:pt x="20115" y="1435"/>
                  </a:cubicBezTo>
                  <a:lnTo>
                    <a:pt x="20115" y="1435"/>
                  </a:lnTo>
                  <a:cubicBezTo>
                    <a:pt x="17784" y="2616"/>
                    <a:pt x="15222" y="3246"/>
                    <a:pt x="12618" y="3246"/>
                  </a:cubicBezTo>
                  <a:cubicBezTo>
                    <a:pt x="12426" y="3246"/>
                    <a:pt x="12234" y="3243"/>
                    <a:pt x="12042" y="3236"/>
                  </a:cubicBezTo>
                  <a:cubicBezTo>
                    <a:pt x="9207" y="3136"/>
                    <a:pt x="6538" y="1968"/>
                    <a:pt x="4504" y="0"/>
                  </a:cubicBezTo>
                  <a:close/>
                </a:path>
              </a:pathLst>
            </a:custGeom>
            <a:solidFill>
              <a:srgbClr val="AB9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35"/>
            <p:cNvSpPr/>
            <p:nvPr/>
          </p:nvSpPr>
          <p:spPr>
            <a:xfrm>
              <a:off x="6206527" y="4355538"/>
              <a:ext cx="200485" cy="167899"/>
            </a:xfrm>
            <a:custGeom>
              <a:avLst/>
              <a:gdLst/>
              <a:ahLst/>
              <a:cxnLst/>
              <a:rect l="l" t="t" r="r" b="b"/>
              <a:pathLst>
                <a:path w="9641" h="8074" extrusionOk="0">
                  <a:moveTo>
                    <a:pt x="1502" y="1"/>
                  </a:moveTo>
                  <a:lnTo>
                    <a:pt x="5405" y="2069"/>
                  </a:lnTo>
                  <a:cubicBezTo>
                    <a:pt x="5571" y="2169"/>
                    <a:pt x="5738" y="2269"/>
                    <a:pt x="5772" y="2436"/>
                  </a:cubicBezTo>
                  <a:cubicBezTo>
                    <a:pt x="5772" y="2569"/>
                    <a:pt x="5705" y="2669"/>
                    <a:pt x="5638" y="2769"/>
                  </a:cubicBezTo>
                  <a:cubicBezTo>
                    <a:pt x="4104" y="4871"/>
                    <a:pt x="2036" y="6472"/>
                    <a:pt x="1" y="8073"/>
                  </a:cubicBezTo>
                  <a:lnTo>
                    <a:pt x="3070" y="7506"/>
                  </a:lnTo>
                  <a:cubicBezTo>
                    <a:pt x="4337" y="7306"/>
                    <a:pt x="5605" y="6939"/>
                    <a:pt x="6806" y="6405"/>
                  </a:cubicBezTo>
                  <a:cubicBezTo>
                    <a:pt x="8006" y="5838"/>
                    <a:pt x="8940" y="4804"/>
                    <a:pt x="9374" y="3570"/>
                  </a:cubicBezTo>
                  <a:cubicBezTo>
                    <a:pt x="9474" y="3070"/>
                    <a:pt x="9541" y="2603"/>
                    <a:pt x="9574" y="2102"/>
                  </a:cubicBezTo>
                  <a:cubicBezTo>
                    <a:pt x="9641" y="1502"/>
                    <a:pt x="9608" y="901"/>
                    <a:pt x="9407" y="301"/>
                  </a:cubicBezTo>
                  <a:lnTo>
                    <a:pt x="1502" y="1"/>
                  </a:lnTo>
                  <a:close/>
                </a:path>
              </a:pathLst>
            </a:custGeom>
            <a:solidFill>
              <a:srgbClr val="AB9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35"/>
            <p:cNvSpPr/>
            <p:nvPr/>
          </p:nvSpPr>
          <p:spPr>
            <a:xfrm>
              <a:off x="6950847" y="3613984"/>
              <a:ext cx="48577" cy="234484"/>
            </a:xfrm>
            <a:custGeom>
              <a:avLst/>
              <a:gdLst/>
              <a:ahLst/>
              <a:cxnLst/>
              <a:rect l="l" t="t" r="r" b="b"/>
              <a:pathLst>
                <a:path w="2336" h="11276" extrusionOk="0">
                  <a:moveTo>
                    <a:pt x="835" y="1"/>
                  </a:moveTo>
                  <a:lnTo>
                    <a:pt x="1" y="5405"/>
                  </a:lnTo>
                  <a:lnTo>
                    <a:pt x="134" y="11276"/>
                  </a:lnTo>
                  <a:cubicBezTo>
                    <a:pt x="902" y="9908"/>
                    <a:pt x="1635" y="8507"/>
                    <a:pt x="2336" y="7106"/>
                  </a:cubicBezTo>
                  <a:cubicBezTo>
                    <a:pt x="2336" y="5572"/>
                    <a:pt x="2169" y="4037"/>
                    <a:pt x="2169" y="2503"/>
                  </a:cubicBezTo>
                  <a:cubicBezTo>
                    <a:pt x="2102" y="1502"/>
                    <a:pt x="1602" y="601"/>
                    <a:pt x="835" y="1"/>
                  </a:cubicBezTo>
                  <a:close/>
                </a:path>
              </a:pathLst>
            </a:custGeom>
            <a:solidFill>
              <a:srgbClr val="DAC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35"/>
            <p:cNvSpPr/>
            <p:nvPr/>
          </p:nvSpPr>
          <p:spPr>
            <a:xfrm>
              <a:off x="6953633" y="3761758"/>
              <a:ext cx="60368" cy="714475"/>
            </a:xfrm>
            <a:custGeom>
              <a:avLst/>
              <a:gdLst/>
              <a:ahLst/>
              <a:cxnLst/>
              <a:rect l="l" t="t" r="r" b="b"/>
              <a:pathLst>
                <a:path w="2903" h="34358" extrusionOk="0">
                  <a:moveTo>
                    <a:pt x="2202" y="0"/>
                  </a:moveTo>
                  <a:cubicBezTo>
                    <a:pt x="1501" y="1401"/>
                    <a:pt x="768" y="2769"/>
                    <a:pt x="0" y="4170"/>
                  </a:cubicBezTo>
                  <a:lnTo>
                    <a:pt x="801" y="34191"/>
                  </a:lnTo>
                  <a:lnTo>
                    <a:pt x="2902" y="34358"/>
                  </a:lnTo>
                  <a:cubicBezTo>
                    <a:pt x="2902" y="34358"/>
                    <a:pt x="2202" y="1701"/>
                    <a:pt x="2202" y="133"/>
                  </a:cubicBezTo>
                  <a:cubicBezTo>
                    <a:pt x="2202" y="67"/>
                    <a:pt x="2202" y="33"/>
                    <a:pt x="2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35"/>
            <p:cNvSpPr/>
            <p:nvPr/>
          </p:nvSpPr>
          <p:spPr>
            <a:xfrm>
              <a:off x="6417417" y="3593189"/>
              <a:ext cx="269150" cy="89502"/>
            </a:xfrm>
            <a:custGeom>
              <a:avLst/>
              <a:gdLst/>
              <a:ahLst/>
              <a:cxnLst/>
              <a:rect l="l" t="t" r="r" b="b"/>
              <a:pathLst>
                <a:path w="12943" h="4304" extrusionOk="0">
                  <a:moveTo>
                    <a:pt x="12943" y="0"/>
                  </a:moveTo>
                  <a:lnTo>
                    <a:pt x="0" y="167"/>
                  </a:lnTo>
                  <a:lnTo>
                    <a:pt x="100" y="4303"/>
                  </a:lnTo>
                  <a:cubicBezTo>
                    <a:pt x="467" y="4303"/>
                    <a:pt x="12709" y="3936"/>
                    <a:pt x="12709" y="3936"/>
                  </a:cubicBezTo>
                  <a:lnTo>
                    <a:pt x="12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35"/>
            <p:cNvSpPr/>
            <p:nvPr/>
          </p:nvSpPr>
          <p:spPr>
            <a:xfrm>
              <a:off x="6304558" y="2134704"/>
              <a:ext cx="466640" cy="323695"/>
            </a:xfrm>
            <a:custGeom>
              <a:avLst/>
              <a:gdLst/>
              <a:ahLst/>
              <a:cxnLst/>
              <a:rect l="l" t="t" r="r" b="b"/>
              <a:pathLst>
                <a:path w="22440" h="15566" extrusionOk="0">
                  <a:moveTo>
                    <a:pt x="21597" y="0"/>
                  </a:moveTo>
                  <a:cubicBezTo>
                    <a:pt x="21451" y="0"/>
                    <a:pt x="21321" y="92"/>
                    <a:pt x="21339" y="284"/>
                  </a:cubicBezTo>
                  <a:cubicBezTo>
                    <a:pt x="21339" y="1318"/>
                    <a:pt x="21539" y="2352"/>
                    <a:pt x="21539" y="3386"/>
                  </a:cubicBezTo>
                  <a:cubicBezTo>
                    <a:pt x="21505" y="4421"/>
                    <a:pt x="21372" y="5488"/>
                    <a:pt x="21105" y="6522"/>
                  </a:cubicBezTo>
                  <a:cubicBezTo>
                    <a:pt x="20638" y="8490"/>
                    <a:pt x="19604" y="10291"/>
                    <a:pt x="18203" y="11759"/>
                  </a:cubicBezTo>
                  <a:cubicBezTo>
                    <a:pt x="16509" y="13432"/>
                    <a:pt x="14212" y="14450"/>
                    <a:pt x="11919" y="14450"/>
                  </a:cubicBezTo>
                  <a:cubicBezTo>
                    <a:pt x="10556" y="14450"/>
                    <a:pt x="9194" y="14090"/>
                    <a:pt x="7962" y="13294"/>
                  </a:cubicBezTo>
                  <a:cubicBezTo>
                    <a:pt x="6228" y="12226"/>
                    <a:pt x="5060" y="10458"/>
                    <a:pt x="4760" y="8423"/>
                  </a:cubicBezTo>
                  <a:cubicBezTo>
                    <a:pt x="4760" y="8157"/>
                    <a:pt x="4527" y="7923"/>
                    <a:pt x="4260" y="7923"/>
                  </a:cubicBezTo>
                  <a:cubicBezTo>
                    <a:pt x="2992" y="7823"/>
                    <a:pt x="1324" y="7456"/>
                    <a:pt x="1091" y="5955"/>
                  </a:cubicBezTo>
                  <a:cubicBezTo>
                    <a:pt x="928" y="4762"/>
                    <a:pt x="1977" y="3789"/>
                    <a:pt x="3110" y="3789"/>
                  </a:cubicBezTo>
                  <a:cubicBezTo>
                    <a:pt x="3371" y="3789"/>
                    <a:pt x="3637" y="3841"/>
                    <a:pt x="3893" y="3954"/>
                  </a:cubicBezTo>
                  <a:cubicBezTo>
                    <a:pt x="3940" y="3983"/>
                    <a:pt x="3986" y="3996"/>
                    <a:pt x="4029" y="3996"/>
                  </a:cubicBezTo>
                  <a:cubicBezTo>
                    <a:pt x="4229" y="3996"/>
                    <a:pt x="4358" y="3718"/>
                    <a:pt x="4193" y="3553"/>
                  </a:cubicBezTo>
                  <a:cubicBezTo>
                    <a:pt x="3735" y="3262"/>
                    <a:pt x="3239" y="3130"/>
                    <a:pt x="2757" y="3130"/>
                  </a:cubicBezTo>
                  <a:cubicBezTo>
                    <a:pt x="1414" y="3130"/>
                    <a:pt x="173" y="4158"/>
                    <a:pt x="124" y="5655"/>
                  </a:cubicBezTo>
                  <a:cubicBezTo>
                    <a:pt x="1" y="7799"/>
                    <a:pt x="2044" y="8677"/>
                    <a:pt x="3826" y="8936"/>
                  </a:cubicBezTo>
                  <a:lnTo>
                    <a:pt x="3826" y="8936"/>
                  </a:lnTo>
                  <a:cubicBezTo>
                    <a:pt x="4481" y="12746"/>
                    <a:pt x="8063" y="15566"/>
                    <a:pt x="11910" y="15566"/>
                  </a:cubicBezTo>
                  <a:cubicBezTo>
                    <a:pt x="11995" y="15566"/>
                    <a:pt x="12080" y="15565"/>
                    <a:pt x="12165" y="15562"/>
                  </a:cubicBezTo>
                  <a:cubicBezTo>
                    <a:pt x="16569" y="15428"/>
                    <a:pt x="20271" y="12126"/>
                    <a:pt x="21639" y="8056"/>
                  </a:cubicBezTo>
                  <a:cubicBezTo>
                    <a:pt x="22073" y="6789"/>
                    <a:pt x="22306" y="5455"/>
                    <a:pt x="22339" y="4154"/>
                  </a:cubicBezTo>
                  <a:cubicBezTo>
                    <a:pt x="22439" y="2819"/>
                    <a:pt x="22306" y="1485"/>
                    <a:pt x="21939" y="218"/>
                  </a:cubicBezTo>
                  <a:cubicBezTo>
                    <a:pt x="21876" y="75"/>
                    <a:pt x="21730" y="0"/>
                    <a:pt x="21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35"/>
            <p:cNvSpPr/>
            <p:nvPr/>
          </p:nvSpPr>
          <p:spPr>
            <a:xfrm>
              <a:off x="6670604" y="2256442"/>
              <a:ext cx="27761" cy="26389"/>
            </a:xfrm>
            <a:custGeom>
              <a:avLst/>
              <a:gdLst/>
              <a:ahLst/>
              <a:cxnLst/>
              <a:rect l="l" t="t" r="r" b="b"/>
              <a:pathLst>
                <a:path w="1335" h="1269" extrusionOk="0">
                  <a:moveTo>
                    <a:pt x="668" y="1"/>
                  </a:moveTo>
                  <a:cubicBezTo>
                    <a:pt x="601" y="1"/>
                    <a:pt x="534" y="34"/>
                    <a:pt x="468" y="101"/>
                  </a:cubicBezTo>
                  <a:cubicBezTo>
                    <a:pt x="424" y="123"/>
                    <a:pt x="395" y="159"/>
                    <a:pt x="370" y="200"/>
                  </a:cubicBezTo>
                  <a:lnTo>
                    <a:pt x="370" y="200"/>
                  </a:lnTo>
                  <a:cubicBezTo>
                    <a:pt x="369" y="200"/>
                    <a:pt x="369" y="201"/>
                    <a:pt x="368" y="201"/>
                  </a:cubicBezTo>
                  <a:cubicBezTo>
                    <a:pt x="301" y="268"/>
                    <a:pt x="234" y="301"/>
                    <a:pt x="201" y="368"/>
                  </a:cubicBezTo>
                  <a:cubicBezTo>
                    <a:pt x="201" y="379"/>
                    <a:pt x="200" y="389"/>
                    <a:pt x="198" y="399"/>
                  </a:cubicBezTo>
                  <a:lnTo>
                    <a:pt x="198" y="399"/>
                  </a:lnTo>
                  <a:cubicBezTo>
                    <a:pt x="191" y="407"/>
                    <a:pt x="185" y="415"/>
                    <a:pt x="178" y="423"/>
                  </a:cubicBezTo>
                  <a:lnTo>
                    <a:pt x="178" y="423"/>
                  </a:lnTo>
                  <a:cubicBezTo>
                    <a:pt x="108" y="473"/>
                    <a:pt x="56" y="546"/>
                    <a:pt x="34" y="635"/>
                  </a:cubicBezTo>
                  <a:cubicBezTo>
                    <a:pt x="1" y="701"/>
                    <a:pt x="1" y="768"/>
                    <a:pt x="34" y="835"/>
                  </a:cubicBezTo>
                  <a:cubicBezTo>
                    <a:pt x="34" y="902"/>
                    <a:pt x="67" y="968"/>
                    <a:pt x="134" y="1002"/>
                  </a:cubicBezTo>
                  <a:cubicBezTo>
                    <a:pt x="167" y="1035"/>
                    <a:pt x="201" y="1102"/>
                    <a:pt x="268" y="1135"/>
                  </a:cubicBezTo>
                  <a:cubicBezTo>
                    <a:pt x="303" y="1153"/>
                    <a:pt x="330" y="1161"/>
                    <a:pt x="357" y="1170"/>
                  </a:cubicBezTo>
                  <a:lnTo>
                    <a:pt x="357" y="1170"/>
                  </a:lnTo>
                  <a:cubicBezTo>
                    <a:pt x="378" y="1181"/>
                    <a:pt x="403" y="1191"/>
                    <a:pt x="434" y="1202"/>
                  </a:cubicBezTo>
                  <a:cubicBezTo>
                    <a:pt x="435" y="1203"/>
                    <a:pt x="436" y="1204"/>
                    <a:pt x="437" y="1205"/>
                  </a:cubicBezTo>
                  <a:lnTo>
                    <a:pt x="437" y="1205"/>
                  </a:lnTo>
                  <a:lnTo>
                    <a:pt x="401" y="1202"/>
                  </a:lnTo>
                  <a:lnTo>
                    <a:pt x="401" y="1202"/>
                  </a:lnTo>
                  <a:cubicBezTo>
                    <a:pt x="468" y="1235"/>
                    <a:pt x="568" y="1268"/>
                    <a:pt x="634" y="1268"/>
                  </a:cubicBezTo>
                  <a:lnTo>
                    <a:pt x="868" y="1268"/>
                  </a:lnTo>
                  <a:lnTo>
                    <a:pt x="1035" y="1202"/>
                  </a:lnTo>
                  <a:cubicBezTo>
                    <a:pt x="1101" y="1135"/>
                    <a:pt x="1202" y="1068"/>
                    <a:pt x="1235" y="968"/>
                  </a:cubicBezTo>
                  <a:lnTo>
                    <a:pt x="1235" y="935"/>
                  </a:lnTo>
                  <a:cubicBezTo>
                    <a:pt x="1268" y="902"/>
                    <a:pt x="1302" y="835"/>
                    <a:pt x="1302" y="768"/>
                  </a:cubicBezTo>
                  <a:cubicBezTo>
                    <a:pt x="1335" y="701"/>
                    <a:pt x="1335" y="635"/>
                    <a:pt x="1335" y="568"/>
                  </a:cubicBezTo>
                  <a:lnTo>
                    <a:pt x="1335" y="535"/>
                  </a:lnTo>
                  <a:lnTo>
                    <a:pt x="1335" y="368"/>
                  </a:lnTo>
                  <a:cubicBezTo>
                    <a:pt x="1335" y="301"/>
                    <a:pt x="1268" y="234"/>
                    <a:pt x="1235" y="201"/>
                  </a:cubicBezTo>
                  <a:lnTo>
                    <a:pt x="1135" y="101"/>
                  </a:lnTo>
                  <a:cubicBezTo>
                    <a:pt x="1101" y="34"/>
                    <a:pt x="1035" y="1"/>
                    <a:pt x="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35"/>
            <p:cNvSpPr/>
            <p:nvPr/>
          </p:nvSpPr>
          <p:spPr>
            <a:xfrm>
              <a:off x="6531169" y="2245358"/>
              <a:ext cx="30548" cy="24996"/>
            </a:xfrm>
            <a:custGeom>
              <a:avLst/>
              <a:gdLst/>
              <a:ahLst/>
              <a:cxnLst/>
              <a:rect l="l" t="t" r="r" b="b"/>
              <a:pathLst>
                <a:path w="1469" h="1202" extrusionOk="0">
                  <a:moveTo>
                    <a:pt x="735" y="0"/>
                  </a:moveTo>
                  <a:cubicBezTo>
                    <a:pt x="1" y="67"/>
                    <a:pt x="1" y="1134"/>
                    <a:pt x="735" y="1201"/>
                  </a:cubicBezTo>
                  <a:cubicBezTo>
                    <a:pt x="1469" y="1134"/>
                    <a:pt x="1469" y="67"/>
                    <a:pt x="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35"/>
            <p:cNvSpPr/>
            <p:nvPr/>
          </p:nvSpPr>
          <p:spPr>
            <a:xfrm>
              <a:off x="6431287" y="2412576"/>
              <a:ext cx="55523" cy="125269"/>
            </a:xfrm>
            <a:custGeom>
              <a:avLst/>
              <a:gdLst/>
              <a:ahLst/>
              <a:cxnLst/>
              <a:rect l="l" t="t" r="r" b="b"/>
              <a:pathLst>
                <a:path w="2670" h="6024" extrusionOk="0">
                  <a:moveTo>
                    <a:pt x="1694" y="1"/>
                  </a:moveTo>
                  <a:cubicBezTo>
                    <a:pt x="1569" y="1"/>
                    <a:pt x="1446" y="111"/>
                    <a:pt x="1468" y="265"/>
                  </a:cubicBezTo>
                  <a:cubicBezTo>
                    <a:pt x="1468" y="565"/>
                    <a:pt x="1535" y="899"/>
                    <a:pt x="1602" y="1232"/>
                  </a:cubicBezTo>
                  <a:cubicBezTo>
                    <a:pt x="1668" y="1566"/>
                    <a:pt x="1702" y="1866"/>
                    <a:pt x="1702" y="2200"/>
                  </a:cubicBezTo>
                  <a:cubicBezTo>
                    <a:pt x="1702" y="2633"/>
                    <a:pt x="1635" y="3034"/>
                    <a:pt x="1535" y="3434"/>
                  </a:cubicBezTo>
                  <a:cubicBezTo>
                    <a:pt x="1502" y="3567"/>
                    <a:pt x="1468" y="3701"/>
                    <a:pt x="1435" y="3834"/>
                  </a:cubicBezTo>
                  <a:lnTo>
                    <a:pt x="1401" y="3934"/>
                  </a:lnTo>
                  <a:cubicBezTo>
                    <a:pt x="1335" y="4068"/>
                    <a:pt x="1335" y="4101"/>
                    <a:pt x="1268" y="4168"/>
                  </a:cubicBezTo>
                  <a:cubicBezTo>
                    <a:pt x="1168" y="4301"/>
                    <a:pt x="1068" y="4435"/>
                    <a:pt x="934" y="4535"/>
                  </a:cubicBezTo>
                  <a:cubicBezTo>
                    <a:pt x="668" y="4735"/>
                    <a:pt x="434" y="4935"/>
                    <a:pt x="201" y="5135"/>
                  </a:cubicBezTo>
                  <a:cubicBezTo>
                    <a:pt x="34" y="5302"/>
                    <a:pt x="0" y="5569"/>
                    <a:pt x="101" y="5769"/>
                  </a:cubicBezTo>
                  <a:cubicBezTo>
                    <a:pt x="206" y="5927"/>
                    <a:pt x="374" y="6023"/>
                    <a:pt x="556" y="6023"/>
                  </a:cubicBezTo>
                  <a:cubicBezTo>
                    <a:pt x="603" y="6023"/>
                    <a:pt x="652" y="6016"/>
                    <a:pt x="701" y="6003"/>
                  </a:cubicBezTo>
                  <a:cubicBezTo>
                    <a:pt x="1301" y="5736"/>
                    <a:pt x="1802" y="5302"/>
                    <a:pt x="2169" y="4768"/>
                  </a:cubicBezTo>
                  <a:cubicBezTo>
                    <a:pt x="2402" y="4435"/>
                    <a:pt x="2536" y="4034"/>
                    <a:pt x="2569" y="3634"/>
                  </a:cubicBezTo>
                  <a:cubicBezTo>
                    <a:pt x="2569" y="3467"/>
                    <a:pt x="2602" y="3301"/>
                    <a:pt x="2636" y="3134"/>
                  </a:cubicBezTo>
                  <a:lnTo>
                    <a:pt x="2636" y="3034"/>
                  </a:lnTo>
                  <a:cubicBezTo>
                    <a:pt x="2636" y="2934"/>
                    <a:pt x="2669" y="2867"/>
                    <a:pt x="2669" y="2767"/>
                  </a:cubicBezTo>
                  <a:cubicBezTo>
                    <a:pt x="2669" y="2567"/>
                    <a:pt x="2669" y="2400"/>
                    <a:pt x="2669" y="2200"/>
                  </a:cubicBezTo>
                  <a:cubicBezTo>
                    <a:pt x="2636" y="1800"/>
                    <a:pt x="2536" y="1433"/>
                    <a:pt x="2369" y="1066"/>
                  </a:cubicBezTo>
                  <a:cubicBezTo>
                    <a:pt x="2269" y="699"/>
                    <a:pt x="2102" y="365"/>
                    <a:pt x="1868" y="98"/>
                  </a:cubicBezTo>
                  <a:cubicBezTo>
                    <a:pt x="1823" y="30"/>
                    <a:pt x="1758" y="1"/>
                    <a:pt x="1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35"/>
            <p:cNvSpPr/>
            <p:nvPr/>
          </p:nvSpPr>
          <p:spPr>
            <a:xfrm>
              <a:off x="6437651" y="2412971"/>
              <a:ext cx="254468" cy="159914"/>
            </a:xfrm>
            <a:custGeom>
              <a:avLst/>
              <a:gdLst/>
              <a:ahLst/>
              <a:cxnLst/>
              <a:rect l="l" t="t" r="r" b="b"/>
              <a:pathLst>
                <a:path w="12237" h="7690" extrusionOk="0">
                  <a:moveTo>
                    <a:pt x="9992" y="1"/>
                  </a:moveTo>
                  <a:cubicBezTo>
                    <a:pt x="9919" y="1"/>
                    <a:pt x="9849" y="46"/>
                    <a:pt x="9835" y="146"/>
                  </a:cubicBezTo>
                  <a:cubicBezTo>
                    <a:pt x="9284" y="1586"/>
                    <a:pt x="10082" y="3560"/>
                    <a:pt x="11147" y="4674"/>
                  </a:cubicBezTo>
                  <a:lnTo>
                    <a:pt x="11147" y="4674"/>
                  </a:lnTo>
                  <a:cubicBezTo>
                    <a:pt x="9853" y="6023"/>
                    <a:pt x="8024" y="6686"/>
                    <a:pt x="6166" y="6717"/>
                  </a:cubicBezTo>
                  <a:cubicBezTo>
                    <a:pt x="6061" y="6721"/>
                    <a:pt x="5957" y="6722"/>
                    <a:pt x="5852" y="6722"/>
                  </a:cubicBezTo>
                  <a:cubicBezTo>
                    <a:pt x="4923" y="6722"/>
                    <a:pt x="4000" y="6590"/>
                    <a:pt x="3130" y="6350"/>
                  </a:cubicBezTo>
                  <a:cubicBezTo>
                    <a:pt x="2163" y="6050"/>
                    <a:pt x="1262" y="5450"/>
                    <a:pt x="295" y="5316"/>
                  </a:cubicBezTo>
                  <a:cubicBezTo>
                    <a:pt x="280" y="5313"/>
                    <a:pt x="266" y="5312"/>
                    <a:pt x="252" y="5312"/>
                  </a:cubicBezTo>
                  <a:cubicBezTo>
                    <a:pt x="106" y="5312"/>
                    <a:pt x="1" y="5462"/>
                    <a:pt x="61" y="5583"/>
                  </a:cubicBezTo>
                  <a:cubicBezTo>
                    <a:pt x="595" y="6551"/>
                    <a:pt x="1829" y="6951"/>
                    <a:pt x="2797" y="7251"/>
                  </a:cubicBezTo>
                  <a:cubicBezTo>
                    <a:pt x="3788" y="7552"/>
                    <a:pt x="4834" y="7690"/>
                    <a:pt x="5886" y="7690"/>
                  </a:cubicBezTo>
                  <a:cubicBezTo>
                    <a:pt x="6001" y="7690"/>
                    <a:pt x="6117" y="7688"/>
                    <a:pt x="6232" y="7685"/>
                  </a:cubicBezTo>
                  <a:cubicBezTo>
                    <a:pt x="8467" y="7585"/>
                    <a:pt x="10669" y="6751"/>
                    <a:pt x="12070" y="4949"/>
                  </a:cubicBezTo>
                  <a:cubicBezTo>
                    <a:pt x="12237" y="4783"/>
                    <a:pt x="12237" y="4516"/>
                    <a:pt x="12070" y="4349"/>
                  </a:cubicBezTo>
                  <a:cubicBezTo>
                    <a:pt x="10936" y="3415"/>
                    <a:pt x="10202" y="1647"/>
                    <a:pt x="10169" y="213"/>
                  </a:cubicBezTo>
                  <a:cubicBezTo>
                    <a:pt x="10188" y="80"/>
                    <a:pt x="10087" y="1"/>
                    <a:pt x="9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35"/>
            <p:cNvSpPr/>
            <p:nvPr/>
          </p:nvSpPr>
          <p:spPr>
            <a:xfrm>
              <a:off x="6411864" y="2502330"/>
              <a:ext cx="282105" cy="95595"/>
            </a:xfrm>
            <a:custGeom>
              <a:avLst/>
              <a:gdLst/>
              <a:ahLst/>
              <a:cxnLst/>
              <a:rect l="l" t="t" r="r" b="b"/>
              <a:pathLst>
                <a:path w="13566" h="4597" extrusionOk="0">
                  <a:moveTo>
                    <a:pt x="12889" y="0"/>
                  </a:moveTo>
                  <a:cubicBezTo>
                    <a:pt x="12724" y="0"/>
                    <a:pt x="12565" y="74"/>
                    <a:pt x="12476" y="252"/>
                  </a:cubicBezTo>
                  <a:cubicBezTo>
                    <a:pt x="11509" y="2387"/>
                    <a:pt x="9340" y="3555"/>
                    <a:pt x="7039" y="3555"/>
                  </a:cubicBezTo>
                  <a:cubicBezTo>
                    <a:pt x="5738" y="3555"/>
                    <a:pt x="4437" y="3254"/>
                    <a:pt x="3269" y="2687"/>
                  </a:cubicBezTo>
                  <a:cubicBezTo>
                    <a:pt x="2702" y="2420"/>
                    <a:pt x="2202" y="2053"/>
                    <a:pt x="1635" y="1753"/>
                  </a:cubicBezTo>
                  <a:cubicBezTo>
                    <a:pt x="1435" y="1687"/>
                    <a:pt x="1235" y="1553"/>
                    <a:pt x="1068" y="1386"/>
                  </a:cubicBezTo>
                  <a:cubicBezTo>
                    <a:pt x="868" y="1220"/>
                    <a:pt x="768" y="986"/>
                    <a:pt x="568" y="819"/>
                  </a:cubicBezTo>
                  <a:cubicBezTo>
                    <a:pt x="544" y="796"/>
                    <a:pt x="512" y="785"/>
                    <a:pt x="479" y="785"/>
                  </a:cubicBezTo>
                  <a:cubicBezTo>
                    <a:pt x="419" y="785"/>
                    <a:pt x="356" y="821"/>
                    <a:pt x="334" y="886"/>
                  </a:cubicBezTo>
                  <a:cubicBezTo>
                    <a:pt x="0" y="1953"/>
                    <a:pt x="1802" y="2854"/>
                    <a:pt x="2502" y="3254"/>
                  </a:cubicBezTo>
                  <a:cubicBezTo>
                    <a:pt x="3837" y="4055"/>
                    <a:pt x="5371" y="4522"/>
                    <a:pt x="6939" y="4589"/>
                  </a:cubicBezTo>
                  <a:cubicBezTo>
                    <a:pt x="7048" y="4594"/>
                    <a:pt x="7157" y="4597"/>
                    <a:pt x="7266" y="4597"/>
                  </a:cubicBezTo>
                  <a:cubicBezTo>
                    <a:pt x="9861" y="4597"/>
                    <a:pt x="12450" y="3085"/>
                    <a:pt x="13410" y="652"/>
                  </a:cubicBezTo>
                  <a:cubicBezTo>
                    <a:pt x="13566" y="297"/>
                    <a:pt x="13217" y="0"/>
                    <a:pt x="12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35"/>
            <p:cNvSpPr/>
            <p:nvPr/>
          </p:nvSpPr>
          <p:spPr>
            <a:xfrm>
              <a:off x="6203055" y="2500541"/>
              <a:ext cx="248937" cy="439336"/>
            </a:xfrm>
            <a:custGeom>
              <a:avLst/>
              <a:gdLst/>
              <a:ahLst/>
              <a:cxnLst/>
              <a:rect l="l" t="t" r="r" b="b"/>
              <a:pathLst>
                <a:path w="11971" h="21127" extrusionOk="0">
                  <a:moveTo>
                    <a:pt x="11777" y="0"/>
                  </a:moveTo>
                  <a:cubicBezTo>
                    <a:pt x="11766" y="0"/>
                    <a:pt x="11754" y="2"/>
                    <a:pt x="11743" y="5"/>
                  </a:cubicBezTo>
                  <a:cubicBezTo>
                    <a:pt x="10142" y="805"/>
                    <a:pt x="8574" y="1672"/>
                    <a:pt x="6873" y="2273"/>
                  </a:cubicBezTo>
                  <a:cubicBezTo>
                    <a:pt x="5305" y="2773"/>
                    <a:pt x="3870" y="4074"/>
                    <a:pt x="2836" y="5342"/>
                  </a:cubicBezTo>
                  <a:cubicBezTo>
                    <a:pt x="1769" y="6576"/>
                    <a:pt x="968" y="8044"/>
                    <a:pt x="501" y="9611"/>
                  </a:cubicBezTo>
                  <a:cubicBezTo>
                    <a:pt x="234" y="10412"/>
                    <a:pt x="68" y="11279"/>
                    <a:pt x="34" y="12113"/>
                  </a:cubicBezTo>
                  <a:cubicBezTo>
                    <a:pt x="34" y="13014"/>
                    <a:pt x="134" y="13881"/>
                    <a:pt x="68" y="14782"/>
                  </a:cubicBezTo>
                  <a:cubicBezTo>
                    <a:pt x="1" y="15849"/>
                    <a:pt x="1" y="16917"/>
                    <a:pt x="68" y="18018"/>
                  </a:cubicBezTo>
                  <a:cubicBezTo>
                    <a:pt x="101" y="18585"/>
                    <a:pt x="168" y="19152"/>
                    <a:pt x="201" y="19719"/>
                  </a:cubicBezTo>
                  <a:cubicBezTo>
                    <a:pt x="268" y="20219"/>
                    <a:pt x="234" y="20653"/>
                    <a:pt x="568" y="21020"/>
                  </a:cubicBezTo>
                  <a:cubicBezTo>
                    <a:pt x="640" y="21092"/>
                    <a:pt x="737" y="21126"/>
                    <a:pt x="832" y="21126"/>
                  </a:cubicBezTo>
                  <a:cubicBezTo>
                    <a:pt x="957" y="21126"/>
                    <a:pt x="1078" y="21067"/>
                    <a:pt x="1135" y="20953"/>
                  </a:cubicBezTo>
                  <a:cubicBezTo>
                    <a:pt x="1435" y="20486"/>
                    <a:pt x="1302" y="19919"/>
                    <a:pt x="1269" y="19385"/>
                  </a:cubicBezTo>
                  <a:cubicBezTo>
                    <a:pt x="1235" y="18785"/>
                    <a:pt x="1202" y="18151"/>
                    <a:pt x="1168" y="17551"/>
                  </a:cubicBezTo>
                  <a:cubicBezTo>
                    <a:pt x="1102" y="16416"/>
                    <a:pt x="1135" y="15316"/>
                    <a:pt x="1202" y="14215"/>
                  </a:cubicBezTo>
                  <a:cubicBezTo>
                    <a:pt x="1269" y="13114"/>
                    <a:pt x="1035" y="12080"/>
                    <a:pt x="1235" y="11012"/>
                  </a:cubicBezTo>
                  <a:cubicBezTo>
                    <a:pt x="1435" y="9978"/>
                    <a:pt x="1769" y="8978"/>
                    <a:pt x="2236" y="8044"/>
                  </a:cubicBezTo>
                  <a:cubicBezTo>
                    <a:pt x="3170" y="6142"/>
                    <a:pt x="4571" y="4508"/>
                    <a:pt x="6339" y="3340"/>
                  </a:cubicBezTo>
                  <a:cubicBezTo>
                    <a:pt x="7173" y="2773"/>
                    <a:pt x="8207" y="2473"/>
                    <a:pt x="9074" y="1973"/>
                  </a:cubicBezTo>
                  <a:cubicBezTo>
                    <a:pt x="10041" y="1439"/>
                    <a:pt x="10975" y="839"/>
                    <a:pt x="11909" y="271"/>
                  </a:cubicBezTo>
                  <a:cubicBezTo>
                    <a:pt x="11970" y="150"/>
                    <a:pt x="11892" y="0"/>
                    <a:pt x="11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35"/>
            <p:cNvSpPr/>
            <p:nvPr/>
          </p:nvSpPr>
          <p:spPr>
            <a:xfrm>
              <a:off x="6392441" y="2075124"/>
              <a:ext cx="77856" cy="177839"/>
            </a:xfrm>
            <a:custGeom>
              <a:avLst/>
              <a:gdLst/>
              <a:ahLst/>
              <a:cxnLst/>
              <a:rect l="l" t="t" r="r" b="b"/>
              <a:pathLst>
                <a:path w="3744" h="8552" extrusionOk="0">
                  <a:moveTo>
                    <a:pt x="3261" y="0"/>
                  </a:moveTo>
                  <a:cubicBezTo>
                    <a:pt x="3113" y="0"/>
                    <a:pt x="2975" y="83"/>
                    <a:pt x="2936" y="281"/>
                  </a:cubicBezTo>
                  <a:cubicBezTo>
                    <a:pt x="2702" y="914"/>
                    <a:pt x="2369" y="1515"/>
                    <a:pt x="1935" y="2015"/>
                  </a:cubicBezTo>
                  <a:cubicBezTo>
                    <a:pt x="1468" y="2549"/>
                    <a:pt x="1135" y="3183"/>
                    <a:pt x="934" y="3883"/>
                  </a:cubicBezTo>
                  <a:cubicBezTo>
                    <a:pt x="701" y="4550"/>
                    <a:pt x="601" y="5251"/>
                    <a:pt x="568" y="5951"/>
                  </a:cubicBezTo>
                  <a:cubicBezTo>
                    <a:pt x="563" y="6061"/>
                    <a:pt x="559" y="6170"/>
                    <a:pt x="557" y="6279"/>
                  </a:cubicBezTo>
                  <a:lnTo>
                    <a:pt x="557" y="6279"/>
                  </a:lnTo>
                  <a:cubicBezTo>
                    <a:pt x="536" y="6193"/>
                    <a:pt x="518" y="6106"/>
                    <a:pt x="501" y="6018"/>
                  </a:cubicBezTo>
                  <a:cubicBezTo>
                    <a:pt x="466" y="5931"/>
                    <a:pt x="358" y="5880"/>
                    <a:pt x="259" y="5880"/>
                  </a:cubicBezTo>
                  <a:cubicBezTo>
                    <a:pt x="167" y="5880"/>
                    <a:pt x="83" y="5922"/>
                    <a:pt x="67" y="6018"/>
                  </a:cubicBezTo>
                  <a:cubicBezTo>
                    <a:pt x="0" y="6885"/>
                    <a:pt x="234" y="7719"/>
                    <a:pt x="768" y="8386"/>
                  </a:cubicBezTo>
                  <a:cubicBezTo>
                    <a:pt x="844" y="8500"/>
                    <a:pt x="958" y="8552"/>
                    <a:pt x="1071" y="8552"/>
                  </a:cubicBezTo>
                  <a:cubicBezTo>
                    <a:pt x="1255" y="8552"/>
                    <a:pt x="1435" y="8414"/>
                    <a:pt x="1435" y="8186"/>
                  </a:cubicBezTo>
                  <a:cubicBezTo>
                    <a:pt x="1468" y="7486"/>
                    <a:pt x="1502" y="6752"/>
                    <a:pt x="1535" y="6018"/>
                  </a:cubicBezTo>
                  <a:cubicBezTo>
                    <a:pt x="1568" y="5351"/>
                    <a:pt x="1702" y="4650"/>
                    <a:pt x="1902" y="3983"/>
                  </a:cubicBezTo>
                  <a:cubicBezTo>
                    <a:pt x="2302" y="2749"/>
                    <a:pt x="3470" y="1815"/>
                    <a:pt x="3703" y="481"/>
                  </a:cubicBezTo>
                  <a:cubicBezTo>
                    <a:pt x="3744" y="198"/>
                    <a:pt x="3490" y="0"/>
                    <a:pt x="3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35"/>
            <p:cNvSpPr/>
            <p:nvPr/>
          </p:nvSpPr>
          <p:spPr>
            <a:xfrm>
              <a:off x="6322380" y="1878480"/>
              <a:ext cx="463375" cy="331722"/>
            </a:xfrm>
            <a:custGeom>
              <a:avLst/>
              <a:gdLst/>
              <a:ahLst/>
              <a:cxnLst/>
              <a:rect l="l" t="t" r="r" b="b"/>
              <a:pathLst>
                <a:path w="22283" h="15952" extrusionOk="0">
                  <a:moveTo>
                    <a:pt x="13725" y="1"/>
                  </a:moveTo>
                  <a:cubicBezTo>
                    <a:pt x="12942" y="1"/>
                    <a:pt x="12154" y="71"/>
                    <a:pt x="11375" y="196"/>
                  </a:cubicBezTo>
                  <a:cubicBezTo>
                    <a:pt x="9607" y="497"/>
                    <a:pt x="7873" y="1030"/>
                    <a:pt x="6238" y="1764"/>
                  </a:cubicBezTo>
                  <a:cubicBezTo>
                    <a:pt x="5141" y="2268"/>
                    <a:pt x="4071" y="3088"/>
                    <a:pt x="3799" y="4294"/>
                  </a:cubicBezTo>
                  <a:lnTo>
                    <a:pt x="3799" y="4294"/>
                  </a:lnTo>
                  <a:cubicBezTo>
                    <a:pt x="1850" y="4296"/>
                    <a:pt x="411" y="6062"/>
                    <a:pt x="134" y="7969"/>
                  </a:cubicBezTo>
                  <a:cubicBezTo>
                    <a:pt x="0" y="9203"/>
                    <a:pt x="67" y="10470"/>
                    <a:pt x="367" y="11671"/>
                  </a:cubicBezTo>
                  <a:cubicBezTo>
                    <a:pt x="634" y="13039"/>
                    <a:pt x="768" y="14573"/>
                    <a:pt x="1335" y="15841"/>
                  </a:cubicBezTo>
                  <a:cubicBezTo>
                    <a:pt x="1361" y="15920"/>
                    <a:pt x="1418" y="15952"/>
                    <a:pt x="1478" y="15952"/>
                  </a:cubicBezTo>
                  <a:cubicBezTo>
                    <a:pt x="1570" y="15952"/>
                    <a:pt x="1668" y="15875"/>
                    <a:pt x="1668" y="15774"/>
                  </a:cubicBezTo>
                  <a:cubicBezTo>
                    <a:pt x="1735" y="14673"/>
                    <a:pt x="1468" y="13539"/>
                    <a:pt x="1268" y="12472"/>
                  </a:cubicBezTo>
                  <a:cubicBezTo>
                    <a:pt x="1068" y="11371"/>
                    <a:pt x="934" y="10237"/>
                    <a:pt x="901" y="9136"/>
                  </a:cubicBezTo>
                  <a:cubicBezTo>
                    <a:pt x="901" y="7506"/>
                    <a:pt x="1755" y="5170"/>
                    <a:pt x="3656" y="5170"/>
                  </a:cubicBezTo>
                  <a:cubicBezTo>
                    <a:pt x="3779" y="5170"/>
                    <a:pt x="3905" y="5180"/>
                    <a:pt x="4037" y="5200"/>
                  </a:cubicBezTo>
                  <a:cubicBezTo>
                    <a:pt x="4076" y="5209"/>
                    <a:pt x="4114" y="5213"/>
                    <a:pt x="4152" y="5213"/>
                  </a:cubicBezTo>
                  <a:cubicBezTo>
                    <a:pt x="4402" y="5213"/>
                    <a:pt x="4604" y="5027"/>
                    <a:pt x="4604" y="4766"/>
                  </a:cubicBezTo>
                  <a:cubicBezTo>
                    <a:pt x="4704" y="3632"/>
                    <a:pt x="5771" y="2965"/>
                    <a:pt x="6705" y="2565"/>
                  </a:cubicBezTo>
                  <a:cubicBezTo>
                    <a:pt x="7939" y="1998"/>
                    <a:pt x="9240" y="1597"/>
                    <a:pt x="10575" y="1330"/>
                  </a:cubicBezTo>
                  <a:cubicBezTo>
                    <a:pt x="11621" y="1086"/>
                    <a:pt x="12701" y="935"/>
                    <a:pt x="13770" y="935"/>
                  </a:cubicBezTo>
                  <a:cubicBezTo>
                    <a:pt x="15327" y="935"/>
                    <a:pt x="16863" y="1254"/>
                    <a:pt x="18247" y="2064"/>
                  </a:cubicBezTo>
                  <a:cubicBezTo>
                    <a:pt x="19281" y="2631"/>
                    <a:pt x="20115" y="3465"/>
                    <a:pt x="20682" y="4499"/>
                  </a:cubicBezTo>
                  <a:cubicBezTo>
                    <a:pt x="21416" y="5934"/>
                    <a:pt x="20815" y="7101"/>
                    <a:pt x="19748" y="8102"/>
                  </a:cubicBezTo>
                  <a:cubicBezTo>
                    <a:pt x="17880" y="9903"/>
                    <a:pt x="15445" y="11338"/>
                    <a:pt x="12810" y="11538"/>
                  </a:cubicBezTo>
                  <a:cubicBezTo>
                    <a:pt x="12653" y="11546"/>
                    <a:pt x="12497" y="11550"/>
                    <a:pt x="12342" y="11550"/>
                  </a:cubicBezTo>
                  <a:cubicBezTo>
                    <a:pt x="11231" y="11550"/>
                    <a:pt x="10131" y="11339"/>
                    <a:pt x="9107" y="10871"/>
                  </a:cubicBezTo>
                  <a:cubicBezTo>
                    <a:pt x="7873" y="10337"/>
                    <a:pt x="7039" y="9403"/>
                    <a:pt x="6105" y="8469"/>
                  </a:cubicBezTo>
                  <a:cubicBezTo>
                    <a:pt x="6039" y="8403"/>
                    <a:pt x="5960" y="8375"/>
                    <a:pt x="5882" y="8375"/>
                  </a:cubicBezTo>
                  <a:cubicBezTo>
                    <a:pt x="5683" y="8375"/>
                    <a:pt x="5490" y="8563"/>
                    <a:pt x="5538" y="8802"/>
                  </a:cubicBezTo>
                  <a:cubicBezTo>
                    <a:pt x="5971" y="10070"/>
                    <a:pt x="7139" y="11004"/>
                    <a:pt x="8306" y="11605"/>
                  </a:cubicBezTo>
                  <a:cubicBezTo>
                    <a:pt x="9507" y="12205"/>
                    <a:pt x="10808" y="12539"/>
                    <a:pt x="12142" y="12539"/>
                  </a:cubicBezTo>
                  <a:cubicBezTo>
                    <a:pt x="12175" y="12539"/>
                    <a:pt x="12208" y="12539"/>
                    <a:pt x="12241" y="12539"/>
                  </a:cubicBezTo>
                  <a:cubicBezTo>
                    <a:pt x="15207" y="12539"/>
                    <a:pt x="18037" y="11049"/>
                    <a:pt x="20181" y="9069"/>
                  </a:cubicBezTo>
                  <a:cubicBezTo>
                    <a:pt x="21282" y="8102"/>
                    <a:pt x="22283" y="6801"/>
                    <a:pt x="21983" y="5233"/>
                  </a:cubicBezTo>
                  <a:cubicBezTo>
                    <a:pt x="21749" y="3899"/>
                    <a:pt x="20749" y="2665"/>
                    <a:pt x="19681" y="1864"/>
                  </a:cubicBezTo>
                  <a:cubicBezTo>
                    <a:pt x="17948" y="522"/>
                    <a:pt x="15858" y="1"/>
                    <a:pt x="137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35"/>
            <p:cNvSpPr/>
            <p:nvPr/>
          </p:nvSpPr>
          <p:spPr>
            <a:xfrm>
              <a:off x="6722635" y="2026816"/>
              <a:ext cx="68686" cy="174345"/>
            </a:xfrm>
            <a:custGeom>
              <a:avLst/>
              <a:gdLst/>
              <a:ahLst/>
              <a:cxnLst/>
              <a:rect l="l" t="t" r="r" b="b"/>
              <a:pathLst>
                <a:path w="3303" h="8384" extrusionOk="0">
                  <a:moveTo>
                    <a:pt x="1150" y="0"/>
                  </a:moveTo>
                  <a:cubicBezTo>
                    <a:pt x="1133" y="0"/>
                    <a:pt x="1117" y="1"/>
                    <a:pt x="1101" y="2"/>
                  </a:cubicBezTo>
                  <a:cubicBezTo>
                    <a:pt x="734" y="2"/>
                    <a:pt x="601" y="502"/>
                    <a:pt x="901" y="702"/>
                  </a:cubicBezTo>
                  <a:cubicBezTo>
                    <a:pt x="1168" y="802"/>
                    <a:pt x="1435" y="969"/>
                    <a:pt x="1668" y="1136"/>
                  </a:cubicBezTo>
                  <a:cubicBezTo>
                    <a:pt x="1868" y="1303"/>
                    <a:pt x="2002" y="1503"/>
                    <a:pt x="2135" y="1736"/>
                  </a:cubicBezTo>
                  <a:cubicBezTo>
                    <a:pt x="2402" y="2370"/>
                    <a:pt x="2502" y="3037"/>
                    <a:pt x="2436" y="3704"/>
                  </a:cubicBezTo>
                  <a:cubicBezTo>
                    <a:pt x="2394" y="4574"/>
                    <a:pt x="2250" y="5431"/>
                    <a:pt x="2011" y="6268"/>
                  </a:cubicBezTo>
                  <a:lnTo>
                    <a:pt x="2011" y="6268"/>
                  </a:lnTo>
                  <a:cubicBezTo>
                    <a:pt x="1769" y="4895"/>
                    <a:pt x="1301" y="3533"/>
                    <a:pt x="501" y="2403"/>
                  </a:cubicBezTo>
                  <a:cubicBezTo>
                    <a:pt x="456" y="2348"/>
                    <a:pt x="382" y="2322"/>
                    <a:pt x="307" y="2322"/>
                  </a:cubicBezTo>
                  <a:cubicBezTo>
                    <a:pt x="156" y="2322"/>
                    <a:pt x="0" y="2426"/>
                    <a:pt x="67" y="2604"/>
                  </a:cubicBezTo>
                  <a:cubicBezTo>
                    <a:pt x="801" y="4338"/>
                    <a:pt x="1368" y="6073"/>
                    <a:pt x="1401" y="7974"/>
                  </a:cubicBezTo>
                  <a:cubicBezTo>
                    <a:pt x="1401" y="8205"/>
                    <a:pt x="1627" y="8384"/>
                    <a:pt x="1835" y="8384"/>
                  </a:cubicBezTo>
                  <a:cubicBezTo>
                    <a:pt x="1957" y="8384"/>
                    <a:pt x="2074" y="8322"/>
                    <a:pt x="2135" y="8174"/>
                  </a:cubicBezTo>
                  <a:cubicBezTo>
                    <a:pt x="2836" y="6640"/>
                    <a:pt x="3236" y="4972"/>
                    <a:pt x="3269" y="3271"/>
                  </a:cubicBezTo>
                  <a:cubicBezTo>
                    <a:pt x="3303" y="2503"/>
                    <a:pt x="3103" y="1736"/>
                    <a:pt x="2702" y="1102"/>
                  </a:cubicBezTo>
                  <a:cubicBezTo>
                    <a:pt x="2377" y="615"/>
                    <a:pt x="1767" y="0"/>
                    <a:pt x="1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35"/>
            <p:cNvSpPr/>
            <p:nvPr/>
          </p:nvSpPr>
          <p:spPr>
            <a:xfrm>
              <a:off x="6499144" y="2189646"/>
              <a:ext cx="83388" cy="31109"/>
            </a:xfrm>
            <a:custGeom>
              <a:avLst/>
              <a:gdLst/>
              <a:ahLst/>
              <a:cxnLst/>
              <a:rect l="l" t="t" r="r" b="b"/>
              <a:pathLst>
                <a:path w="4010" h="1496" extrusionOk="0">
                  <a:moveTo>
                    <a:pt x="3113" y="1"/>
                  </a:moveTo>
                  <a:cubicBezTo>
                    <a:pt x="2129" y="1"/>
                    <a:pt x="1181" y="271"/>
                    <a:pt x="340" y="811"/>
                  </a:cubicBezTo>
                  <a:cubicBezTo>
                    <a:pt x="0" y="1009"/>
                    <a:pt x="213" y="1496"/>
                    <a:pt x="530" y="1496"/>
                  </a:cubicBezTo>
                  <a:cubicBezTo>
                    <a:pt x="587" y="1496"/>
                    <a:pt x="646" y="1480"/>
                    <a:pt x="707" y="1445"/>
                  </a:cubicBezTo>
                  <a:cubicBezTo>
                    <a:pt x="1424" y="1043"/>
                    <a:pt x="2240" y="864"/>
                    <a:pt x="3048" y="864"/>
                  </a:cubicBezTo>
                  <a:cubicBezTo>
                    <a:pt x="3180" y="864"/>
                    <a:pt x="3311" y="869"/>
                    <a:pt x="3442" y="878"/>
                  </a:cubicBezTo>
                  <a:cubicBezTo>
                    <a:pt x="4009" y="878"/>
                    <a:pt x="4009" y="11"/>
                    <a:pt x="3442" y="11"/>
                  </a:cubicBezTo>
                  <a:cubicBezTo>
                    <a:pt x="3332" y="4"/>
                    <a:pt x="3222" y="1"/>
                    <a:pt x="3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35"/>
            <p:cNvSpPr/>
            <p:nvPr/>
          </p:nvSpPr>
          <p:spPr>
            <a:xfrm>
              <a:off x="6664365" y="2190540"/>
              <a:ext cx="67313" cy="23623"/>
            </a:xfrm>
            <a:custGeom>
              <a:avLst/>
              <a:gdLst/>
              <a:ahLst/>
              <a:cxnLst/>
              <a:rect l="l" t="t" r="r" b="b"/>
              <a:pathLst>
                <a:path w="3237" h="1136" extrusionOk="0">
                  <a:moveTo>
                    <a:pt x="934" y="1"/>
                  </a:moveTo>
                  <a:cubicBezTo>
                    <a:pt x="703" y="1"/>
                    <a:pt x="346" y="51"/>
                    <a:pt x="190" y="217"/>
                  </a:cubicBezTo>
                  <a:lnTo>
                    <a:pt x="190" y="217"/>
                  </a:lnTo>
                  <a:lnTo>
                    <a:pt x="201" y="201"/>
                  </a:lnTo>
                  <a:lnTo>
                    <a:pt x="101" y="268"/>
                  </a:lnTo>
                  <a:cubicBezTo>
                    <a:pt x="0" y="401"/>
                    <a:pt x="67" y="601"/>
                    <a:pt x="234" y="635"/>
                  </a:cubicBezTo>
                  <a:lnTo>
                    <a:pt x="283" y="635"/>
                  </a:lnTo>
                  <a:cubicBezTo>
                    <a:pt x="389" y="668"/>
                    <a:pt x="495" y="668"/>
                    <a:pt x="601" y="668"/>
                  </a:cubicBezTo>
                  <a:lnTo>
                    <a:pt x="934" y="668"/>
                  </a:lnTo>
                  <a:cubicBezTo>
                    <a:pt x="993" y="658"/>
                    <a:pt x="1052" y="654"/>
                    <a:pt x="1110" y="654"/>
                  </a:cubicBezTo>
                  <a:cubicBezTo>
                    <a:pt x="1252" y="654"/>
                    <a:pt x="1393" y="678"/>
                    <a:pt x="1535" y="701"/>
                  </a:cubicBezTo>
                  <a:cubicBezTo>
                    <a:pt x="1735" y="735"/>
                    <a:pt x="1969" y="802"/>
                    <a:pt x="2169" y="868"/>
                  </a:cubicBezTo>
                  <a:lnTo>
                    <a:pt x="2436" y="1002"/>
                  </a:lnTo>
                  <a:cubicBezTo>
                    <a:pt x="2536" y="1068"/>
                    <a:pt x="2702" y="1135"/>
                    <a:pt x="2836" y="1135"/>
                  </a:cubicBezTo>
                  <a:cubicBezTo>
                    <a:pt x="3069" y="1102"/>
                    <a:pt x="3236" y="868"/>
                    <a:pt x="3136" y="635"/>
                  </a:cubicBezTo>
                  <a:lnTo>
                    <a:pt x="3036" y="535"/>
                  </a:lnTo>
                  <a:cubicBezTo>
                    <a:pt x="2969" y="468"/>
                    <a:pt x="2869" y="401"/>
                    <a:pt x="2802" y="368"/>
                  </a:cubicBezTo>
                  <a:cubicBezTo>
                    <a:pt x="2669" y="301"/>
                    <a:pt x="2536" y="234"/>
                    <a:pt x="2402" y="201"/>
                  </a:cubicBezTo>
                  <a:cubicBezTo>
                    <a:pt x="2135" y="101"/>
                    <a:pt x="1902" y="34"/>
                    <a:pt x="1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35"/>
            <p:cNvSpPr/>
            <p:nvPr/>
          </p:nvSpPr>
          <p:spPr>
            <a:xfrm>
              <a:off x="6402839" y="2267838"/>
              <a:ext cx="341308" cy="71888"/>
            </a:xfrm>
            <a:custGeom>
              <a:avLst/>
              <a:gdLst/>
              <a:ahLst/>
              <a:cxnLst/>
              <a:rect l="l" t="t" r="r" b="b"/>
              <a:pathLst>
                <a:path w="16413" h="3457" extrusionOk="0">
                  <a:moveTo>
                    <a:pt x="10029" y="0"/>
                  </a:moveTo>
                  <a:cubicBezTo>
                    <a:pt x="9877" y="0"/>
                    <a:pt x="9725" y="7"/>
                    <a:pt x="9574" y="20"/>
                  </a:cubicBezTo>
                  <a:cubicBezTo>
                    <a:pt x="8774" y="187"/>
                    <a:pt x="7973" y="387"/>
                    <a:pt x="7206" y="620"/>
                  </a:cubicBezTo>
                  <a:cubicBezTo>
                    <a:pt x="6155" y="911"/>
                    <a:pt x="5043" y="1127"/>
                    <a:pt x="3943" y="1127"/>
                  </a:cubicBezTo>
                  <a:cubicBezTo>
                    <a:pt x="3402" y="1127"/>
                    <a:pt x="2863" y="1075"/>
                    <a:pt x="2336" y="954"/>
                  </a:cubicBezTo>
                  <a:cubicBezTo>
                    <a:pt x="1989" y="889"/>
                    <a:pt x="1558" y="669"/>
                    <a:pt x="1180" y="669"/>
                  </a:cubicBezTo>
                  <a:cubicBezTo>
                    <a:pt x="976" y="669"/>
                    <a:pt x="787" y="733"/>
                    <a:pt x="635" y="921"/>
                  </a:cubicBezTo>
                  <a:cubicBezTo>
                    <a:pt x="468" y="1187"/>
                    <a:pt x="368" y="1521"/>
                    <a:pt x="301" y="1821"/>
                  </a:cubicBezTo>
                  <a:cubicBezTo>
                    <a:pt x="168" y="2255"/>
                    <a:pt x="68" y="2689"/>
                    <a:pt x="1" y="3122"/>
                  </a:cubicBezTo>
                  <a:cubicBezTo>
                    <a:pt x="21" y="3327"/>
                    <a:pt x="192" y="3456"/>
                    <a:pt x="360" y="3456"/>
                  </a:cubicBezTo>
                  <a:cubicBezTo>
                    <a:pt x="466" y="3456"/>
                    <a:pt x="570" y="3405"/>
                    <a:pt x="635" y="3289"/>
                  </a:cubicBezTo>
                  <a:cubicBezTo>
                    <a:pt x="768" y="2989"/>
                    <a:pt x="901" y="2689"/>
                    <a:pt x="968" y="2355"/>
                  </a:cubicBezTo>
                  <a:cubicBezTo>
                    <a:pt x="1047" y="2145"/>
                    <a:pt x="1084" y="1749"/>
                    <a:pt x="1211" y="1509"/>
                  </a:cubicBezTo>
                  <a:lnTo>
                    <a:pt x="1211" y="1509"/>
                  </a:lnTo>
                  <a:cubicBezTo>
                    <a:pt x="1485" y="1547"/>
                    <a:pt x="1755" y="1611"/>
                    <a:pt x="2002" y="1721"/>
                  </a:cubicBezTo>
                  <a:cubicBezTo>
                    <a:pt x="2302" y="1788"/>
                    <a:pt x="2603" y="1855"/>
                    <a:pt x="2903" y="1888"/>
                  </a:cubicBezTo>
                  <a:cubicBezTo>
                    <a:pt x="3220" y="1921"/>
                    <a:pt x="3545" y="1938"/>
                    <a:pt x="3874" y="1938"/>
                  </a:cubicBezTo>
                  <a:cubicBezTo>
                    <a:pt x="4204" y="1938"/>
                    <a:pt x="4537" y="1921"/>
                    <a:pt x="4871" y="1888"/>
                  </a:cubicBezTo>
                  <a:cubicBezTo>
                    <a:pt x="6139" y="1721"/>
                    <a:pt x="7373" y="1454"/>
                    <a:pt x="8574" y="1054"/>
                  </a:cubicBezTo>
                  <a:cubicBezTo>
                    <a:pt x="9066" y="882"/>
                    <a:pt x="9596" y="782"/>
                    <a:pt x="10121" y="782"/>
                  </a:cubicBezTo>
                  <a:cubicBezTo>
                    <a:pt x="10307" y="782"/>
                    <a:pt x="10492" y="794"/>
                    <a:pt x="10675" y="821"/>
                  </a:cubicBezTo>
                  <a:cubicBezTo>
                    <a:pt x="11409" y="954"/>
                    <a:pt x="12109" y="1221"/>
                    <a:pt x="12777" y="1588"/>
                  </a:cubicBezTo>
                  <a:cubicBezTo>
                    <a:pt x="13310" y="1888"/>
                    <a:pt x="13877" y="2121"/>
                    <a:pt x="14478" y="2255"/>
                  </a:cubicBezTo>
                  <a:cubicBezTo>
                    <a:pt x="14778" y="2288"/>
                    <a:pt x="15078" y="2305"/>
                    <a:pt x="15378" y="2305"/>
                  </a:cubicBezTo>
                  <a:cubicBezTo>
                    <a:pt x="15679" y="2305"/>
                    <a:pt x="15979" y="2288"/>
                    <a:pt x="16279" y="2255"/>
                  </a:cubicBezTo>
                  <a:cubicBezTo>
                    <a:pt x="16379" y="2222"/>
                    <a:pt x="16413" y="2088"/>
                    <a:pt x="16312" y="2021"/>
                  </a:cubicBezTo>
                  <a:cubicBezTo>
                    <a:pt x="15579" y="1821"/>
                    <a:pt x="14778" y="1788"/>
                    <a:pt x="14078" y="1554"/>
                  </a:cubicBezTo>
                  <a:cubicBezTo>
                    <a:pt x="13310" y="1254"/>
                    <a:pt x="12643" y="687"/>
                    <a:pt x="11876" y="354"/>
                  </a:cubicBezTo>
                  <a:cubicBezTo>
                    <a:pt x="11286" y="112"/>
                    <a:pt x="10653" y="0"/>
                    <a:pt x="10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35"/>
            <p:cNvSpPr/>
            <p:nvPr/>
          </p:nvSpPr>
          <p:spPr>
            <a:xfrm>
              <a:off x="6395207" y="2205991"/>
              <a:ext cx="25703" cy="93785"/>
            </a:xfrm>
            <a:custGeom>
              <a:avLst/>
              <a:gdLst/>
              <a:ahLst/>
              <a:cxnLst/>
              <a:rect l="l" t="t" r="r" b="b"/>
              <a:pathLst>
                <a:path w="1236" h="4510" extrusionOk="0">
                  <a:moveTo>
                    <a:pt x="430" y="0"/>
                  </a:moveTo>
                  <a:cubicBezTo>
                    <a:pt x="251" y="0"/>
                    <a:pt x="68" y="109"/>
                    <a:pt x="68" y="325"/>
                  </a:cubicBezTo>
                  <a:cubicBezTo>
                    <a:pt x="1" y="1059"/>
                    <a:pt x="34" y="1793"/>
                    <a:pt x="201" y="2527"/>
                  </a:cubicBezTo>
                  <a:cubicBezTo>
                    <a:pt x="268" y="2861"/>
                    <a:pt x="368" y="3194"/>
                    <a:pt x="468" y="3528"/>
                  </a:cubicBezTo>
                  <a:cubicBezTo>
                    <a:pt x="535" y="3694"/>
                    <a:pt x="601" y="3861"/>
                    <a:pt x="668" y="4028"/>
                  </a:cubicBezTo>
                  <a:cubicBezTo>
                    <a:pt x="735" y="4195"/>
                    <a:pt x="835" y="4328"/>
                    <a:pt x="968" y="4462"/>
                  </a:cubicBezTo>
                  <a:cubicBezTo>
                    <a:pt x="1002" y="4495"/>
                    <a:pt x="1042" y="4510"/>
                    <a:pt x="1082" y="4510"/>
                  </a:cubicBezTo>
                  <a:cubicBezTo>
                    <a:pt x="1161" y="4510"/>
                    <a:pt x="1235" y="4451"/>
                    <a:pt x="1235" y="4362"/>
                  </a:cubicBezTo>
                  <a:cubicBezTo>
                    <a:pt x="1235" y="4195"/>
                    <a:pt x="1235" y="4028"/>
                    <a:pt x="1202" y="3861"/>
                  </a:cubicBezTo>
                  <a:cubicBezTo>
                    <a:pt x="1135" y="3694"/>
                    <a:pt x="1102" y="3561"/>
                    <a:pt x="1035" y="3394"/>
                  </a:cubicBezTo>
                  <a:cubicBezTo>
                    <a:pt x="968" y="3061"/>
                    <a:pt x="902" y="2694"/>
                    <a:pt x="835" y="2360"/>
                  </a:cubicBezTo>
                  <a:cubicBezTo>
                    <a:pt x="735" y="1693"/>
                    <a:pt x="701" y="1026"/>
                    <a:pt x="768" y="325"/>
                  </a:cubicBezTo>
                  <a:cubicBezTo>
                    <a:pt x="785" y="109"/>
                    <a:pt x="610" y="0"/>
                    <a:pt x="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35"/>
            <p:cNvSpPr/>
            <p:nvPr/>
          </p:nvSpPr>
          <p:spPr>
            <a:xfrm>
              <a:off x="6671997" y="2512416"/>
              <a:ext cx="199840" cy="87609"/>
            </a:xfrm>
            <a:custGeom>
              <a:avLst/>
              <a:gdLst/>
              <a:ahLst/>
              <a:cxnLst/>
              <a:rect l="l" t="t" r="r" b="b"/>
              <a:pathLst>
                <a:path w="9610" h="4213" extrusionOk="0">
                  <a:moveTo>
                    <a:pt x="367" y="1"/>
                  </a:moveTo>
                  <a:cubicBezTo>
                    <a:pt x="134" y="1"/>
                    <a:pt x="0" y="334"/>
                    <a:pt x="234" y="434"/>
                  </a:cubicBezTo>
                  <a:cubicBezTo>
                    <a:pt x="968" y="735"/>
                    <a:pt x="1702" y="968"/>
                    <a:pt x="2435" y="1135"/>
                  </a:cubicBezTo>
                  <a:cubicBezTo>
                    <a:pt x="3169" y="1335"/>
                    <a:pt x="3903" y="1602"/>
                    <a:pt x="4637" y="1835"/>
                  </a:cubicBezTo>
                  <a:cubicBezTo>
                    <a:pt x="5371" y="2102"/>
                    <a:pt x="6071" y="2402"/>
                    <a:pt x="6772" y="2769"/>
                  </a:cubicBezTo>
                  <a:cubicBezTo>
                    <a:pt x="7472" y="3203"/>
                    <a:pt x="8140" y="3637"/>
                    <a:pt x="8773" y="4137"/>
                  </a:cubicBezTo>
                  <a:cubicBezTo>
                    <a:pt x="8850" y="4190"/>
                    <a:pt x="8927" y="4213"/>
                    <a:pt x="9001" y="4213"/>
                  </a:cubicBezTo>
                  <a:cubicBezTo>
                    <a:pt x="9346" y="4213"/>
                    <a:pt x="9609" y="3711"/>
                    <a:pt x="9307" y="3436"/>
                  </a:cubicBezTo>
                  <a:cubicBezTo>
                    <a:pt x="8240" y="2269"/>
                    <a:pt x="6572" y="1535"/>
                    <a:pt x="5104" y="1001"/>
                  </a:cubicBezTo>
                  <a:cubicBezTo>
                    <a:pt x="4337" y="735"/>
                    <a:pt x="3570" y="534"/>
                    <a:pt x="2802" y="368"/>
                  </a:cubicBezTo>
                  <a:cubicBezTo>
                    <a:pt x="2002" y="167"/>
                    <a:pt x="1168" y="34"/>
                    <a:pt x="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35"/>
            <p:cNvSpPr/>
            <p:nvPr/>
          </p:nvSpPr>
          <p:spPr>
            <a:xfrm>
              <a:off x="6314748" y="2707604"/>
              <a:ext cx="72845" cy="593385"/>
            </a:xfrm>
            <a:custGeom>
              <a:avLst/>
              <a:gdLst/>
              <a:ahLst/>
              <a:cxnLst/>
              <a:rect l="l" t="t" r="r" b="b"/>
              <a:pathLst>
                <a:path w="3503" h="28535" extrusionOk="0">
                  <a:moveTo>
                    <a:pt x="1073" y="1"/>
                  </a:moveTo>
                  <a:cubicBezTo>
                    <a:pt x="1009" y="1"/>
                    <a:pt x="948" y="38"/>
                    <a:pt x="934" y="121"/>
                  </a:cubicBezTo>
                  <a:cubicBezTo>
                    <a:pt x="0" y="1589"/>
                    <a:pt x="301" y="3757"/>
                    <a:pt x="434" y="5392"/>
                  </a:cubicBezTo>
                  <a:cubicBezTo>
                    <a:pt x="634" y="7360"/>
                    <a:pt x="968" y="9295"/>
                    <a:pt x="968" y="11296"/>
                  </a:cubicBezTo>
                  <a:cubicBezTo>
                    <a:pt x="968" y="15199"/>
                    <a:pt x="1301" y="19135"/>
                    <a:pt x="1969" y="23005"/>
                  </a:cubicBezTo>
                  <a:cubicBezTo>
                    <a:pt x="2169" y="23939"/>
                    <a:pt x="2569" y="24973"/>
                    <a:pt x="2469" y="25907"/>
                  </a:cubicBezTo>
                  <a:cubicBezTo>
                    <a:pt x="2436" y="26307"/>
                    <a:pt x="2335" y="26707"/>
                    <a:pt x="2335" y="27107"/>
                  </a:cubicBezTo>
                  <a:cubicBezTo>
                    <a:pt x="2302" y="27508"/>
                    <a:pt x="2235" y="28075"/>
                    <a:pt x="2469" y="28375"/>
                  </a:cubicBezTo>
                  <a:cubicBezTo>
                    <a:pt x="2567" y="28473"/>
                    <a:pt x="2682" y="28535"/>
                    <a:pt x="2802" y="28535"/>
                  </a:cubicBezTo>
                  <a:cubicBezTo>
                    <a:pt x="2847" y="28535"/>
                    <a:pt x="2891" y="28526"/>
                    <a:pt x="2936" y="28508"/>
                  </a:cubicBezTo>
                  <a:cubicBezTo>
                    <a:pt x="3303" y="28408"/>
                    <a:pt x="3303" y="27941"/>
                    <a:pt x="3303" y="27641"/>
                  </a:cubicBezTo>
                  <a:cubicBezTo>
                    <a:pt x="3303" y="26774"/>
                    <a:pt x="3503" y="25907"/>
                    <a:pt x="3370" y="25039"/>
                  </a:cubicBezTo>
                  <a:cubicBezTo>
                    <a:pt x="3236" y="24072"/>
                    <a:pt x="2936" y="23138"/>
                    <a:pt x="2802" y="22204"/>
                  </a:cubicBezTo>
                  <a:cubicBezTo>
                    <a:pt x="2669" y="21237"/>
                    <a:pt x="2502" y="20169"/>
                    <a:pt x="2402" y="19135"/>
                  </a:cubicBezTo>
                  <a:cubicBezTo>
                    <a:pt x="2135" y="17167"/>
                    <a:pt x="2002" y="15166"/>
                    <a:pt x="1935" y="13198"/>
                  </a:cubicBezTo>
                  <a:cubicBezTo>
                    <a:pt x="1902" y="12097"/>
                    <a:pt x="1935" y="11029"/>
                    <a:pt x="1868" y="9962"/>
                  </a:cubicBezTo>
                  <a:cubicBezTo>
                    <a:pt x="1802" y="8861"/>
                    <a:pt x="1602" y="7794"/>
                    <a:pt x="1468" y="6726"/>
                  </a:cubicBezTo>
                  <a:cubicBezTo>
                    <a:pt x="1301" y="5659"/>
                    <a:pt x="1135" y="4558"/>
                    <a:pt x="1101" y="3457"/>
                  </a:cubicBezTo>
                  <a:cubicBezTo>
                    <a:pt x="1035" y="2356"/>
                    <a:pt x="1168" y="1289"/>
                    <a:pt x="1235" y="188"/>
                  </a:cubicBezTo>
                  <a:cubicBezTo>
                    <a:pt x="1254" y="72"/>
                    <a:pt x="1161" y="1"/>
                    <a:pt x="1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35"/>
            <p:cNvSpPr/>
            <p:nvPr/>
          </p:nvSpPr>
          <p:spPr>
            <a:xfrm>
              <a:off x="6372602" y="3287201"/>
              <a:ext cx="408809" cy="106762"/>
            </a:xfrm>
            <a:custGeom>
              <a:avLst/>
              <a:gdLst/>
              <a:ahLst/>
              <a:cxnLst/>
              <a:rect l="l" t="t" r="r" b="b"/>
              <a:pathLst>
                <a:path w="19659" h="5134" extrusionOk="0">
                  <a:moveTo>
                    <a:pt x="310" y="0"/>
                  </a:moveTo>
                  <a:cubicBezTo>
                    <a:pt x="104" y="0"/>
                    <a:pt x="0" y="213"/>
                    <a:pt x="187" y="337"/>
                  </a:cubicBezTo>
                  <a:cubicBezTo>
                    <a:pt x="454" y="471"/>
                    <a:pt x="588" y="738"/>
                    <a:pt x="854" y="871"/>
                  </a:cubicBezTo>
                  <a:cubicBezTo>
                    <a:pt x="1255" y="1038"/>
                    <a:pt x="1655" y="1171"/>
                    <a:pt x="2089" y="1271"/>
                  </a:cubicBezTo>
                  <a:cubicBezTo>
                    <a:pt x="2923" y="1571"/>
                    <a:pt x="3756" y="1905"/>
                    <a:pt x="4590" y="2239"/>
                  </a:cubicBezTo>
                  <a:cubicBezTo>
                    <a:pt x="5424" y="2606"/>
                    <a:pt x="6225" y="3006"/>
                    <a:pt x="7025" y="3439"/>
                  </a:cubicBezTo>
                  <a:cubicBezTo>
                    <a:pt x="7726" y="3906"/>
                    <a:pt x="8493" y="4307"/>
                    <a:pt x="9260" y="4707"/>
                  </a:cubicBezTo>
                  <a:cubicBezTo>
                    <a:pt x="9978" y="5019"/>
                    <a:pt x="10739" y="5134"/>
                    <a:pt x="11510" y="5134"/>
                  </a:cubicBezTo>
                  <a:cubicBezTo>
                    <a:pt x="12388" y="5134"/>
                    <a:pt x="13278" y="4985"/>
                    <a:pt x="14131" y="4807"/>
                  </a:cubicBezTo>
                  <a:cubicBezTo>
                    <a:pt x="14964" y="4607"/>
                    <a:pt x="15832" y="4373"/>
                    <a:pt x="16699" y="4173"/>
                  </a:cubicBezTo>
                  <a:cubicBezTo>
                    <a:pt x="17600" y="3973"/>
                    <a:pt x="18467" y="3706"/>
                    <a:pt x="19334" y="3373"/>
                  </a:cubicBezTo>
                  <a:cubicBezTo>
                    <a:pt x="19658" y="3243"/>
                    <a:pt x="19510" y="2704"/>
                    <a:pt x="19196" y="2704"/>
                  </a:cubicBezTo>
                  <a:cubicBezTo>
                    <a:pt x="19186" y="2704"/>
                    <a:pt x="19177" y="2705"/>
                    <a:pt x="19167" y="2706"/>
                  </a:cubicBezTo>
                  <a:cubicBezTo>
                    <a:pt x="18300" y="2806"/>
                    <a:pt x="17466" y="2972"/>
                    <a:pt x="16666" y="3206"/>
                  </a:cubicBezTo>
                  <a:cubicBezTo>
                    <a:pt x="15832" y="3373"/>
                    <a:pt x="14998" y="3573"/>
                    <a:pt x="14197" y="3773"/>
                  </a:cubicBezTo>
                  <a:cubicBezTo>
                    <a:pt x="13340" y="3962"/>
                    <a:pt x="12466" y="4124"/>
                    <a:pt x="11606" y="4124"/>
                  </a:cubicBezTo>
                  <a:cubicBezTo>
                    <a:pt x="10791" y="4124"/>
                    <a:pt x="9989" y="3978"/>
                    <a:pt x="9227" y="3573"/>
                  </a:cubicBezTo>
                  <a:cubicBezTo>
                    <a:pt x="7759" y="2806"/>
                    <a:pt x="6425" y="1972"/>
                    <a:pt x="4891" y="1305"/>
                  </a:cubicBezTo>
                  <a:cubicBezTo>
                    <a:pt x="3456" y="671"/>
                    <a:pt x="1922" y="237"/>
                    <a:pt x="354" y="4"/>
                  </a:cubicBezTo>
                  <a:cubicBezTo>
                    <a:pt x="339" y="2"/>
                    <a:pt x="324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35"/>
            <p:cNvSpPr/>
            <p:nvPr/>
          </p:nvSpPr>
          <p:spPr>
            <a:xfrm>
              <a:off x="6772586" y="2566630"/>
              <a:ext cx="167192" cy="295143"/>
            </a:xfrm>
            <a:custGeom>
              <a:avLst/>
              <a:gdLst/>
              <a:ahLst/>
              <a:cxnLst/>
              <a:rect l="l" t="t" r="r" b="b"/>
              <a:pathLst>
                <a:path w="8040" h="14193" extrusionOk="0">
                  <a:moveTo>
                    <a:pt x="5174" y="958"/>
                  </a:moveTo>
                  <a:cubicBezTo>
                    <a:pt x="5812" y="958"/>
                    <a:pt x="5446" y="2312"/>
                    <a:pt x="5704" y="2731"/>
                  </a:cubicBezTo>
                  <a:cubicBezTo>
                    <a:pt x="5904" y="2998"/>
                    <a:pt x="6171" y="3164"/>
                    <a:pt x="6505" y="3198"/>
                  </a:cubicBezTo>
                  <a:cubicBezTo>
                    <a:pt x="7239" y="3365"/>
                    <a:pt x="7072" y="3998"/>
                    <a:pt x="6772" y="4532"/>
                  </a:cubicBezTo>
                  <a:cubicBezTo>
                    <a:pt x="6238" y="5466"/>
                    <a:pt x="5471" y="6267"/>
                    <a:pt x="4970" y="7201"/>
                  </a:cubicBezTo>
                  <a:cubicBezTo>
                    <a:pt x="4437" y="8268"/>
                    <a:pt x="3703" y="9235"/>
                    <a:pt x="3102" y="10270"/>
                  </a:cubicBezTo>
                  <a:cubicBezTo>
                    <a:pt x="2550" y="11180"/>
                    <a:pt x="2067" y="12137"/>
                    <a:pt x="1671" y="13139"/>
                  </a:cubicBezTo>
                  <a:lnTo>
                    <a:pt x="1671" y="13139"/>
                  </a:lnTo>
                  <a:cubicBezTo>
                    <a:pt x="1649" y="13105"/>
                    <a:pt x="1626" y="13071"/>
                    <a:pt x="1601" y="13038"/>
                  </a:cubicBezTo>
                  <a:cubicBezTo>
                    <a:pt x="1535" y="12938"/>
                    <a:pt x="1468" y="12838"/>
                    <a:pt x="1368" y="12771"/>
                  </a:cubicBezTo>
                  <a:cubicBezTo>
                    <a:pt x="1234" y="12671"/>
                    <a:pt x="901" y="12638"/>
                    <a:pt x="834" y="12571"/>
                  </a:cubicBezTo>
                  <a:cubicBezTo>
                    <a:pt x="601" y="12371"/>
                    <a:pt x="867" y="11270"/>
                    <a:pt x="901" y="10970"/>
                  </a:cubicBezTo>
                  <a:cubicBezTo>
                    <a:pt x="1001" y="10403"/>
                    <a:pt x="1134" y="9836"/>
                    <a:pt x="1301" y="9269"/>
                  </a:cubicBezTo>
                  <a:cubicBezTo>
                    <a:pt x="1568" y="8201"/>
                    <a:pt x="1968" y="7134"/>
                    <a:pt x="2369" y="6100"/>
                  </a:cubicBezTo>
                  <a:cubicBezTo>
                    <a:pt x="2735" y="5066"/>
                    <a:pt x="3136" y="3932"/>
                    <a:pt x="3603" y="2898"/>
                  </a:cubicBezTo>
                  <a:cubicBezTo>
                    <a:pt x="3803" y="2531"/>
                    <a:pt x="4003" y="2197"/>
                    <a:pt x="4237" y="1897"/>
                  </a:cubicBezTo>
                  <a:cubicBezTo>
                    <a:pt x="4470" y="1563"/>
                    <a:pt x="4670" y="1030"/>
                    <a:pt x="5104" y="963"/>
                  </a:cubicBezTo>
                  <a:cubicBezTo>
                    <a:pt x="5128" y="960"/>
                    <a:pt x="5152" y="958"/>
                    <a:pt x="5174" y="958"/>
                  </a:cubicBezTo>
                  <a:close/>
                  <a:moveTo>
                    <a:pt x="5206" y="0"/>
                  </a:moveTo>
                  <a:cubicBezTo>
                    <a:pt x="4566" y="0"/>
                    <a:pt x="4007" y="485"/>
                    <a:pt x="3669" y="1030"/>
                  </a:cubicBezTo>
                  <a:cubicBezTo>
                    <a:pt x="3436" y="1397"/>
                    <a:pt x="3169" y="1697"/>
                    <a:pt x="2969" y="2064"/>
                  </a:cubicBezTo>
                  <a:cubicBezTo>
                    <a:pt x="2702" y="2597"/>
                    <a:pt x="2469" y="3164"/>
                    <a:pt x="2235" y="3732"/>
                  </a:cubicBezTo>
                  <a:cubicBezTo>
                    <a:pt x="1768" y="4966"/>
                    <a:pt x="1301" y="6233"/>
                    <a:pt x="901" y="7501"/>
                  </a:cubicBezTo>
                  <a:cubicBezTo>
                    <a:pt x="434" y="8869"/>
                    <a:pt x="134" y="10270"/>
                    <a:pt x="67" y="11704"/>
                  </a:cubicBezTo>
                  <a:cubicBezTo>
                    <a:pt x="67" y="12138"/>
                    <a:pt x="0" y="12805"/>
                    <a:pt x="400" y="13105"/>
                  </a:cubicBezTo>
                  <a:cubicBezTo>
                    <a:pt x="634" y="13238"/>
                    <a:pt x="934" y="13205"/>
                    <a:pt x="1134" y="13372"/>
                  </a:cubicBezTo>
                  <a:cubicBezTo>
                    <a:pt x="1245" y="13464"/>
                    <a:pt x="1356" y="13577"/>
                    <a:pt x="1461" y="13698"/>
                  </a:cubicBezTo>
                  <a:lnTo>
                    <a:pt x="1461" y="13698"/>
                  </a:lnTo>
                  <a:cubicBezTo>
                    <a:pt x="1452" y="13723"/>
                    <a:pt x="1443" y="13747"/>
                    <a:pt x="1435" y="13772"/>
                  </a:cubicBezTo>
                  <a:cubicBezTo>
                    <a:pt x="1348" y="14031"/>
                    <a:pt x="1555" y="14193"/>
                    <a:pt x="1767" y="14193"/>
                  </a:cubicBezTo>
                  <a:cubicBezTo>
                    <a:pt x="1882" y="14193"/>
                    <a:pt x="1998" y="14145"/>
                    <a:pt x="2068" y="14039"/>
                  </a:cubicBezTo>
                  <a:cubicBezTo>
                    <a:pt x="2836" y="12938"/>
                    <a:pt x="3336" y="11671"/>
                    <a:pt x="4003" y="10536"/>
                  </a:cubicBezTo>
                  <a:cubicBezTo>
                    <a:pt x="4337" y="9936"/>
                    <a:pt x="4704" y="9369"/>
                    <a:pt x="5070" y="8835"/>
                  </a:cubicBezTo>
                  <a:cubicBezTo>
                    <a:pt x="5437" y="8335"/>
                    <a:pt x="5671" y="7768"/>
                    <a:pt x="6038" y="7267"/>
                  </a:cubicBezTo>
                  <a:cubicBezTo>
                    <a:pt x="6371" y="6767"/>
                    <a:pt x="6772" y="6233"/>
                    <a:pt x="7139" y="5700"/>
                  </a:cubicBezTo>
                  <a:cubicBezTo>
                    <a:pt x="7539" y="5233"/>
                    <a:pt x="7806" y="4666"/>
                    <a:pt x="7973" y="4032"/>
                  </a:cubicBezTo>
                  <a:cubicBezTo>
                    <a:pt x="8039" y="3631"/>
                    <a:pt x="7939" y="3198"/>
                    <a:pt x="7739" y="2864"/>
                  </a:cubicBezTo>
                  <a:cubicBezTo>
                    <a:pt x="7606" y="2664"/>
                    <a:pt x="7472" y="2531"/>
                    <a:pt x="7272" y="2431"/>
                  </a:cubicBezTo>
                  <a:cubicBezTo>
                    <a:pt x="7105" y="2331"/>
                    <a:pt x="6772" y="2364"/>
                    <a:pt x="6605" y="2230"/>
                  </a:cubicBezTo>
                  <a:cubicBezTo>
                    <a:pt x="6438" y="2130"/>
                    <a:pt x="6538" y="1397"/>
                    <a:pt x="6505" y="1130"/>
                  </a:cubicBezTo>
                  <a:cubicBezTo>
                    <a:pt x="6471" y="663"/>
                    <a:pt x="6205" y="296"/>
                    <a:pt x="5771" y="129"/>
                  </a:cubicBezTo>
                  <a:cubicBezTo>
                    <a:pt x="5578" y="40"/>
                    <a:pt x="5389" y="0"/>
                    <a:pt x="5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35"/>
            <p:cNvSpPr/>
            <p:nvPr/>
          </p:nvSpPr>
          <p:spPr>
            <a:xfrm>
              <a:off x="6961619" y="2942159"/>
              <a:ext cx="48910" cy="354180"/>
            </a:xfrm>
            <a:custGeom>
              <a:avLst/>
              <a:gdLst/>
              <a:ahLst/>
              <a:cxnLst/>
              <a:rect l="l" t="t" r="r" b="b"/>
              <a:pathLst>
                <a:path w="2352" h="17032" extrusionOk="0">
                  <a:moveTo>
                    <a:pt x="801" y="0"/>
                  </a:moveTo>
                  <a:cubicBezTo>
                    <a:pt x="567" y="0"/>
                    <a:pt x="350" y="151"/>
                    <a:pt x="384" y="451"/>
                  </a:cubicBezTo>
                  <a:cubicBezTo>
                    <a:pt x="784" y="3520"/>
                    <a:pt x="1117" y="6589"/>
                    <a:pt x="1351" y="9691"/>
                  </a:cubicBezTo>
                  <a:cubicBezTo>
                    <a:pt x="1584" y="12226"/>
                    <a:pt x="1451" y="14661"/>
                    <a:pt x="50" y="16863"/>
                  </a:cubicBezTo>
                  <a:cubicBezTo>
                    <a:pt x="0" y="16938"/>
                    <a:pt x="63" y="17031"/>
                    <a:pt x="125" y="17031"/>
                  </a:cubicBezTo>
                  <a:cubicBezTo>
                    <a:pt x="146" y="17031"/>
                    <a:pt x="167" y="17021"/>
                    <a:pt x="183" y="16996"/>
                  </a:cubicBezTo>
                  <a:cubicBezTo>
                    <a:pt x="2252" y="15495"/>
                    <a:pt x="2352" y="12526"/>
                    <a:pt x="2252" y="10191"/>
                  </a:cubicBezTo>
                  <a:cubicBezTo>
                    <a:pt x="2118" y="6955"/>
                    <a:pt x="1751" y="3686"/>
                    <a:pt x="1318" y="451"/>
                  </a:cubicBezTo>
                  <a:cubicBezTo>
                    <a:pt x="1284" y="151"/>
                    <a:pt x="1034" y="0"/>
                    <a:pt x="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35"/>
            <p:cNvSpPr/>
            <p:nvPr/>
          </p:nvSpPr>
          <p:spPr>
            <a:xfrm>
              <a:off x="6952240" y="2828989"/>
              <a:ext cx="25682" cy="54150"/>
            </a:xfrm>
            <a:custGeom>
              <a:avLst/>
              <a:gdLst/>
              <a:ahLst/>
              <a:cxnLst/>
              <a:rect l="l" t="t" r="r" b="b"/>
              <a:pathLst>
                <a:path w="1235" h="2604" extrusionOk="0">
                  <a:moveTo>
                    <a:pt x="531" y="0"/>
                  </a:moveTo>
                  <a:cubicBezTo>
                    <a:pt x="478" y="0"/>
                    <a:pt x="423" y="8"/>
                    <a:pt x="368" y="22"/>
                  </a:cubicBezTo>
                  <a:cubicBezTo>
                    <a:pt x="134" y="89"/>
                    <a:pt x="1" y="322"/>
                    <a:pt x="67" y="589"/>
                  </a:cubicBezTo>
                  <a:cubicBezTo>
                    <a:pt x="134" y="1123"/>
                    <a:pt x="234" y="1690"/>
                    <a:pt x="301" y="2257"/>
                  </a:cubicBezTo>
                  <a:cubicBezTo>
                    <a:pt x="334" y="2357"/>
                    <a:pt x="434" y="2457"/>
                    <a:pt x="534" y="2524"/>
                  </a:cubicBezTo>
                  <a:cubicBezTo>
                    <a:pt x="608" y="2573"/>
                    <a:pt x="699" y="2604"/>
                    <a:pt x="795" y="2604"/>
                  </a:cubicBezTo>
                  <a:cubicBezTo>
                    <a:pt x="830" y="2604"/>
                    <a:pt x="866" y="2599"/>
                    <a:pt x="901" y="2590"/>
                  </a:cubicBezTo>
                  <a:cubicBezTo>
                    <a:pt x="1001" y="2557"/>
                    <a:pt x="1101" y="2457"/>
                    <a:pt x="1168" y="2357"/>
                  </a:cubicBezTo>
                  <a:cubicBezTo>
                    <a:pt x="1235" y="2257"/>
                    <a:pt x="1235" y="2123"/>
                    <a:pt x="1202" y="1990"/>
                  </a:cubicBezTo>
                  <a:cubicBezTo>
                    <a:pt x="1135" y="1456"/>
                    <a:pt x="1035" y="889"/>
                    <a:pt x="935" y="322"/>
                  </a:cubicBezTo>
                  <a:cubicBezTo>
                    <a:pt x="901" y="222"/>
                    <a:pt x="835" y="122"/>
                    <a:pt x="735" y="55"/>
                  </a:cubicBezTo>
                  <a:cubicBezTo>
                    <a:pt x="676" y="16"/>
                    <a:pt x="606" y="0"/>
                    <a:pt x="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35"/>
            <p:cNvSpPr/>
            <p:nvPr/>
          </p:nvSpPr>
          <p:spPr>
            <a:xfrm>
              <a:off x="6927264" y="2666990"/>
              <a:ext cx="39407" cy="144068"/>
            </a:xfrm>
            <a:custGeom>
              <a:avLst/>
              <a:gdLst/>
              <a:ahLst/>
              <a:cxnLst/>
              <a:rect l="l" t="t" r="r" b="b"/>
              <a:pathLst>
                <a:path w="1895" h="6928" extrusionOk="0">
                  <a:moveTo>
                    <a:pt x="151" y="0"/>
                  </a:moveTo>
                  <a:cubicBezTo>
                    <a:pt x="77" y="0"/>
                    <a:pt x="1" y="57"/>
                    <a:pt x="1" y="140"/>
                  </a:cubicBezTo>
                  <a:cubicBezTo>
                    <a:pt x="1" y="1241"/>
                    <a:pt x="134" y="2308"/>
                    <a:pt x="368" y="3342"/>
                  </a:cubicBezTo>
                  <a:cubicBezTo>
                    <a:pt x="568" y="4443"/>
                    <a:pt x="735" y="5510"/>
                    <a:pt x="935" y="6578"/>
                  </a:cubicBezTo>
                  <a:cubicBezTo>
                    <a:pt x="975" y="6822"/>
                    <a:pt x="1148" y="6928"/>
                    <a:pt x="1332" y="6928"/>
                  </a:cubicBezTo>
                  <a:cubicBezTo>
                    <a:pt x="1601" y="6928"/>
                    <a:pt x="1895" y="6701"/>
                    <a:pt x="1835" y="6344"/>
                  </a:cubicBezTo>
                  <a:cubicBezTo>
                    <a:pt x="1635" y="5277"/>
                    <a:pt x="1402" y="4209"/>
                    <a:pt x="1202" y="3142"/>
                  </a:cubicBezTo>
                  <a:cubicBezTo>
                    <a:pt x="1035" y="2074"/>
                    <a:pt x="701" y="1040"/>
                    <a:pt x="268" y="73"/>
                  </a:cubicBezTo>
                  <a:cubicBezTo>
                    <a:pt x="242" y="22"/>
                    <a:pt x="197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35"/>
            <p:cNvSpPr/>
            <p:nvPr/>
          </p:nvSpPr>
          <p:spPr>
            <a:xfrm>
              <a:off x="6694706" y="3157768"/>
              <a:ext cx="200672" cy="273392"/>
            </a:xfrm>
            <a:custGeom>
              <a:avLst/>
              <a:gdLst/>
              <a:ahLst/>
              <a:cxnLst/>
              <a:rect l="l" t="t" r="r" b="b"/>
              <a:pathLst>
                <a:path w="9650" h="13147" extrusionOk="0">
                  <a:moveTo>
                    <a:pt x="9179" y="0"/>
                  </a:moveTo>
                  <a:cubicBezTo>
                    <a:pt x="8148" y="0"/>
                    <a:pt x="7378" y="1028"/>
                    <a:pt x="6947" y="1858"/>
                  </a:cubicBezTo>
                  <a:cubicBezTo>
                    <a:pt x="6180" y="3359"/>
                    <a:pt x="5713" y="5060"/>
                    <a:pt x="5180" y="6628"/>
                  </a:cubicBezTo>
                  <a:cubicBezTo>
                    <a:pt x="5079" y="7062"/>
                    <a:pt x="4946" y="7462"/>
                    <a:pt x="4779" y="7862"/>
                  </a:cubicBezTo>
                  <a:cubicBezTo>
                    <a:pt x="4612" y="8129"/>
                    <a:pt x="4379" y="8296"/>
                    <a:pt x="4112" y="8429"/>
                  </a:cubicBezTo>
                  <a:cubicBezTo>
                    <a:pt x="3512" y="8629"/>
                    <a:pt x="2978" y="8963"/>
                    <a:pt x="2511" y="9397"/>
                  </a:cubicBezTo>
                  <a:cubicBezTo>
                    <a:pt x="2111" y="9864"/>
                    <a:pt x="1777" y="10397"/>
                    <a:pt x="1477" y="10931"/>
                  </a:cubicBezTo>
                  <a:cubicBezTo>
                    <a:pt x="1143" y="11498"/>
                    <a:pt x="710" y="12032"/>
                    <a:pt x="243" y="12499"/>
                  </a:cubicBezTo>
                  <a:cubicBezTo>
                    <a:pt x="1" y="12741"/>
                    <a:pt x="197" y="13146"/>
                    <a:pt x="509" y="13146"/>
                  </a:cubicBezTo>
                  <a:cubicBezTo>
                    <a:pt x="541" y="13146"/>
                    <a:pt x="575" y="13142"/>
                    <a:pt x="610" y="13133"/>
                  </a:cubicBezTo>
                  <a:cubicBezTo>
                    <a:pt x="1777" y="12766"/>
                    <a:pt x="2211" y="11398"/>
                    <a:pt x="2878" y="10464"/>
                  </a:cubicBezTo>
                  <a:cubicBezTo>
                    <a:pt x="3245" y="9964"/>
                    <a:pt x="3745" y="9597"/>
                    <a:pt x="4312" y="9363"/>
                  </a:cubicBezTo>
                  <a:cubicBezTo>
                    <a:pt x="4879" y="9163"/>
                    <a:pt x="5346" y="8796"/>
                    <a:pt x="5647" y="8296"/>
                  </a:cubicBezTo>
                  <a:cubicBezTo>
                    <a:pt x="5947" y="7529"/>
                    <a:pt x="6214" y="6728"/>
                    <a:pt x="6414" y="5894"/>
                  </a:cubicBezTo>
                  <a:cubicBezTo>
                    <a:pt x="6714" y="5027"/>
                    <a:pt x="6981" y="4160"/>
                    <a:pt x="7281" y="3292"/>
                  </a:cubicBezTo>
                  <a:cubicBezTo>
                    <a:pt x="7448" y="2692"/>
                    <a:pt x="7715" y="2091"/>
                    <a:pt x="8048" y="1558"/>
                  </a:cubicBezTo>
                  <a:cubicBezTo>
                    <a:pt x="8415" y="1024"/>
                    <a:pt x="8916" y="590"/>
                    <a:pt x="9516" y="357"/>
                  </a:cubicBezTo>
                  <a:cubicBezTo>
                    <a:pt x="9649" y="290"/>
                    <a:pt x="9616" y="23"/>
                    <a:pt x="9449" y="23"/>
                  </a:cubicBezTo>
                  <a:cubicBezTo>
                    <a:pt x="9357" y="8"/>
                    <a:pt x="9268" y="0"/>
                    <a:pt x="9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35"/>
            <p:cNvSpPr/>
            <p:nvPr/>
          </p:nvSpPr>
          <p:spPr>
            <a:xfrm>
              <a:off x="6764954" y="3261476"/>
              <a:ext cx="228371" cy="313110"/>
            </a:xfrm>
            <a:custGeom>
              <a:avLst/>
              <a:gdLst/>
              <a:ahLst/>
              <a:cxnLst/>
              <a:rect l="l" t="t" r="r" b="b"/>
              <a:pathLst>
                <a:path w="10982" h="15057" extrusionOk="0">
                  <a:moveTo>
                    <a:pt x="10694" y="1"/>
                  </a:moveTo>
                  <a:cubicBezTo>
                    <a:pt x="10640" y="1"/>
                    <a:pt x="10586" y="13"/>
                    <a:pt x="10541" y="40"/>
                  </a:cubicBezTo>
                  <a:cubicBezTo>
                    <a:pt x="9941" y="640"/>
                    <a:pt x="9374" y="1274"/>
                    <a:pt x="8940" y="1975"/>
                  </a:cubicBezTo>
                  <a:cubicBezTo>
                    <a:pt x="8473" y="2608"/>
                    <a:pt x="7973" y="3209"/>
                    <a:pt x="7572" y="3843"/>
                  </a:cubicBezTo>
                  <a:cubicBezTo>
                    <a:pt x="6738" y="5210"/>
                    <a:pt x="7039" y="6911"/>
                    <a:pt x="6772" y="8412"/>
                  </a:cubicBezTo>
                  <a:cubicBezTo>
                    <a:pt x="6638" y="9213"/>
                    <a:pt x="6438" y="9980"/>
                    <a:pt x="6171" y="10781"/>
                  </a:cubicBezTo>
                  <a:cubicBezTo>
                    <a:pt x="6038" y="11181"/>
                    <a:pt x="5904" y="11581"/>
                    <a:pt x="5738" y="11948"/>
                  </a:cubicBezTo>
                  <a:cubicBezTo>
                    <a:pt x="5638" y="12149"/>
                    <a:pt x="5571" y="12349"/>
                    <a:pt x="5471" y="12549"/>
                  </a:cubicBezTo>
                  <a:cubicBezTo>
                    <a:pt x="5395" y="12701"/>
                    <a:pt x="5338" y="12873"/>
                    <a:pt x="5271" y="12873"/>
                  </a:cubicBezTo>
                  <a:cubicBezTo>
                    <a:pt x="5250" y="12873"/>
                    <a:pt x="5228" y="12856"/>
                    <a:pt x="5204" y="12816"/>
                  </a:cubicBezTo>
                  <a:cubicBezTo>
                    <a:pt x="5137" y="12716"/>
                    <a:pt x="5237" y="12415"/>
                    <a:pt x="5237" y="12282"/>
                  </a:cubicBezTo>
                  <a:cubicBezTo>
                    <a:pt x="5237" y="12048"/>
                    <a:pt x="5271" y="11815"/>
                    <a:pt x="5304" y="11581"/>
                  </a:cubicBezTo>
                  <a:cubicBezTo>
                    <a:pt x="5337" y="11148"/>
                    <a:pt x="5371" y="10681"/>
                    <a:pt x="5404" y="10214"/>
                  </a:cubicBezTo>
                  <a:lnTo>
                    <a:pt x="5638" y="7478"/>
                  </a:lnTo>
                  <a:cubicBezTo>
                    <a:pt x="5619" y="7237"/>
                    <a:pt x="5414" y="7099"/>
                    <a:pt x="5219" y="7099"/>
                  </a:cubicBezTo>
                  <a:cubicBezTo>
                    <a:pt x="5064" y="7099"/>
                    <a:pt x="4915" y="7186"/>
                    <a:pt x="4870" y="7378"/>
                  </a:cubicBezTo>
                  <a:cubicBezTo>
                    <a:pt x="4864" y="7412"/>
                    <a:pt x="4857" y="7446"/>
                    <a:pt x="4850" y="7480"/>
                  </a:cubicBezTo>
                  <a:lnTo>
                    <a:pt x="4850" y="7480"/>
                  </a:lnTo>
                  <a:lnTo>
                    <a:pt x="4837" y="7478"/>
                  </a:lnTo>
                  <a:cubicBezTo>
                    <a:pt x="4835" y="7512"/>
                    <a:pt x="4833" y="7545"/>
                    <a:pt x="4831" y="7578"/>
                  </a:cubicBezTo>
                  <a:lnTo>
                    <a:pt x="4831" y="7578"/>
                  </a:lnTo>
                  <a:cubicBezTo>
                    <a:pt x="4580" y="8849"/>
                    <a:pt x="4355" y="10147"/>
                    <a:pt x="4070" y="11415"/>
                  </a:cubicBezTo>
                  <a:cubicBezTo>
                    <a:pt x="3851" y="12345"/>
                    <a:pt x="3542" y="13254"/>
                    <a:pt x="2940" y="13974"/>
                  </a:cubicBezTo>
                  <a:lnTo>
                    <a:pt x="2940" y="13974"/>
                  </a:lnTo>
                  <a:cubicBezTo>
                    <a:pt x="2598" y="12620"/>
                    <a:pt x="2808" y="11209"/>
                    <a:pt x="3069" y="9847"/>
                  </a:cubicBezTo>
                  <a:cubicBezTo>
                    <a:pt x="3068" y="9839"/>
                    <a:pt x="3068" y="9830"/>
                    <a:pt x="3067" y="9822"/>
                  </a:cubicBezTo>
                  <a:lnTo>
                    <a:pt x="3067" y="9822"/>
                  </a:lnTo>
                  <a:cubicBezTo>
                    <a:pt x="3067" y="9819"/>
                    <a:pt x="3068" y="9816"/>
                    <a:pt x="3069" y="9813"/>
                  </a:cubicBezTo>
                  <a:lnTo>
                    <a:pt x="3065" y="9813"/>
                  </a:lnTo>
                  <a:lnTo>
                    <a:pt x="3065" y="9813"/>
                  </a:lnTo>
                  <a:cubicBezTo>
                    <a:pt x="3030" y="9564"/>
                    <a:pt x="2826" y="9412"/>
                    <a:pt x="2621" y="9412"/>
                  </a:cubicBezTo>
                  <a:cubicBezTo>
                    <a:pt x="2489" y="9412"/>
                    <a:pt x="2357" y="9474"/>
                    <a:pt x="2269" y="9613"/>
                  </a:cubicBezTo>
                  <a:cubicBezTo>
                    <a:pt x="2269" y="9613"/>
                    <a:pt x="2269" y="9613"/>
                    <a:pt x="2269" y="9613"/>
                  </a:cubicBezTo>
                  <a:lnTo>
                    <a:pt x="2269" y="9613"/>
                  </a:lnTo>
                  <a:lnTo>
                    <a:pt x="1568" y="11948"/>
                  </a:lnTo>
                  <a:cubicBezTo>
                    <a:pt x="1488" y="12188"/>
                    <a:pt x="1303" y="13253"/>
                    <a:pt x="944" y="13575"/>
                  </a:cubicBezTo>
                  <a:lnTo>
                    <a:pt x="944" y="13575"/>
                  </a:lnTo>
                  <a:cubicBezTo>
                    <a:pt x="892" y="12492"/>
                    <a:pt x="863" y="11390"/>
                    <a:pt x="834" y="10314"/>
                  </a:cubicBezTo>
                  <a:cubicBezTo>
                    <a:pt x="801" y="9046"/>
                    <a:pt x="834" y="7812"/>
                    <a:pt x="701" y="6544"/>
                  </a:cubicBezTo>
                  <a:cubicBezTo>
                    <a:pt x="681" y="6409"/>
                    <a:pt x="538" y="6318"/>
                    <a:pt x="415" y="6318"/>
                  </a:cubicBezTo>
                  <a:cubicBezTo>
                    <a:pt x="326" y="6318"/>
                    <a:pt x="248" y="6366"/>
                    <a:pt x="234" y="6478"/>
                  </a:cubicBezTo>
                  <a:cubicBezTo>
                    <a:pt x="67" y="7712"/>
                    <a:pt x="0" y="8946"/>
                    <a:pt x="34" y="10180"/>
                  </a:cubicBezTo>
                  <a:cubicBezTo>
                    <a:pt x="34" y="11481"/>
                    <a:pt x="34" y="12782"/>
                    <a:pt x="100" y="14050"/>
                  </a:cubicBezTo>
                  <a:cubicBezTo>
                    <a:pt x="100" y="14250"/>
                    <a:pt x="234" y="14417"/>
                    <a:pt x="401" y="14484"/>
                  </a:cubicBezTo>
                  <a:cubicBezTo>
                    <a:pt x="516" y="14522"/>
                    <a:pt x="627" y="14540"/>
                    <a:pt x="733" y="14540"/>
                  </a:cubicBezTo>
                  <a:cubicBezTo>
                    <a:pt x="1359" y="14540"/>
                    <a:pt x="1807" y="13920"/>
                    <a:pt x="2035" y="13349"/>
                  </a:cubicBezTo>
                  <a:cubicBezTo>
                    <a:pt x="2036" y="13347"/>
                    <a:pt x="2037" y="13344"/>
                    <a:pt x="2038" y="13341"/>
                  </a:cubicBezTo>
                  <a:lnTo>
                    <a:pt x="2038" y="13341"/>
                  </a:lnTo>
                  <a:cubicBezTo>
                    <a:pt x="2098" y="13828"/>
                    <a:pt x="2212" y="14310"/>
                    <a:pt x="2402" y="14784"/>
                  </a:cubicBezTo>
                  <a:cubicBezTo>
                    <a:pt x="2466" y="14954"/>
                    <a:pt x="2624" y="15056"/>
                    <a:pt x="2783" y="15056"/>
                  </a:cubicBezTo>
                  <a:cubicBezTo>
                    <a:pt x="2873" y="15056"/>
                    <a:pt x="2963" y="15023"/>
                    <a:pt x="3036" y="14951"/>
                  </a:cubicBezTo>
                  <a:cubicBezTo>
                    <a:pt x="3644" y="14413"/>
                    <a:pt x="4121" y="13727"/>
                    <a:pt x="4444" y="12963"/>
                  </a:cubicBezTo>
                  <a:lnTo>
                    <a:pt x="4444" y="12963"/>
                  </a:lnTo>
                  <a:cubicBezTo>
                    <a:pt x="4463" y="13116"/>
                    <a:pt x="4503" y="13269"/>
                    <a:pt x="4570" y="13416"/>
                  </a:cubicBezTo>
                  <a:cubicBezTo>
                    <a:pt x="4710" y="13655"/>
                    <a:pt x="4910" y="13751"/>
                    <a:pt x="5118" y="13751"/>
                  </a:cubicBezTo>
                  <a:cubicBezTo>
                    <a:pt x="5406" y="13751"/>
                    <a:pt x="5711" y="13567"/>
                    <a:pt x="5904" y="13316"/>
                  </a:cubicBezTo>
                  <a:cubicBezTo>
                    <a:pt x="6405" y="12649"/>
                    <a:pt x="6672" y="11648"/>
                    <a:pt x="6939" y="10881"/>
                  </a:cubicBezTo>
                  <a:cubicBezTo>
                    <a:pt x="7205" y="9980"/>
                    <a:pt x="7439" y="9046"/>
                    <a:pt x="7572" y="8079"/>
                  </a:cubicBezTo>
                  <a:cubicBezTo>
                    <a:pt x="7706" y="7145"/>
                    <a:pt x="7639" y="6144"/>
                    <a:pt x="7806" y="5210"/>
                  </a:cubicBezTo>
                  <a:cubicBezTo>
                    <a:pt x="8006" y="4276"/>
                    <a:pt x="8706" y="3476"/>
                    <a:pt x="9274" y="2708"/>
                  </a:cubicBezTo>
                  <a:cubicBezTo>
                    <a:pt x="9841" y="1941"/>
                    <a:pt x="10541" y="1174"/>
                    <a:pt x="10908" y="240"/>
                  </a:cubicBezTo>
                  <a:cubicBezTo>
                    <a:pt x="10981" y="93"/>
                    <a:pt x="10840" y="1"/>
                    <a:pt x="10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35"/>
            <p:cNvSpPr/>
            <p:nvPr/>
          </p:nvSpPr>
          <p:spPr>
            <a:xfrm>
              <a:off x="6263424" y="3279340"/>
              <a:ext cx="118095" cy="69039"/>
            </a:xfrm>
            <a:custGeom>
              <a:avLst/>
              <a:gdLst/>
              <a:ahLst/>
              <a:cxnLst/>
              <a:rect l="l" t="t" r="r" b="b"/>
              <a:pathLst>
                <a:path w="5679" h="3320" extrusionOk="0">
                  <a:moveTo>
                    <a:pt x="5294" y="1"/>
                  </a:moveTo>
                  <a:cubicBezTo>
                    <a:pt x="5266" y="1"/>
                    <a:pt x="5235" y="5"/>
                    <a:pt x="5204" y="15"/>
                  </a:cubicBezTo>
                  <a:cubicBezTo>
                    <a:pt x="3436" y="582"/>
                    <a:pt x="1935" y="1749"/>
                    <a:pt x="267" y="2517"/>
                  </a:cubicBezTo>
                  <a:cubicBezTo>
                    <a:pt x="67" y="2650"/>
                    <a:pt x="0" y="2917"/>
                    <a:pt x="100" y="3117"/>
                  </a:cubicBezTo>
                  <a:cubicBezTo>
                    <a:pt x="186" y="3246"/>
                    <a:pt x="328" y="3320"/>
                    <a:pt x="472" y="3320"/>
                  </a:cubicBezTo>
                  <a:cubicBezTo>
                    <a:pt x="550" y="3320"/>
                    <a:pt x="630" y="3298"/>
                    <a:pt x="701" y="3250"/>
                  </a:cubicBezTo>
                  <a:cubicBezTo>
                    <a:pt x="2335" y="2450"/>
                    <a:pt x="3903" y="1549"/>
                    <a:pt x="5437" y="548"/>
                  </a:cubicBezTo>
                  <a:cubicBezTo>
                    <a:pt x="5679" y="398"/>
                    <a:pt x="5565" y="1"/>
                    <a:pt x="5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35"/>
            <p:cNvSpPr/>
            <p:nvPr/>
          </p:nvSpPr>
          <p:spPr>
            <a:xfrm>
              <a:off x="6124322" y="3543404"/>
              <a:ext cx="109278" cy="825520"/>
            </a:xfrm>
            <a:custGeom>
              <a:avLst/>
              <a:gdLst/>
              <a:ahLst/>
              <a:cxnLst/>
              <a:rect l="l" t="t" r="r" b="b"/>
              <a:pathLst>
                <a:path w="5255" h="39698" extrusionOk="0">
                  <a:moveTo>
                    <a:pt x="430" y="1"/>
                  </a:moveTo>
                  <a:cubicBezTo>
                    <a:pt x="209" y="1"/>
                    <a:pt x="1" y="143"/>
                    <a:pt x="18" y="426"/>
                  </a:cubicBezTo>
                  <a:cubicBezTo>
                    <a:pt x="318" y="5230"/>
                    <a:pt x="885" y="9966"/>
                    <a:pt x="1419" y="14736"/>
                  </a:cubicBezTo>
                  <a:cubicBezTo>
                    <a:pt x="2086" y="20874"/>
                    <a:pt x="2786" y="27012"/>
                    <a:pt x="3720" y="33083"/>
                  </a:cubicBezTo>
                  <a:cubicBezTo>
                    <a:pt x="4054" y="35251"/>
                    <a:pt x="4321" y="37486"/>
                    <a:pt x="4954" y="39588"/>
                  </a:cubicBezTo>
                  <a:cubicBezTo>
                    <a:pt x="4985" y="39663"/>
                    <a:pt x="5048" y="39697"/>
                    <a:pt x="5110" y="39697"/>
                  </a:cubicBezTo>
                  <a:cubicBezTo>
                    <a:pt x="5184" y="39697"/>
                    <a:pt x="5255" y="39646"/>
                    <a:pt x="5255" y="39554"/>
                  </a:cubicBezTo>
                  <a:cubicBezTo>
                    <a:pt x="4354" y="34884"/>
                    <a:pt x="3920" y="30114"/>
                    <a:pt x="3387" y="25377"/>
                  </a:cubicBezTo>
                  <a:cubicBezTo>
                    <a:pt x="2720" y="19273"/>
                    <a:pt x="2086" y="13135"/>
                    <a:pt x="1552" y="6998"/>
                  </a:cubicBezTo>
                  <a:cubicBezTo>
                    <a:pt x="1352" y="4796"/>
                    <a:pt x="1118" y="2628"/>
                    <a:pt x="918" y="426"/>
                  </a:cubicBezTo>
                  <a:cubicBezTo>
                    <a:pt x="885" y="143"/>
                    <a:pt x="651" y="1"/>
                    <a:pt x="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35"/>
            <p:cNvSpPr/>
            <p:nvPr/>
          </p:nvSpPr>
          <p:spPr>
            <a:xfrm>
              <a:off x="6408391" y="3515912"/>
              <a:ext cx="43732" cy="857149"/>
            </a:xfrm>
            <a:custGeom>
              <a:avLst/>
              <a:gdLst/>
              <a:ahLst/>
              <a:cxnLst/>
              <a:rect l="l" t="t" r="r" b="b"/>
              <a:pathLst>
                <a:path w="2103" h="41219" extrusionOk="0">
                  <a:moveTo>
                    <a:pt x="497" y="0"/>
                  </a:moveTo>
                  <a:cubicBezTo>
                    <a:pt x="461" y="0"/>
                    <a:pt x="434" y="17"/>
                    <a:pt x="434" y="47"/>
                  </a:cubicBezTo>
                  <a:cubicBezTo>
                    <a:pt x="301" y="1114"/>
                    <a:pt x="268" y="2182"/>
                    <a:pt x="368" y="3249"/>
                  </a:cubicBezTo>
                  <a:cubicBezTo>
                    <a:pt x="401" y="3783"/>
                    <a:pt x="368" y="4317"/>
                    <a:pt x="301" y="4850"/>
                  </a:cubicBezTo>
                  <a:cubicBezTo>
                    <a:pt x="167" y="5317"/>
                    <a:pt x="101" y="5818"/>
                    <a:pt x="67" y="6285"/>
                  </a:cubicBezTo>
                  <a:cubicBezTo>
                    <a:pt x="1" y="8586"/>
                    <a:pt x="201" y="10921"/>
                    <a:pt x="301" y="13223"/>
                  </a:cubicBezTo>
                  <a:cubicBezTo>
                    <a:pt x="468" y="15892"/>
                    <a:pt x="768" y="18560"/>
                    <a:pt x="835" y="21195"/>
                  </a:cubicBezTo>
                  <a:cubicBezTo>
                    <a:pt x="935" y="26032"/>
                    <a:pt x="935" y="30869"/>
                    <a:pt x="1001" y="35706"/>
                  </a:cubicBezTo>
                  <a:cubicBezTo>
                    <a:pt x="1001" y="36807"/>
                    <a:pt x="1035" y="37941"/>
                    <a:pt x="1068" y="39042"/>
                  </a:cubicBezTo>
                  <a:cubicBezTo>
                    <a:pt x="1068" y="39442"/>
                    <a:pt x="1135" y="39875"/>
                    <a:pt x="1202" y="40276"/>
                  </a:cubicBezTo>
                  <a:cubicBezTo>
                    <a:pt x="1235" y="40409"/>
                    <a:pt x="1268" y="40543"/>
                    <a:pt x="1302" y="40709"/>
                  </a:cubicBezTo>
                  <a:cubicBezTo>
                    <a:pt x="1327" y="40813"/>
                    <a:pt x="1373" y="40996"/>
                    <a:pt x="1377" y="40996"/>
                  </a:cubicBezTo>
                  <a:cubicBezTo>
                    <a:pt x="1377" y="40996"/>
                    <a:pt x="1377" y="40996"/>
                    <a:pt x="1377" y="40995"/>
                  </a:cubicBezTo>
                  <a:lnTo>
                    <a:pt x="1377" y="40995"/>
                  </a:lnTo>
                  <a:cubicBezTo>
                    <a:pt x="1417" y="41144"/>
                    <a:pt x="1558" y="41218"/>
                    <a:pt x="1694" y="41218"/>
                  </a:cubicBezTo>
                  <a:cubicBezTo>
                    <a:pt x="1844" y="41218"/>
                    <a:pt x="1985" y="41126"/>
                    <a:pt x="1969" y="40943"/>
                  </a:cubicBezTo>
                  <a:cubicBezTo>
                    <a:pt x="1935" y="40543"/>
                    <a:pt x="2102" y="39809"/>
                    <a:pt x="2069" y="39275"/>
                  </a:cubicBezTo>
                  <a:cubicBezTo>
                    <a:pt x="2035" y="38341"/>
                    <a:pt x="2035" y="37374"/>
                    <a:pt x="2002" y="36440"/>
                  </a:cubicBezTo>
                  <a:cubicBezTo>
                    <a:pt x="1969" y="33905"/>
                    <a:pt x="1935" y="31369"/>
                    <a:pt x="1902" y="28868"/>
                  </a:cubicBezTo>
                  <a:cubicBezTo>
                    <a:pt x="1869" y="26499"/>
                    <a:pt x="1869" y="24164"/>
                    <a:pt x="1802" y="21829"/>
                  </a:cubicBezTo>
                  <a:cubicBezTo>
                    <a:pt x="1769" y="19461"/>
                    <a:pt x="1535" y="17226"/>
                    <a:pt x="1368" y="14958"/>
                  </a:cubicBezTo>
                  <a:cubicBezTo>
                    <a:pt x="1168" y="12356"/>
                    <a:pt x="1001" y="9787"/>
                    <a:pt x="935" y="7219"/>
                  </a:cubicBezTo>
                  <a:cubicBezTo>
                    <a:pt x="901" y="6552"/>
                    <a:pt x="935" y="5918"/>
                    <a:pt x="1035" y="5251"/>
                  </a:cubicBezTo>
                  <a:cubicBezTo>
                    <a:pt x="1135" y="4750"/>
                    <a:pt x="1135" y="4217"/>
                    <a:pt x="1101" y="3716"/>
                  </a:cubicBezTo>
                  <a:cubicBezTo>
                    <a:pt x="1068" y="2482"/>
                    <a:pt x="901" y="1248"/>
                    <a:pt x="634" y="80"/>
                  </a:cubicBezTo>
                  <a:cubicBezTo>
                    <a:pt x="598" y="25"/>
                    <a:pt x="541" y="0"/>
                    <a:pt x="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35"/>
            <p:cNvSpPr/>
            <p:nvPr/>
          </p:nvSpPr>
          <p:spPr>
            <a:xfrm>
              <a:off x="6379256" y="3586409"/>
              <a:ext cx="308016" cy="23332"/>
            </a:xfrm>
            <a:custGeom>
              <a:avLst/>
              <a:gdLst/>
              <a:ahLst/>
              <a:cxnLst/>
              <a:rect l="l" t="t" r="r" b="b"/>
              <a:pathLst>
                <a:path w="14812" h="1122" extrusionOk="0">
                  <a:moveTo>
                    <a:pt x="2155" y="1"/>
                  </a:moveTo>
                  <a:cubicBezTo>
                    <a:pt x="1556" y="1"/>
                    <a:pt x="960" y="18"/>
                    <a:pt x="368" y="59"/>
                  </a:cubicBezTo>
                  <a:cubicBezTo>
                    <a:pt x="101" y="93"/>
                    <a:pt x="1" y="526"/>
                    <a:pt x="301" y="560"/>
                  </a:cubicBezTo>
                  <a:cubicBezTo>
                    <a:pt x="2669" y="993"/>
                    <a:pt x="5171" y="993"/>
                    <a:pt x="7573" y="1093"/>
                  </a:cubicBezTo>
                  <a:cubicBezTo>
                    <a:pt x="7955" y="1114"/>
                    <a:pt x="8335" y="1122"/>
                    <a:pt x="8712" y="1122"/>
                  </a:cubicBezTo>
                  <a:cubicBezTo>
                    <a:pt x="9552" y="1122"/>
                    <a:pt x="10380" y="1083"/>
                    <a:pt x="11209" y="1060"/>
                  </a:cubicBezTo>
                  <a:cubicBezTo>
                    <a:pt x="11327" y="1057"/>
                    <a:pt x="11447" y="1055"/>
                    <a:pt x="11568" y="1055"/>
                  </a:cubicBezTo>
                  <a:cubicBezTo>
                    <a:pt x="11869" y="1055"/>
                    <a:pt x="12177" y="1063"/>
                    <a:pt x="12486" y="1063"/>
                  </a:cubicBezTo>
                  <a:cubicBezTo>
                    <a:pt x="13217" y="1063"/>
                    <a:pt x="13950" y="1019"/>
                    <a:pt x="14578" y="727"/>
                  </a:cubicBezTo>
                  <a:cubicBezTo>
                    <a:pt x="14811" y="660"/>
                    <a:pt x="14711" y="326"/>
                    <a:pt x="14511" y="260"/>
                  </a:cubicBezTo>
                  <a:cubicBezTo>
                    <a:pt x="14100" y="114"/>
                    <a:pt x="13646" y="68"/>
                    <a:pt x="13182" y="68"/>
                  </a:cubicBezTo>
                  <a:cubicBezTo>
                    <a:pt x="12479" y="68"/>
                    <a:pt x="11752" y="173"/>
                    <a:pt x="11109" y="193"/>
                  </a:cubicBezTo>
                  <a:cubicBezTo>
                    <a:pt x="10283" y="216"/>
                    <a:pt x="9441" y="240"/>
                    <a:pt x="8606" y="240"/>
                  </a:cubicBezTo>
                  <a:cubicBezTo>
                    <a:pt x="8260" y="240"/>
                    <a:pt x="7915" y="236"/>
                    <a:pt x="7573" y="226"/>
                  </a:cubicBezTo>
                  <a:cubicBezTo>
                    <a:pt x="5771" y="151"/>
                    <a:pt x="3951" y="1"/>
                    <a:pt x="2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35"/>
            <p:cNvSpPr/>
            <p:nvPr/>
          </p:nvSpPr>
          <p:spPr>
            <a:xfrm>
              <a:off x="6211394" y="2877484"/>
              <a:ext cx="140824" cy="27574"/>
            </a:xfrm>
            <a:custGeom>
              <a:avLst/>
              <a:gdLst/>
              <a:ahLst/>
              <a:cxnLst/>
              <a:rect l="l" t="t" r="r" b="b"/>
              <a:pathLst>
                <a:path w="6772" h="1326" extrusionOk="0">
                  <a:moveTo>
                    <a:pt x="6107" y="0"/>
                  </a:moveTo>
                  <a:cubicBezTo>
                    <a:pt x="5677" y="0"/>
                    <a:pt x="5212" y="170"/>
                    <a:pt x="4770" y="225"/>
                  </a:cubicBezTo>
                  <a:cubicBezTo>
                    <a:pt x="4270" y="292"/>
                    <a:pt x="3736" y="359"/>
                    <a:pt x="3236" y="359"/>
                  </a:cubicBezTo>
                  <a:cubicBezTo>
                    <a:pt x="2702" y="359"/>
                    <a:pt x="2168" y="325"/>
                    <a:pt x="1668" y="292"/>
                  </a:cubicBezTo>
                  <a:cubicBezTo>
                    <a:pt x="1384" y="251"/>
                    <a:pt x="1051" y="186"/>
                    <a:pt x="744" y="186"/>
                  </a:cubicBezTo>
                  <a:cubicBezTo>
                    <a:pt x="545" y="186"/>
                    <a:pt x="357" y="213"/>
                    <a:pt x="200" y="292"/>
                  </a:cubicBezTo>
                  <a:cubicBezTo>
                    <a:pt x="0" y="392"/>
                    <a:pt x="0" y="625"/>
                    <a:pt x="134" y="759"/>
                  </a:cubicBezTo>
                  <a:cubicBezTo>
                    <a:pt x="467" y="1126"/>
                    <a:pt x="1201" y="1192"/>
                    <a:pt x="1668" y="1226"/>
                  </a:cubicBezTo>
                  <a:cubicBezTo>
                    <a:pt x="2185" y="1293"/>
                    <a:pt x="2711" y="1326"/>
                    <a:pt x="3236" y="1326"/>
                  </a:cubicBezTo>
                  <a:cubicBezTo>
                    <a:pt x="3761" y="1326"/>
                    <a:pt x="4287" y="1293"/>
                    <a:pt x="4804" y="1226"/>
                  </a:cubicBezTo>
                  <a:cubicBezTo>
                    <a:pt x="5071" y="1226"/>
                    <a:pt x="5337" y="1159"/>
                    <a:pt x="5604" y="1126"/>
                  </a:cubicBezTo>
                  <a:cubicBezTo>
                    <a:pt x="5904" y="1092"/>
                    <a:pt x="6205" y="1026"/>
                    <a:pt x="6472" y="859"/>
                  </a:cubicBezTo>
                  <a:cubicBezTo>
                    <a:pt x="6738" y="659"/>
                    <a:pt x="6772" y="125"/>
                    <a:pt x="6371" y="25"/>
                  </a:cubicBezTo>
                  <a:cubicBezTo>
                    <a:pt x="6285" y="8"/>
                    <a:pt x="6197" y="0"/>
                    <a:pt x="6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35"/>
            <p:cNvSpPr/>
            <p:nvPr/>
          </p:nvSpPr>
          <p:spPr>
            <a:xfrm>
              <a:off x="6090695" y="3116884"/>
              <a:ext cx="279901" cy="503239"/>
            </a:xfrm>
            <a:custGeom>
              <a:avLst/>
              <a:gdLst/>
              <a:ahLst/>
              <a:cxnLst/>
              <a:rect l="l" t="t" r="r" b="b"/>
              <a:pathLst>
                <a:path w="13460" h="24200" extrusionOk="0">
                  <a:moveTo>
                    <a:pt x="7787" y="0"/>
                  </a:moveTo>
                  <a:cubicBezTo>
                    <a:pt x="7582" y="0"/>
                    <a:pt x="7372" y="126"/>
                    <a:pt x="7372" y="388"/>
                  </a:cubicBezTo>
                  <a:cubicBezTo>
                    <a:pt x="7339" y="1355"/>
                    <a:pt x="7139" y="2323"/>
                    <a:pt x="6738" y="3190"/>
                  </a:cubicBezTo>
                  <a:cubicBezTo>
                    <a:pt x="6338" y="4024"/>
                    <a:pt x="5738" y="4791"/>
                    <a:pt x="5271" y="5592"/>
                  </a:cubicBezTo>
                  <a:cubicBezTo>
                    <a:pt x="4337" y="7193"/>
                    <a:pt x="3403" y="8861"/>
                    <a:pt x="2535" y="10495"/>
                  </a:cubicBezTo>
                  <a:cubicBezTo>
                    <a:pt x="2368" y="10862"/>
                    <a:pt x="2235" y="11196"/>
                    <a:pt x="2135" y="11563"/>
                  </a:cubicBezTo>
                  <a:cubicBezTo>
                    <a:pt x="1968" y="12030"/>
                    <a:pt x="1735" y="12430"/>
                    <a:pt x="1568" y="12897"/>
                  </a:cubicBezTo>
                  <a:cubicBezTo>
                    <a:pt x="1201" y="13764"/>
                    <a:pt x="901" y="14698"/>
                    <a:pt x="667" y="15632"/>
                  </a:cubicBezTo>
                  <a:cubicBezTo>
                    <a:pt x="467" y="16500"/>
                    <a:pt x="300" y="17400"/>
                    <a:pt x="167" y="18334"/>
                  </a:cubicBezTo>
                  <a:cubicBezTo>
                    <a:pt x="33" y="19102"/>
                    <a:pt x="0" y="19902"/>
                    <a:pt x="33" y="20669"/>
                  </a:cubicBezTo>
                  <a:cubicBezTo>
                    <a:pt x="90" y="21325"/>
                    <a:pt x="416" y="22663"/>
                    <a:pt x="1196" y="22663"/>
                  </a:cubicBezTo>
                  <a:cubicBezTo>
                    <a:pt x="1329" y="22663"/>
                    <a:pt x="1475" y="22625"/>
                    <a:pt x="1635" y="22537"/>
                  </a:cubicBezTo>
                  <a:cubicBezTo>
                    <a:pt x="1735" y="22471"/>
                    <a:pt x="1801" y="22337"/>
                    <a:pt x="1801" y="22204"/>
                  </a:cubicBezTo>
                  <a:cubicBezTo>
                    <a:pt x="1783" y="22003"/>
                    <a:pt x="1770" y="21802"/>
                    <a:pt x="1762" y="21601"/>
                  </a:cubicBezTo>
                  <a:lnTo>
                    <a:pt x="1762" y="21601"/>
                  </a:lnTo>
                  <a:cubicBezTo>
                    <a:pt x="1854" y="21965"/>
                    <a:pt x="1963" y="22324"/>
                    <a:pt x="2102" y="22671"/>
                  </a:cubicBezTo>
                  <a:cubicBezTo>
                    <a:pt x="2345" y="23294"/>
                    <a:pt x="2876" y="23829"/>
                    <a:pt x="3531" y="23829"/>
                  </a:cubicBezTo>
                  <a:cubicBezTo>
                    <a:pt x="3682" y="23829"/>
                    <a:pt x="3840" y="23801"/>
                    <a:pt x="4003" y="23738"/>
                  </a:cubicBezTo>
                  <a:cubicBezTo>
                    <a:pt x="4030" y="23733"/>
                    <a:pt x="4056" y="23723"/>
                    <a:pt x="4080" y="23710"/>
                  </a:cubicBezTo>
                  <a:lnTo>
                    <a:pt x="4080" y="23710"/>
                  </a:lnTo>
                  <a:cubicBezTo>
                    <a:pt x="4315" y="24015"/>
                    <a:pt x="4599" y="24200"/>
                    <a:pt x="4945" y="24200"/>
                  </a:cubicBezTo>
                  <a:cubicBezTo>
                    <a:pt x="5107" y="24200"/>
                    <a:pt x="5281" y="24159"/>
                    <a:pt x="5471" y="24072"/>
                  </a:cubicBezTo>
                  <a:cubicBezTo>
                    <a:pt x="5604" y="24005"/>
                    <a:pt x="5671" y="23838"/>
                    <a:pt x="5637" y="23671"/>
                  </a:cubicBezTo>
                  <a:cubicBezTo>
                    <a:pt x="5252" y="20811"/>
                    <a:pt x="5640" y="17888"/>
                    <a:pt x="6714" y="15202"/>
                  </a:cubicBezTo>
                  <a:lnTo>
                    <a:pt x="6714" y="15202"/>
                  </a:lnTo>
                  <a:cubicBezTo>
                    <a:pt x="7666" y="15590"/>
                    <a:pt x="8492" y="16250"/>
                    <a:pt x="9040" y="17133"/>
                  </a:cubicBezTo>
                  <a:cubicBezTo>
                    <a:pt x="9573" y="17886"/>
                    <a:pt x="10254" y="18610"/>
                    <a:pt x="11222" y="18610"/>
                  </a:cubicBezTo>
                  <a:cubicBezTo>
                    <a:pt x="11283" y="18610"/>
                    <a:pt x="11345" y="18607"/>
                    <a:pt x="11408" y="18601"/>
                  </a:cubicBezTo>
                  <a:cubicBezTo>
                    <a:pt x="11642" y="18601"/>
                    <a:pt x="11809" y="18368"/>
                    <a:pt x="11775" y="18134"/>
                  </a:cubicBezTo>
                  <a:cubicBezTo>
                    <a:pt x="11508" y="16967"/>
                    <a:pt x="11175" y="15766"/>
                    <a:pt x="10441" y="14798"/>
                  </a:cubicBezTo>
                  <a:cubicBezTo>
                    <a:pt x="10007" y="14265"/>
                    <a:pt x="9407" y="13831"/>
                    <a:pt x="9007" y="13264"/>
                  </a:cubicBezTo>
                  <a:cubicBezTo>
                    <a:pt x="8540" y="12597"/>
                    <a:pt x="8573" y="11730"/>
                    <a:pt x="9040" y="11062"/>
                  </a:cubicBezTo>
                  <a:cubicBezTo>
                    <a:pt x="9774" y="9928"/>
                    <a:pt x="10975" y="9361"/>
                    <a:pt x="12009" y="8561"/>
                  </a:cubicBezTo>
                  <a:cubicBezTo>
                    <a:pt x="13043" y="7793"/>
                    <a:pt x="13376" y="6759"/>
                    <a:pt x="13443" y="5458"/>
                  </a:cubicBezTo>
                  <a:cubicBezTo>
                    <a:pt x="13460" y="5208"/>
                    <a:pt x="13276" y="5083"/>
                    <a:pt x="13084" y="5083"/>
                  </a:cubicBezTo>
                  <a:cubicBezTo>
                    <a:pt x="12893" y="5083"/>
                    <a:pt x="12692" y="5208"/>
                    <a:pt x="12676" y="5458"/>
                  </a:cubicBezTo>
                  <a:cubicBezTo>
                    <a:pt x="12642" y="6226"/>
                    <a:pt x="12576" y="6926"/>
                    <a:pt x="12009" y="7527"/>
                  </a:cubicBezTo>
                  <a:cubicBezTo>
                    <a:pt x="11542" y="7994"/>
                    <a:pt x="11008" y="8394"/>
                    <a:pt x="10441" y="8727"/>
                  </a:cubicBezTo>
                  <a:cubicBezTo>
                    <a:pt x="9440" y="9428"/>
                    <a:pt x="8373" y="10295"/>
                    <a:pt x="7972" y="11529"/>
                  </a:cubicBezTo>
                  <a:cubicBezTo>
                    <a:pt x="7572" y="12764"/>
                    <a:pt x="8339" y="13798"/>
                    <a:pt x="9173" y="14665"/>
                  </a:cubicBezTo>
                  <a:cubicBezTo>
                    <a:pt x="10100" y="15592"/>
                    <a:pt x="10549" y="16619"/>
                    <a:pt x="10892" y="17813"/>
                  </a:cubicBezTo>
                  <a:lnTo>
                    <a:pt x="10892" y="17813"/>
                  </a:lnTo>
                  <a:cubicBezTo>
                    <a:pt x="10037" y="17546"/>
                    <a:pt x="9564" y="16452"/>
                    <a:pt x="8973" y="15832"/>
                  </a:cubicBezTo>
                  <a:cubicBezTo>
                    <a:pt x="8339" y="15165"/>
                    <a:pt x="7539" y="14665"/>
                    <a:pt x="6638" y="14398"/>
                  </a:cubicBezTo>
                  <a:cubicBezTo>
                    <a:pt x="6610" y="14392"/>
                    <a:pt x="6581" y="14390"/>
                    <a:pt x="6553" y="14390"/>
                  </a:cubicBezTo>
                  <a:cubicBezTo>
                    <a:pt x="6416" y="14390"/>
                    <a:pt x="6287" y="14454"/>
                    <a:pt x="6205" y="14565"/>
                  </a:cubicBezTo>
                  <a:cubicBezTo>
                    <a:pt x="4994" y="17369"/>
                    <a:pt x="4544" y="20446"/>
                    <a:pt x="4913" y="23478"/>
                  </a:cubicBezTo>
                  <a:lnTo>
                    <a:pt x="4913" y="23478"/>
                  </a:lnTo>
                  <a:cubicBezTo>
                    <a:pt x="4409" y="23263"/>
                    <a:pt x="4095" y="21562"/>
                    <a:pt x="4036" y="21270"/>
                  </a:cubicBezTo>
                  <a:cubicBezTo>
                    <a:pt x="3836" y="20369"/>
                    <a:pt x="3736" y="19402"/>
                    <a:pt x="3769" y="18468"/>
                  </a:cubicBezTo>
                  <a:cubicBezTo>
                    <a:pt x="3769" y="18239"/>
                    <a:pt x="3617" y="18130"/>
                    <a:pt x="3453" y="18130"/>
                  </a:cubicBezTo>
                  <a:cubicBezTo>
                    <a:pt x="3293" y="18130"/>
                    <a:pt x="3122" y="18235"/>
                    <a:pt x="3075" y="18434"/>
                  </a:cubicBezTo>
                  <a:lnTo>
                    <a:pt x="3036" y="18434"/>
                  </a:lnTo>
                  <a:cubicBezTo>
                    <a:pt x="3032" y="18545"/>
                    <a:pt x="3032" y="18697"/>
                    <a:pt x="3035" y="18881"/>
                  </a:cubicBezTo>
                  <a:lnTo>
                    <a:pt x="3035" y="18881"/>
                  </a:lnTo>
                  <a:cubicBezTo>
                    <a:pt x="2940" y="20316"/>
                    <a:pt x="3084" y="21766"/>
                    <a:pt x="3485" y="23130"/>
                  </a:cubicBezTo>
                  <a:lnTo>
                    <a:pt x="3485" y="23130"/>
                  </a:lnTo>
                  <a:cubicBezTo>
                    <a:pt x="2839" y="23072"/>
                    <a:pt x="2650" y="21987"/>
                    <a:pt x="2535" y="21470"/>
                  </a:cubicBezTo>
                  <a:lnTo>
                    <a:pt x="1968" y="18835"/>
                  </a:lnTo>
                  <a:cubicBezTo>
                    <a:pt x="1901" y="18651"/>
                    <a:pt x="1743" y="18559"/>
                    <a:pt x="1589" y="18559"/>
                  </a:cubicBezTo>
                  <a:cubicBezTo>
                    <a:pt x="1434" y="18559"/>
                    <a:pt x="1284" y="18651"/>
                    <a:pt x="1234" y="18835"/>
                  </a:cubicBezTo>
                  <a:cubicBezTo>
                    <a:pt x="1083" y="19668"/>
                    <a:pt x="989" y="20521"/>
                    <a:pt x="995" y="21378"/>
                  </a:cubicBezTo>
                  <a:lnTo>
                    <a:pt x="995" y="21378"/>
                  </a:lnTo>
                  <a:cubicBezTo>
                    <a:pt x="910" y="21056"/>
                    <a:pt x="834" y="20676"/>
                    <a:pt x="834" y="20569"/>
                  </a:cubicBezTo>
                  <a:cubicBezTo>
                    <a:pt x="834" y="19602"/>
                    <a:pt x="901" y="18635"/>
                    <a:pt x="1101" y="17667"/>
                  </a:cubicBezTo>
                  <a:cubicBezTo>
                    <a:pt x="1268" y="16600"/>
                    <a:pt x="1535" y="15499"/>
                    <a:pt x="1835" y="14465"/>
                  </a:cubicBezTo>
                  <a:cubicBezTo>
                    <a:pt x="2135" y="13431"/>
                    <a:pt x="2602" y="12497"/>
                    <a:pt x="2936" y="11463"/>
                  </a:cubicBezTo>
                  <a:cubicBezTo>
                    <a:pt x="3236" y="10462"/>
                    <a:pt x="3870" y="9528"/>
                    <a:pt x="4370" y="8594"/>
                  </a:cubicBezTo>
                  <a:cubicBezTo>
                    <a:pt x="4837" y="7693"/>
                    <a:pt x="5337" y="6726"/>
                    <a:pt x="5871" y="5825"/>
                  </a:cubicBezTo>
                  <a:cubicBezTo>
                    <a:pt x="6471" y="4958"/>
                    <a:pt x="6972" y="4057"/>
                    <a:pt x="7439" y="3157"/>
                  </a:cubicBezTo>
                  <a:cubicBezTo>
                    <a:pt x="7839" y="2289"/>
                    <a:pt x="8073" y="1355"/>
                    <a:pt x="8173" y="388"/>
                  </a:cubicBezTo>
                  <a:cubicBezTo>
                    <a:pt x="8206" y="134"/>
                    <a:pt x="7999" y="0"/>
                    <a:pt x="7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35"/>
            <p:cNvSpPr/>
            <p:nvPr/>
          </p:nvSpPr>
          <p:spPr>
            <a:xfrm>
              <a:off x="6214159" y="2919096"/>
              <a:ext cx="141531" cy="27678"/>
            </a:xfrm>
            <a:custGeom>
              <a:avLst/>
              <a:gdLst/>
              <a:ahLst/>
              <a:cxnLst/>
              <a:rect l="l" t="t" r="r" b="b"/>
              <a:pathLst>
                <a:path w="6806" h="1331" extrusionOk="0">
                  <a:moveTo>
                    <a:pt x="6108" y="1"/>
                  </a:moveTo>
                  <a:cubicBezTo>
                    <a:pt x="5678" y="1"/>
                    <a:pt x="5218" y="170"/>
                    <a:pt x="4804" y="226"/>
                  </a:cubicBezTo>
                  <a:cubicBezTo>
                    <a:pt x="4337" y="292"/>
                    <a:pt x="3837" y="359"/>
                    <a:pt x="3370" y="392"/>
                  </a:cubicBezTo>
                  <a:cubicBezTo>
                    <a:pt x="3025" y="403"/>
                    <a:pt x="2684" y="407"/>
                    <a:pt x="2346" y="407"/>
                  </a:cubicBezTo>
                  <a:cubicBezTo>
                    <a:pt x="1669" y="407"/>
                    <a:pt x="1001" y="392"/>
                    <a:pt x="334" y="392"/>
                  </a:cubicBezTo>
                  <a:cubicBezTo>
                    <a:pt x="67" y="392"/>
                    <a:pt x="1" y="793"/>
                    <a:pt x="268" y="893"/>
                  </a:cubicBezTo>
                  <a:cubicBezTo>
                    <a:pt x="1184" y="1167"/>
                    <a:pt x="2156" y="1331"/>
                    <a:pt x="3132" y="1331"/>
                  </a:cubicBezTo>
                  <a:cubicBezTo>
                    <a:pt x="3223" y="1331"/>
                    <a:pt x="3313" y="1329"/>
                    <a:pt x="3403" y="1326"/>
                  </a:cubicBezTo>
                  <a:cubicBezTo>
                    <a:pt x="3937" y="1326"/>
                    <a:pt x="4471" y="1260"/>
                    <a:pt x="5004" y="1193"/>
                  </a:cubicBezTo>
                  <a:cubicBezTo>
                    <a:pt x="5505" y="1126"/>
                    <a:pt x="6138" y="1093"/>
                    <a:pt x="6572" y="759"/>
                  </a:cubicBezTo>
                  <a:cubicBezTo>
                    <a:pt x="6806" y="526"/>
                    <a:pt x="6705" y="125"/>
                    <a:pt x="6372" y="25"/>
                  </a:cubicBezTo>
                  <a:cubicBezTo>
                    <a:pt x="6286" y="8"/>
                    <a:pt x="6198" y="1"/>
                    <a:pt x="6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35"/>
            <p:cNvSpPr/>
            <p:nvPr/>
          </p:nvSpPr>
          <p:spPr>
            <a:xfrm>
              <a:off x="6667131" y="3467271"/>
              <a:ext cx="46019" cy="893374"/>
            </a:xfrm>
            <a:custGeom>
              <a:avLst/>
              <a:gdLst/>
              <a:ahLst/>
              <a:cxnLst/>
              <a:rect l="l" t="t" r="r" b="b"/>
              <a:pathLst>
                <a:path w="2213" h="42961" extrusionOk="0">
                  <a:moveTo>
                    <a:pt x="2014" y="0"/>
                  </a:moveTo>
                  <a:cubicBezTo>
                    <a:pt x="1960" y="0"/>
                    <a:pt x="1904" y="26"/>
                    <a:pt x="1869" y="84"/>
                  </a:cubicBezTo>
                  <a:cubicBezTo>
                    <a:pt x="1" y="3487"/>
                    <a:pt x="201" y="7289"/>
                    <a:pt x="201" y="11059"/>
                  </a:cubicBezTo>
                  <a:cubicBezTo>
                    <a:pt x="201" y="13327"/>
                    <a:pt x="168" y="15595"/>
                    <a:pt x="168" y="17864"/>
                  </a:cubicBezTo>
                  <a:cubicBezTo>
                    <a:pt x="168" y="24035"/>
                    <a:pt x="68" y="30206"/>
                    <a:pt x="201" y="36377"/>
                  </a:cubicBezTo>
                  <a:cubicBezTo>
                    <a:pt x="234" y="37678"/>
                    <a:pt x="268" y="38945"/>
                    <a:pt x="334" y="40246"/>
                  </a:cubicBezTo>
                  <a:cubicBezTo>
                    <a:pt x="334" y="40713"/>
                    <a:pt x="368" y="41180"/>
                    <a:pt x="435" y="41647"/>
                  </a:cubicBezTo>
                  <a:cubicBezTo>
                    <a:pt x="435" y="41881"/>
                    <a:pt x="468" y="42081"/>
                    <a:pt x="501" y="42281"/>
                  </a:cubicBezTo>
                  <a:cubicBezTo>
                    <a:pt x="535" y="42381"/>
                    <a:pt x="535" y="42448"/>
                    <a:pt x="568" y="42515"/>
                  </a:cubicBezTo>
                  <a:cubicBezTo>
                    <a:pt x="568" y="42563"/>
                    <a:pt x="603" y="42736"/>
                    <a:pt x="610" y="42736"/>
                  </a:cubicBezTo>
                  <a:cubicBezTo>
                    <a:pt x="612" y="42736"/>
                    <a:pt x="610" y="42712"/>
                    <a:pt x="601" y="42648"/>
                  </a:cubicBezTo>
                  <a:lnTo>
                    <a:pt x="601" y="42648"/>
                  </a:lnTo>
                  <a:cubicBezTo>
                    <a:pt x="635" y="42852"/>
                    <a:pt x="826" y="42961"/>
                    <a:pt x="999" y="42961"/>
                  </a:cubicBezTo>
                  <a:cubicBezTo>
                    <a:pt x="1166" y="42961"/>
                    <a:pt x="1318" y="42861"/>
                    <a:pt x="1302" y="42648"/>
                  </a:cubicBezTo>
                  <a:cubicBezTo>
                    <a:pt x="1268" y="42448"/>
                    <a:pt x="1335" y="42048"/>
                    <a:pt x="1335" y="41781"/>
                  </a:cubicBezTo>
                  <a:cubicBezTo>
                    <a:pt x="1335" y="41347"/>
                    <a:pt x="1335" y="40980"/>
                    <a:pt x="1302" y="40547"/>
                  </a:cubicBezTo>
                  <a:cubicBezTo>
                    <a:pt x="1268" y="39479"/>
                    <a:pt x="1268" y="38378"/>
                    <a:pt x="1235" y="37311"/>
                  </a:cubicBezTo>
                  <a:cubicBezTo>
                    <a:pt x="1202" y="34375"/>
                    <a:pt x="1202" y="31440"/>
                    <a:pt x="1202" y="28505"/>
                  </a:cubicBezTo>
                  <a:cubicBezTo>
                    <a:pt x="1202" y="22934"/>
                    <a:pt x="1202" y="17397"/>
                    <a:pt x="1102" y="11859"/>
                  </a:cubicBezTo>
                  <a:cubicBezTo>
                    <a:pt x="1035" y="7923"/>
                    <a:pt x="635" y="3920"/>
                    <a:pt x="2169" y="218"/>
                  </a:cubicBezTo>
                  <a:cubicBezTo>
                    <a:pt x="2212" y="88"/>
                    <a:pt x="2115" y="0"/>
                    <a:pt x="2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35"/>
            <p:cNvSpPr/>
            <p:nvPr/>
          </p:nvSpPr>
          <p:spPr>
            <a:xfrm>
              <a:off x="6884259" y="3343079"/>
              <a:ext cx="108238" cy="1038128"/>
            </a:xfrm>
            <a:custGeom>
              <a:avLst/>
              <a:gdLst/>
              <a:ahLst/>
              <a:cxnLst/>
              <a:rect l="l" t="t" r="r" b="b"/>
              <a:pathLst>
                <a:path w="5205" h="49922" extrusionOk="0">
                  <a:moveTo>
                    <a:pt x="3395" y="0"/>
                  </a:moveTo>
                  <a:cubicBezTo>
                    <a:pt x="3234" y="0"/>
                    <a:pt x="3133" y="265"/>
                    <a:pt x="3336" y="352"/>
                  </a:cubicBezTo>
                  <a:cubicBezTo>
                    <a:pt x="4437" y="986"/>
                    <a:pt x="4537" y="2087"/>
                    <a:pt x="4504" y="3254"/>
                  </a:cubicBezTo>
                  <a:cubicBezTo>
                    <a:pt x="4437" y="4722"/>
                    <a:pt x="4437" y="6223"/>
                    <a:pt x="4337" y="7724"/>
                  </a:cubicBezTo>
                  <a:cubicBezTo>
                    <a:pt x="4304" y="8458"/>
                    <a:pt x="4270" y="9159"/>
                    <a:pt x="4237" y="9859"/>
                  </a:cubicBezTo>
                  <a:cubicBezTo>
                    <a:pt x="4170" y="10593"/>
                    <a:pt x="4237" y="11460"/>
                    <a:pt x="3903" y="12161"/>
                  </a:cubicBezTo>
                  <a:cubicBezTo>
                    <a:pt x="3637" y="12794"/>
                    <a:pt x="3470" y="13462"/>
                    <a:pt x="3336" y="14162"/>
                  </a:cubicBezTo>
                  <a:cubicBezTo>
                    <a:pt x="3170" y="14896"/>
                    <a:pt x="2969" y="15630"/>
                    <a:pt x="2803" y="16364"/>
                  </a:cubicBezTo>
                  <a:cubicBezTo>
                    <a:pt x="2269" y="18398"/>
                    <a:pt x="2102" y="20533"/>
                    <a:pt x="1902" y="22635"/>
                  </a:cubicBezTo>
                  <a:cubicBezTo>
                    <a:pt x="1168" y="29273"/>
                    <a:pt x="768" y="35978"/>
                    <a:pt x="334" y="42649"/>
                  </a:cubicBezTo>
                  <a:cubicBezTo>
                    <a:pt x="268" y="44117"/>
                    <a:pt x="167" y="45618"/>
                    <a:pt x="101" y="47086"/>
                  </a:cubicBezTo>
                  <a:cubicBezTo>
                    <a:pt x="67" y="47619"/>
                    <a:pt x="1" y="48186"/>
                    <a:pt x="1" y="48720"/>
                  </a:cubicBezTo>
                  <a:cubicBezTo>
                    <a:pt x="1" y="49087"/>
                    <a:pt x="134" y="49487"/>
                    <a:pt x="134" y="49821"/>
                  </a:cubicBezTo>
                  <a:cubicBezTo>
                    <a:pt x="134" y="49888"/>
                    <a:pt x="184" y="49921"/>
                    <a:pt x="234" y="49921"/>
                  </a:cubicBezTo>
                  <a:cubicBezTo>
                    <a:pt x="284" y="49921"/>
                    <a:pt x="334" y="49888"/>
                    <a:pt x="334" y="49821"/>
                  </a:cubicBezTo>
                  <a:cubicBezTo>
                    <a:pt x="334" y="49521"/>
                    <a:pt x="534" y="49187"/>
                    <a:pt x="568" y="48887"/>
                  </a:cubicBezTo>
                  <a:cubicBezTo>
                    <a:pt x="634" y="48420"/>
                    <a:pt x="668" y="47920"/>
                    <a:pt x="701" y="47453"/>
                  </a:cubicBezTo>
                  <a:cubicBezTo>
                    <a:pt x="801" y="46152"/>
                    <a:pt x="901" y="44851"/>
                    <a:pt x="1001" y="43550"/>
                  </a:cubicBezTo>
                  <a:lnTo>
                    <a:pt x="1835" y="33376"/>
                  </a:lnTo>
                  <a:cubicBezTo>
                    <a:pt x="2102" y="30007"/>
                    <a:pt x="2436" y="26571"/>
                    <a:pt x="2769" y="23135"/>
                  </a:cubicBezTo>
                  <a:cubicBezTo>
                    <a:pt x="3003" y="21034"/>
                    <a:pt x="3136" y="18865"/>
                    <a:pt x="3603" y="16831"/>
                  </a:cubicBezTo>
                  <a:cubicBezTo>
                    <a:pt x="3803" y="15997"/>
                    <a:pt x="4037" y="15196"/>
                    <a:pt x="4237" y="14396"/>
                  </a:cubicBezTo>
                  <a:cubicBezTo>
                    <a:pt x="4304" y="13962"/>
                    <a:pt x="4370" y="13595"/>
                    <a:pt x="4471" y="13195"/>
                  </a:cubicBezTo>
                  <a:cubicBezTo>
                    <a:pt x="4537" y="12794"/>
                    <a:pt x="4737" y="12494"/>
                    <a:pt x="4837" y="12127"/>
                  </a:cubicBezTo>
                  <a:cubicBezTo>
                    <a:pt x="5004" y="11360"/>
                    <a:pt x="5071" y="10560"/>
                    <a:pt x="5038" y="9759"/>
                  </a:cubicBezTo>
                  <a:cubicBezTo>
                    <a:pt x="5071" y="8892"/>
                    <a:pt x="5104" y="7991"/>
                    <a:pt x="5138" y="7124"/>
                  </a:cubicBezTo>
                  <a:cubicBezTo>
                    <a:pt x="5204" y="5589"/>
                    <a:pt x="5171" y="4021"/>
                    <a:pt x="5071" y="2454"/>
                  </a:cubicBezTo>
                  <a:cubicBezTo>
                    <a:pt x="5004" y="1420"/>
                    <a:pt x="4404" y="486"/>
                    <a:pt x="3470" y="19"/>
                  </a:cubicBezTo>
                  <a:cubicBezTo>
                    <a:pt x="3444" y="6"/>
                    <a:pt x="3419" y="0"/>
                    <a:pt x="3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35"/>
            <p:cNvSpPr/>
            <p:nvPr/>
          </p:nvSpPr>
          <p:spPr>
            <a:xfrm>
              <a:off x="6686554" y="3401723"/>
              <a:ext cx="87422" cy="51176"/>
            </a:xfrm>
            <a:custGeom>
              <a:avLst/>
              <a:gdLst/>
              <a:ahLst/>
              <a:cxnLst/>
              <a:rect l="l" t="t" r="r" b="b"/>
              <a:pathLst>
                <a:path w="4204" h="2461" extrusionOk="0">
                  <a:moveTo>
                    <a:pt x="3937" y="1"/>
                  </a:moveTo>
                  <a:cubicBezTo>
                    <a:pt x="3770" y="34"/>
                    <a:pt x="3637" y="101"/>
                    <a:pt x="3537" y="234"/>
                  </a:cubicBezTo>
                  <a:cubicBezTo>
                    <a:pt x="3470" y="301"/>
                    <a:pt x="3403" y="368"/>
                    <a:pt x="3337" y="468"/>
                  </a:cubicBezTo>
                  <a:cubicBezTo>
                    <a:pt x="3303" y="501"/>
                    <a:pt x="3170" y="668"/>
                    <a:pt x="3170" y="701"/>
                  </a:cubicBezTo>
                  <a:cubicBezTo>
                    <a:pt x="2936" y="968"/>
                    <a:pt x="2669" y="1201"/>
                    <a:pt x="2369" y="1368"/>
                  </a:cubicBezTo>
                  <a:cubicBezTo>
                    <a:pt x="2036" y="1568"/>
                    <a:pt x="1669" y="1668"/>
                    <a:pt x="1268" y="1668"/>
                  </a:cubicBezTo>
                  <a:cubicBezTo>
                    <a:pt x="1224" y="1677"/>
                    <a:pt x="1181" y="1682"/>
                    <a:pt x="1140" y="1682"/>
                  </a:cubicBezTo>
                  <a:cubicBezTo>
                    <a:pt x="1031" y="1682"/>
                    <a:pt x="930" y="1652"/>
                    <a:pt x="812" y="1606"/>
                  </a:cubicBezTo>
                  <a:lnTo>
                    <a:pt x="812" y="1606"/>
                  </a:lnTo>
                  <a:cubicBezTo>
                    <a:pt x="1088" y="1521"/>
                    <a:pt x="1162" y="1077"/>
                    <a:pt x="835" y="968"/>
                  </a:cubicBezTo>
                  <a:cubicBezTo>
                    <a:pt x="773" y="944"/>
                    <a:pt x="712" y="933"/>
                    <a:pt x="652" y="933"/>
                  </a:cubicBezTo>
                  <a:cubicBezTo>
                    <a:pt x="295" y="933"/>
                    <a:pt x="1" y="1325"/>
                    <a:pt x="1" y="1668"/>
                  </a:cubicBezTo>
                  <a:cubicBezTo>
                    <a:pt x="101" y="2102"/>
                    <a:pt x="501" y="2436"/>
                    <a:pt x="935" y="2436"/>
                  </a:cubicBezTo>
                  <a:cubicBezTo>
                    <a:pt x="1070" y="2453"/>
                    <a:pt x="1204" y="2461"/>
                    <a:pt x="1338" y="2461"/>
                  </a:cubicBezTo>
                  <a:cubicBezTo>
                    <a:pt x="2001" y="2461"/>
                    <a:pt x="2648" y="2257"/>
                    <a:pt x="3203" y="1869"/>
                  </a:cubicBezTo>
                  <a:cubicBezTo>
                    <a:pt x="3537" y="1635"/>
                    <a:pt x="3837" y="1335"/>
                    <a:pt x="4037" y="1001"/>
                  </a:cubicBezTo>
                  <a:cubicBezTo>
                    <a:pt x="4171" y="801"/>
                    <a:pt x="4204" y="601"/>
                    <a:pt x="4204" y="368"/>
                  </a:cubicBezTo>
                  <a:cubicBezTo>
                    <a:pt x="4204" y="234"/>
                    <a:pt x="4137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35"/>
            <p:cNvSpPr/>
            <p:nvPr/>
          </p:nvSpPr>
          <p:spPr>
            <a:xfrm>
              <a:off x="6222478" y="2931345"/>
              <a:ext cx="31941" cy="235150"/>
            </a:xfrm>
            <a:custGeom>
              <a:avLst/>
              <a:gdLst/>
              <a:ahLst/>
              <a:cxnLst/>
              <a:rect l="l" t="t" r="r" b="b"/>
              <a:pathLst>
                <a:path w="1536" h="11308" extrusionOk="0">
                  <a:moveTo>
                    <a:pt x="341" y="0"/>
                  </a:moveTo>
                  <a:cubicBezTo>
                    <a:pt x="221" y="0"/>
                    <a:pt x="86" y="87"/>
                    <a:pt x="68" y="237"/>
                  </a:cubicBezTo>
                  <a:cubicBezTo>
                    <a:pt x="1" y="2105"/>
                    <a:pt x="68" y="4006"/>
                    <a:pt x="268" y="5874"/>
                  </a:cubicBezTo>
                  <a:cubicBezTo>
                    <a:pt x="335" y="6808"/>
                    <a:pt x="435" y="7709"/>
                    <a:pt x="535" y="8610"/>
                  </a:cubicBezTo>
                  <a:cubicBezTo>
                    <a:pt x="568" y="9510"/>
                    <a:pt x="735" y="10378"/>
                    <a:pt x="1068" y="11211"/>
                  </a:cubicBezTo>
                  <a:cubicBezTo>
                    <a:pt x="1100" y="11274"/>
                    <a:pt x="1169" y="11308"/>
                    <a:pt x="1236" y="11308"/>
                  </a:cubicBezTo>
                  <a:cubicBezTo>
                    <a:pt x="1311" y="11308"/>
                    <a:pt x="1384" y="11266"/>
                    <a:pt x="1402" y="11178"/>
                  </a:cubicBezTo>
                  <a:cubicBezTo>
                    <a:pt x="1535" y="10244"/>
                    <a:pt x="1535" y="9343"/>
                    <a:pt x="1402" y="8409"/>
                  </a:cubicBezTo>
                  <a:cubicBezTo>
                    <a:pt x="1335" y="7509"/>
                    <a:pt x="1235" y="6575"/>
                    <a:pt x="1168" y="5674"/>
                  </a:cubicBezTo>
                  <a:cubicBezTo>
                    <a:pt x="1068" y="3840"/>
                    <a:pt x="835" y="2005"/>
                    <a:pt x="535" y="170"/>
                  </a:cubicBezTo>
                  <a:cubicBezTo>
                    <a:pt x="520" y="53"/>
                    <a:pt x="435" y="0"/>
                    <a:pt x="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35"/>
            <p:cNvSpPr/>
            <p:nvPr/>
          </p:nvSpPr>
          <p:spPr>
            <a:xfrm>
              <a:off x="6808646" y="2862761"/>
              <a:ext cx="64527" cy="307891"/>
            </a:xfrm>
            <a:custGeom>
              <a:avLst/>
              <a:gdLst/>
              <a:ahLst/>
              <a:cxnLst/>
              <a:rect l="l" t="t" r="r" b="b"/>
              <a:pathLst>
                <a:path w="3103" h="14806" extrusionOk="0">
                  <a:moveTo>
                    <a:pt x="365" y="0"/>
                  </a:moveTo>
                  <a:cubicBezTo>
                    <a:pt x="302" y="0"/>
                    <a:pt x="234" y="55"/>
                    <a:pt x="234" y="133"/>
                  </a:cubicBezTo>
                  <a:cubicBezTo>
                    <a:pt x="1" y="2568"/>
                    <a:pt x="401" y="5103"/>
                    <a:pt x="735" y="7504"/>
                  </a:cubicBezTo>
                  <a:cubicBezTo>
                    <a:pt x="901" y="8739"/>
                    <a:pt x="1135" y="9973"/>
                    <a:pt x="1368" y="11174"/>
                  </a:cubicBezTo>
                  <a:cubicBezTo>
                    <a:pt x="1502" y="11774"/>
                    <a:pt x="1602" y="12341"/>
                    <a:pt x="1769" y="12942"/>
                  </a:cubicBezTo>
                  <a:cubicBezTo>
                    <a:pt x="1869" y="13542"/>
                    <a:pt x="2102" y="14143"/>
                    <a:pt x="2436" y="14676"/>
                  </a:cubicBezTo>
                  <a:cubicBezTo>
                    <a:pt x="2500" y="14756"/>
                    <a:pt x="2610" y="14806"/>
                    <a:pt x="2711" y="14806"/>
                  </a:cubicBezTo>
                  <a:cubicBezTo>
                    <a:pt x="2821" y="14806"/>
                    <a:pt x="2919" y="14748"/>
                    <a:pt x="2936" y="14610"/>
                  </a:cubicBezTo>
                  <a:cubicBezTo>
                    <a:pt x="3103" y="13542"/>
                    <a:pt x="2669" y="12308"/>
                    <a:pt x="2436" y="11240"/>
                  </a:cubicBezTo>
                  <a:cubicBezTo>
                    <a:pt x="2169" y="9973"/>
                    <a:pt x="1935" y="8739"/>
                    <a:pt x="1702" y="7471"/>
                  </a:cubicBezTo>
                  <a:cubicBezTo>
                    <a:pt x="1268" y="5036"/>
                    <a:pt x="1068" y="2501"/>
                    <a:pt x="468" y="99"/>
                  </a:cubicBezTo>
                  <a:cubicBezTo>
                    <a:pt x="454" y="29"/>
                    <a:pt x="410" y="0"/>
                    <a:pt x="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35"/>
            <p:cNvSpPr/>
            <p:nvPr/>
          </p:nvSpPr>
          <p:spPr>
            <a:xfrm>
              <a:off x="6228904" y="4352002"/>
              <a:ext cx="193664" cy="30007"/>
            </a:xfrm>
            <a:custGeom>
              <a:avLst/>
              <a:gdLst/>
              <a:ahLst/>
              <a:cxnLst/>
              <a:rect l="l" t="t" r="r" b="b"/>
              <a:pathLst>
                <a:path w="9313" h="1443" extrusionOk="0">
                  <a:moveTo>
                    <a:pt x="167" y="1"/>
                  </a:moveTo>
                  <a:cubicBezTo>
                    <a:pt x="51" y="1"/>
                    <a:pt x="1" y="209"/>
                    <a:pt x="126" y="271"/>
                  </a:cubicBezTo>
                  <a:cubicBezTo>
                    <a:pt x="1393" y="1038"/>
                    <a:pt x="2961" y="1238"/>
                    <a:pt x="4395" y="1372"/>
                  </a:cubicBezTo>
                  <a:cubicBezTo>
                    <a:pt x="4826" y="1420"/>
                    <a:pt x="5259" y="1443"/>
                    <a:pt x="5693" y="1443"/>
                  </a:cubicBezTo>
                  <a:cubicBezTo>
                    <a:pt x="6771" y="1443"/>
                    <a:pt x="7852" y="1300"/>
                    <a:pt x="8899" y="1038"/>
                  </a:cubicBezTo>
                  <a:cubicBezTo>
                    <a:pt x="9313" y="943"/>
                    <a:pt x="9270" y="300"/>
                    <a:pt x="8859" y="300"/>
                  </a:cubicBezTo>
                  <a:cubicBezTo>
                    <a:pt x="8840" y="300"/>
                    <a:pt x="8820" y="301"/>
                    <a:pt x="8798" y="304"/>
                  </a:cubicBezTo>
                  <a:cubicBezTo>
                    <a:pt x="8065" y="371"/>
                    <a:pt x="7364" y="538"/>
                    <a:pt x="6597" y="571"/>
                  </a:cubicBezTo>
                  <a:cubicBezTo>
                    <a:pt x="6187" y="610"/>
                    <a:pt x="5776" y="626"/>
                    <a:pt x="5359" y="626"/>
                  </a:cubicBezTo>
                  <a:cubicBezTo>
                    <a:pt x="5064" y="626"/>
                    <a:pt x="4766" y="618"/>
                    <a:pt x="4462" y="604"/>
                  </a:cubicBezTo>
                  <a:cubicBezTo>
                    <a:pt x="3028" y="538"/>
                    <a:pt x="1627" y="171"/>
                    <a:pt x="192" y="4"/>
                  </a:cubicBezTo>
                  <a:cubicBezTo>
                    <a:pt x="183" y="2"/>
                    <a:pt x="175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35"/>
            <p:cNvSpPr/>
            <p:nvPr/>
          </p:nvSpPr>
          <p:spPr>
            <a:xfrm>
              <a:off x="6071272" y="4359780"/>
              <a:ext cx="338522" cy="170165"/>
            </a:xfrm>
            <a:custGeom>
              <a:avLst/>
              <a:gdLst/>
              <a:ahLst/>
              <a:cxnLst/>
              <a:rect l="l" t="t" r="r" b="b"/>
              <a:pathLst>
                <a:path w="16279" h="8183" extrusionOk="0">
                  <a:moveTo>
                    <a:pt x="7846" y="0"/>
                  </a:moveTo>
                  <a:cubicBezTo>
                    <a:pt x="7799" y="0"/>
                    <a:pt x="7752" y="30"/>
                    <a:pt x="7739" y="97"/>
                  </a:cubicBezTo>
                  <a:cubicBezTo>
                    <a:pt x="7472" y="464"/>
                    <a:pt x="7339" y="898"/>
                    <a:pt x="7072" y="1298"/>
                  </a:cubicBezTo>
                  <a:cubicBezTo>
                    <a:pt x="6772" y="1698"/>
                    <a:pt x="6438" y="2098"/>
                    <a:pt x="6038" y="2465"/>
                  </a:cubicBezTo>
                  <a:cubicBezTo>
                    <a:pt x="5304" y="3099"/>
                    <a:pt x="4537" y="3700"/>
                    <a:pt x="3703" y="4267"/>
                  </a:cubicBezTo>
                  <a:cubicBezTo>
                    <a:pt x="2969" y="4800"/>
                    <a:pt x="0" y="6935"/>
                    <a:pt x="1768" y="7869"/>
                  </a:cubicBezTo>
                  <a:cubicBezTo>
                    <a:pt x="2087" y="7985"/>
                    <a:pt x="2431" y="8076"/>
                    <a:pt x="2756" y="8076"/>
                  </a:cubicBezTo>
                  <a:cubicBezTo>
                    <a:pt x="2805" y="8076"/>
                    <a:pt x="2854" y="8074"/>
                    <a:pt x="2902" y="8069"/>
                  </a:cubicBezTo>
                  <a:cubicBezTo>
                    <a:pt x="3503" y="8103"/>
                    <a:pt x="4103" y="8136"/>
                    <a:pt x="4703" y="8169"/>
                  </a:cubicBezTo>
                  <a:cubicBezTo>
                    <a:pt x="5016" y="8178"/>
                    <a:pt x="5329" y="8183"/>
                    <a:pt x="5642" y="8183"/>
                  </a:cubicBezTo>
                  <a:cubicBezTo>
                    <a:pt x="6497" y="8183"/>
                    <a:pt x="7351" y="8152"/>
                    <a:pt x="8206" y="8103"/>
                  </a:cubicBezTo>
                  <a:cubicBezTo>
                    <a:pt x="9340" y="8036"/>
                    <a:pt x="10441" y="7936"/>
                    <a:pt x="11542" y="7803"/>
                  </a:cubicBezTo>
                  <a:cubicBezTo>
                    <a:pt x="12409" y="7736"/>
                    <a:pt x="13276" y="7502"/>
                    <a:pt x="14043" y="7135"/>
                  </a:cubicBezTo>
                  <a:cubicBezTo>
                    <a:pt x="14911" y="6702"/>
                    <a:pt x="15545" y="5935"/>
                    <a:pt x="15845" y="5034"/>
                  </a:cubicBezTo>
                  <a:cubicBezTo>
                    <a:pt x="16178" y="4133"/>
                    <a:pt x="16278" y="3133"/>
                    <a:pt x="16078" y="2199"/>
                  </a:cubicBezTo>
                  <a:cubicBezTo>
                    <a:pt x="16045" y="2098"/>
                    <a:pt x="15953" y="2048"/>
                    <a:pt x="15861" y="2048"/>
                  </a:cubicBezTo>
                  <a:cubicBezTo>
                    <a:pt x="15770" y="2048"/>
                    <a:pt x="15678" y="2098"/>
                    <a:pt x="15645" y="2199"/>
                  </a:cubicBezTo>
                  <a:cubicBezTo>
                    <a:pt x="15378" y="2899"/>
                    <a:pt x="15411" y="3666"/>
                    <a:pt x="15178" y="4400"/>
                  </a:cubicBezTo>
                  <a:cubicBezTo>
                    <a:pt x="14977" y="5167"/>
                    <a:pt x="14510" y="5801"/>
                    <a:pt x="13843" y="6235"/>
                  </a:cubicBezTo>
                  <a:cubicBezTo>
                    <a:pt x="13143" y="6602"/>
                    <a:pt x="12376" y="6835"/>
                    <a:pt x="11608" y="6902"/>
                  </a:cubicBezTo>
                  <a:cubicBezTo>
                    <a:pt x="10641" y="7035"/>
                    <a:pt x="9674" y="7102"/>
                    <a:pt x="8673" y="7169"/>
                  </a:cubicBezTo>
                  <a:cubicBezTo>
                    <a:pt x="7722" y="7235"/>
                    <a:pt x="6763" y="7269"/>
                    <a:pt x="5800" y="7269"/>
                  </a:cubicBezTo>
                  <a:cubicBezTo>
                    <a:pt x="4837" y="7269"/>
                    <a:pt x="3870" y="7235"/>
                    <a:pt x="2902" y="7169"/>
                  </a:cubicBezTo>
                  <a:cubicBezTo>
                    <a:pt x="2502" y="7135"/>
                    <a:pt x="2002" y="7135"/>
                    <a:pt x="2402" y="6635"/>
                  </a:cubicBezTo>
                  <a:cubicBezTo>
                    <a:pt x="2669" y="6301"/>
                    <a:pt x="2969" y="6035"/>
                    <a:pt x="3302" y="5734"/>
                  </a:cubicBezTo>
                  <a:cubicBezTo>
                    <a:pt x="3903" y="5201"/>
                    <a:pt x="4603" y="4700"/>
                    <a:pt x="5271" y="4200"/>
                  </a:cubicBezTo>
                  <a:cubicBezTo>
                    <a:pt x="5971" y="3666"/>
                    <a:pt x="6571" y="3066"/>
                    <a:pt x="7139" y="2365"/>
                  </a:cubicBezTo>
                  <a:cubicBezTo>
                    <a:pt x="7572" y="1798"/>
                    <a:pt x="8039" y="931"/>
                    <a:pt x="7972" y="164"/>
                  </a:cubicBezTo>
                  <a:cubicBezTo>
                    <a:pt x="7992" y="64"/>
                    <a:pt x="7917" y="0"/>
                    <a:pt x="7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35"/>
            <p:cNvSpPr/>
            <p:nvPr/>
          </p:nvSpPr>
          <p:spPr>
            <a:xfrm>
              <a:off x="6692107" y="4340565"/>
              <a:ext cx="171351" cy="42047"/>
            </a:xfrm>
            <a:custGeom>
              <a:avLst/>
              <a:gdLst/>
              <a:ahLst/>
              <a:cxnLst/>
              <a:rect l="l" t="t" r="r" b="b"/>
              <a:pathLst>
                <a:path w="8240" h="2022" extrusionOk="0">
                  <a:moveTo>
                    <a:pt x="7602" y="0"/>
                  </a:moveTo>
                  <a:cubicBezTo>
                    <a:pt x="7404" y="0"/>
                    <a:pt x="7208" y="24"/>
                    <a:pt x="7039" y="87"/>
                  </a:cubicBezTo>
                  <a:cubicBezTo>
                    <a:pt x="6706" y="120"/>
                    <a:pt x="6339" y="187"/>
                    <a:pt x="6005" y="254"/>
                  </a:cubicBezTo>
                  <a:cubicBezTo>
                    <a:pt x="5371" y="354"/>
                    <a:pt x="4704" y="487"/>
                    <a:pt x="4070" y="621"/>
                  </a:cubicBezTo>
                  <a:cubicBezTo>
                    <a:pt x="3437" y="788"/>
                    <a:pt x="2769" y="921"/>
                    <a:pt x="2136" y="1054"/>
                  </a:cubicBezTo>
                  <a:cubicBezTo>
                    <a:pt x="1468" y="1154"/>
                    <a:pt x="835" y="1321"/>
                    <a:pt x="234" y="1555"/>
                  </a:cubicBezTo>
                  <a:cubicBezTo>
                    <a:pt x="1" y="1655"/>
                    <a:pt x="101" y="2022"/>
                    <a:pt x="334" y="2022"/>
                  </a:cubicBezTo>
                  <a:cubicBezTo>
                    <a:pt x="1001" y="1955"/>
                    <a:pt x="1635" y="1822"/>
                    <a:pt x="2302" y="1655"/>
                  </a:cubicBezTo>
                  <a:cubicBezTo>
                    <a:pt x="2903" y="1521"/>
                    <a:pt x="3537" y="1421"/>
                    <a:pt x="4170" y="1288"/>
                  </a:cubicBezTo>
                  <a:cubicBezTo>
                    <a:pt x="4804" y="1188"/>
                    <a:pt x="5438" y="1088"/>
                    <a:pt x="6072" y="988"/>
                  </a:cubicBezTo>
                  <a:lnTo>
                    <a:pt x="7072" y="821"/>
                  </a:lnTo>
                  <a:cubicBezTo>
                    <a:pt x="7406" y="821"/>
                    <a:pt x="7706" y="721"/>
                    <a:pt x="8006" y="587"/>
                  </a:cubicBezTo>
                  <a:cubicBezTo>
                    <a:pt x="8240" y="454"/>
                    <a:pt x="8173" y="87"/>
                    <a:pt x="7940" y="20"/>
                  </a:cubicBezTo>
                  <a:cubicBezTo>
                    <a:pt x="7830" y="8"/>
                    <a:pt x="7716" y="0"/>
                    <a:pt x="7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35"/>
            <p:cNvSpPr/>
            <p:nvPr/>
          </p:nvSpPr>
          <p:spPr>
            <a:xfrm>
              <a:off x="6636624" y="4379578"/>
              <a:ext cx="352392" cy="145669"/>
            </a:xfrm>
            <a:custGeom>
              <a:avLst/>
              <a:gdLst/>
              <a:ahLst/>
              <a:cxnLst/>
              <a:rect l="l" t="t" r="r" b="b"/>
              <a:pathLst>
                <a:path w="16946" h="7005" extrusionOk="0">
                  <a:moveTo>
                    <a:pt x="12254" y="1"/>
                  </a:moveTo>
                  <a:cubicBezTo>
                    <a:pt x="12025" y="1"/>
                    <a:pt x="11813" y="262"/>
                    <a:pt x="11975" y="479"/>
                  </a:cubicBezTo>
                  <a:cubicBezTo>
                    <a:pt x="12442" y="1080"/>
                    <a:pt x="12976" y="1680"/>
                    <a:pt x="13543" y="2214"/>
                  </a:cubicBezTo>
                  <a:cubicBezTo>
                    <a:pt x="14110" y="2848"/>
                    <a:pt x="14644" y="3515"/>
                    <a:pt x="15144" y="4215"/>
                  </a:cubicBezTo>
                  <a:cubicBezTo>
                    <a:pt x="15378" y="4549"/>
                    <a:pt x="15311" y="4716"/>
                    <a:pt x="14911" y="4849"/>
                  </a:cubicBezTo>
                  <a:cubicBezTo>
                    <a:pt x="14577" y="4949"/>
                    <a:pt x="14277" y="5016"/>
                    <a:pt x="13943" y="5083"/>
                  </a:cubicBezTo>
                  <a:cubicBezTo>
                    <a:pt x="13076" y="5216"/>
                    <a:pt x="12209" y="5383"/>
                    <a:pt x="11375" y="5483"/>
                  </a:cubicBezTo>
                  <a:cubicBezTo>
                    <a:pt x="9244" y="5831"/>
                    <a:pt x="7075" y="6079"/>
                    <a:pt x="4914" y="6079"/>
                  </a:cubicBezTo>
                  <a:cubicBezTo>
                    <a:pt x="3654" y="6079"/>
                    <a:pt x="2396" y="5995"/>
                    <a:pt x="1150" y="5797"/>
                  </a:cubicBezTo>
                  <a:lnTo>
                    <a:pt x="1150" y="5797"/>
                  </a:lnTo>
                  <a:cubicBezTo>
                    <a:pt x="1144" y="4808"/>
                    <a:pt x="1715" y="3903"/>
                    <a:pt x="2202" y="3081"/>
                  </a:cubicBezTo>
                  <a:cubicBezTo>
                    <a:pt x="2769" y="2247"/>
                    <a:pt x="3102" y="1280"/>
                    <a:pt x="3202" y="246"/>
                  </a:cubicBezTo>
                  <a:cubicBezTo>
                    <a:pt x="3221" y="96"/>
                    <a:pt x="3082" y="9"/>
                    <a:pt x="2945" y="9"/>
                  </a:cubicBezTo>
                  <a:cubicBezTo>
                    <a:pt x="2838" y="9"/>
                    <a:pt x="2731" y="62"/>
                    <a:pt x="2702" y="179"/>
                  </a:cubicBezTo>
                  <a:cubicBezTo>
                    <a:pt x="2369" y="2347"/>
                    <a:pt x="0" y="3848"/>
                    <a:pt x="267" y="6183"/>
                  </a:cubicBezTo>
                  <a:cubicBezTo>
                    <a:pt x="267" y="6384"/>
                    <a:pt x="400" y="6584"/>
                    <a:pt x="601" y="6617"/>
                  </a:cubicBezTo>
                  <a:cubicBezTo>
                    <a:pt x="2083" y="6892"/>
                    <a:pt x="3566" y="7004"/>
                    <a:pt x="5047" y="7004"/>
                  </a:cubicBezTo>
                  <a:cubicBezTo>
                    <a:pt x="7698" y="7004"/>
                    <a:pt x="10344" y="6645"/>
                    <a:pt x="12976" y="6217"/>
                  </a:cubicBezTo>
                  <a:cubicBezTo>
                    <a:pt x="13943" y="6050"/>
                    <a:pt x="16946" y="5883"/>
                    <a:pt x="16212" y="4115"/>
                  </a:cubicBezTo>
                  <a:cubicBezTo>
                    <a:pt x="15878" y="3348"/>
                    <a:pt x="15078" y="2614"/>
                    <a:pt x="14511" y="2014"/>
                  </a:cubicBezTo>
                  <a:cubicBezTo>
                    <a:pt x="13943" y="1380"/>
                    <a:pt x="13210" y="513"/>
                    <a:pt x="12409" y="46"/>
                  </a:cubicBezTo>
                  <a:cubicBezTo>
                    <a:pt x="12359" y="15"/>
                    <a:pt x="12306" y="1"/>
                    <a:pt x="12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35"/>
            <p:cNvSpPr/>
            <p:nvPr/>
          </p:nvSpPr>
          <p:spPr>
            <a:xfrm>
              <a:off x="6965113" y="3603025"/>
              <a:ext cx="48889" cy="868358"/>
            </a:xfrm>
            <a:custGeom>
              <a:avLst/>
              <a:gdLst/>
              <a:ahLst/>
              <a:cxnLst/>
              <a:rect l="l" t="t" r="r" b="b"/>
              <a:pathLst>
                <a:path w="2351" h="41758" extrusionOk="0">
                  <a:moveTo>
                    <a:pt x="274" y="1"/>
                  </a:moveTo>
                  <a:cubicBezTo>
                    <a:pt x="119" y="1"/>
                    <a:pt x="0" y="164"/>
                    <a:pt x="82" y="328"/>
                  </a:cubicBezTo>
                  <a:cubicBezTo>
                    <a:pt x="516" y="828"/>
                    <a:pt x="816" y="1395"/>
                    <a:pt x="983" y="2062"/>
                  </a:cubicBezTo>
                  <a:cubicBezTo>
                    <a:pt x="1083" y="2629"/>
                    <a:pt x="1083" y="3263"/>
                    <a:pt x="1050" y="3864"/>
                  </a:cubicBezTo>
                  <a:cubicBezTo>
                    <a:pt x="1050" y="5165"/>
                    <a:pt x="1050" y="6466"/>
                    <a:pt x="1083" y="7766"/>
                  </a:cubicBezTo>
                  <a:cubicBezTo>
                    <a:pt x="1116" y="10468"/>
                    <a:pt x="1150" y="13170"/>
                    <a:pt x="1216" y="15872"/>
                  </a:cubicBezTo>
                  <a:lnTo>
                    <a:pt x="1483" y="32184"/>
                  </a:lnTo>
                  <a:cubicBezTo>
                    <a:pt x="1550" y="35286"/>
                    <a:pt x="1583" y="38355"/>
                    <a:pt x="1617" y="41457"/>
                  </a:cubicBezTo>
                  <a:cubicBezTo>
                    <a:pt x="1650" y="41657"/>
                    <a:pt x="1817" y="41757"/>
                    <a:pt x="1984" y="41757"/>
                  </a:cubicBezTo>
                  <a:cubicBezTo>
                    <a:pt x="2150" y="41757"/>
                    <a:pt x="2317" y="41657"/>
                    <a:pt x="2350" y="41457"/>
                  </a:cubicBezTo>
                  <a:cubicBezTo>
                    <a:pt x="2184" y="30183"/>
                    <a:pt x="1984" y="18941"/>
                    <a:pt x="1783" y="7666"/>
                  </a:cubicBezTo>
                  <a:cubicBezTo>
                    <a:pt x="1750" y="6199"/>
                    <a:pt x="1750" y="4764"/>
                    <a:pt x="1750" y="3297"/>
                  </a:cubicBezTo>
                  <a:cubicBezTo>
                    <a:pt x="1783" y="2062"/>
                    <a:pt x="1283" y="862"/>
                    <a:pt x="382" y="28"/>
                  </a:cubicBezTo>
                  <a:cubicBezTo>
                    <a:pt x="346" y="9"/>
                    <a:pt x="309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35"/>
            <p:cNvSpPr/>
            <p:nvPr/>
          </p:nvSpPr>
          <p:spPr>
            <a:xfrm>
              <a:off x="6936290" y="2699847"/>
              <a:ext cx="33314" cy="36662"/>
            </a:xfrm>
            <a:custGeom>
              <a:avLst/>
              <a:gdLst/>
              <a:ahLst/>
              <a:cxnLst/>
              <a:rect l="l" t="t" r="r" b="b"/>
              <a:pathLst>
                <a:path w="1602" h="1763" extrusionOk="0">
                  <a:moveTo>
                    <a:pt x="1030" y="1082"/>
                  </a:moveTo>
                  <a:lnTo>
                    <a:pt x="1068" y="1095"/>
                  </a:lnTo>
                  <a:cubicBezTo>
                    <a:pt x="1051" y="1095"/>
                    <a:pt x="1035" y="1087"/>
                    <a:pt x="1030" y="1082"/>
                  </a:cubicBezTo>
                  <a:close/>
                  <a:moveTo>
                    <a:pt x="276" y="0"/>
                  </a:moveTo>
                  <a:cubicBezTo>
                    <a:pt x="246" y="0"/>
                    <a:pt x="215" y="19"/>
                    <a:pt x="201" y="61"/>
                  </a:cubicBezTo>
                  <a:lnTo>
                    <a:pt x="201" y="64"/>
                  </a:lnTo>
                  <a:lnTo>
                    <a:pt x="201" y="64"/>
                  </a:lnTo>
                  <a:cubicBezTo>
                    <a:pt x="146" y="73"/>
                    <a:pt x="95" y="105"/>
                    <a:pt x="67" y="161"/>
                  </a:cubicBezTo>
                  <a:lnTo>
                    <a:pt x="67" y="194"/>
                  </a:lnTo>
                  <a:cubicBezTo>
                    <a:pt x="0" y="261"/>
                    <a:pt x="0" y="328"/>
                    <a:pt x="0" y="394"/>
                  </a:cubicBezTo>
                  <a:cubicBezTo>
                    <a:pt x="0" y="494"/>
                    <a:pt x="0" y="595"/>
                    <a:pt x="34" y="695"/>
                  </a:cubicBezTo>
                  <a:cubicBezTo>
                    <a:pt x="67" y="861"/>
                    <a:pt x="167" y="1028"/>
                    <a:pt x="267" y="1162"/>
                  </a:cubicBezTo>
                  <a:cubicBezTo>
                    <a:pt x="367" y="1328"/>
                    <a:pt x="534" y="1495"/>
                    <a:pt x="701" y="1595"/>
                  </a:cubicBezTo>
                  <a:cubicBezTo>
                    <a:pt x="868" y="1695"/>
                    <a:pt x="1068" y="1762"/>
                    <a:pt x="1301" y="1762"/>
                  </a:cubicBezTo>
                  <a:cubicBezTo>
                    <a:pt x="1468" y="1762"/>
                    <a:pt x="1602" y="1629"/>
                    <a:pt x="1602" y="1428"/>
                  </a:cubicBezTo>
                  <a:cubicBezTo>
                    <a:pt x="1602" y="1262"/>
                    <a:pt x="1468" y="1128"/>
                    <a:pt x="1301" y="1128"/>
                  </a:cubicBezTo>
                  <a:lnTo>
                    <a:pt x="1235" y="1128"/>
                  </a:lnTo>
                  <a:lnTo>
                    <a:pt x="1135" y="1095"/>
                  </a:lnTo>
                  <a:lnTo>
                    <a:pt x="1068" y="1095"/>
                  </a:lnTo>
                  <a:cubicBezTo>
                    <a:pt x="1046" y="1084"/>
                    <a:pt x="1035" y="1080"/>
                    <a:pt x="1031" y="1080"/>
                  </a:cubicBezTo>
                  <a:cubicBezTo>
                    <a:pt x="1029" y="1080"/>
                    <a:pt x="1029" y="1081"/>
                    <a:pt x="1030" y="1082"/>
                  </a:cubicBezTo>
                  <a:lnTo>
                    <a:pt x="1030" y="1082"/>
                  </a:lnTo>
                  <a:lnTo>
                    <a:pt x="968" y="1062"/>
                  </a:lnTo>
                  <a:lnTo>
                    <a:pt x="901" y="995"/>
                  </a:lnTo>
                  <a:lnTo>
                    <a:pt x="801" y="928"/>
                  </a:lnTo>
                  <a:lnTo>
                    <a:pt x="834" y="928"/>
                  </a:lnTo>
                  <a:lnTo>
                    <a:pt x="801" y="895"/>
                  </a:lnTo>
                  <a:lnTo>
                    <a:pt x="701" y="828"/>
                  </a:lnTo>
                  <a:lnTo>
                    <a:pt x="668" y="795"/>
                  </a:lnTo>
                  <a:lnTo>
                    <a:pt x="668" y="795"/>
                  </a:lnTo>
                  <a:cubicBezTo>
                    <a:pt x="673" y="800"/>
                    <a:pt x="675" y="802"/>
                    <a:pt x="677" y="802"/>
                  </a:cubicBezTo>
                  <a:cubicBezTo>
                    <a:pt x="681" y="802"/>
                    <a:pt x="666" y="778"/>
                    <a:pt x="660" y="772"/>
                  </a:cubicBezTo>
                  <a:lnTo>
                    <a:pt x="660" y="772"/>
                  </a:lnTo>
                  <a:lnTo>
                    <a:pt x="668" y="795"/>
                  </a:lnTo>
                  <a:cubicBezTo>
                    <a:pt x="659" y="777"/>
                    <a:pt x="657" y="771"/>
                    <a:pt x="658" y="771"/>
                  </a:cubicBezTo>
                  <a:lnTo>
                    <a:pt x="658" y="771"/>
                  </a:lnTo>
                  <a:cubicBezTo>
                    <a:pt x="659" y="771"/>
                    <a:pt x="659" y="772"/>
                    <a:pt x="660" y="772"/>
                  </a:cubicBezTo>
                  <a:lnTo>
                    <a:pt x="660" y="772"/>
                  </a:lnTo>
                  <a:lnTo>
                    <a:pt x="634" y="695"/>
                  </a:lnTo>
                  <a:lnTo>
                    <a:pt x="568" y="595"/>
                  </a:lnTo>
                  <a:lnTo>
                    <a:pt x="534" y="561"/>
                  </a:lnTo>
                  <a:lnTo>
                    <a:pt x="534" y="461"/>
                  </a:lnTo>
                  <a:lnTo>
                    <a:pt x="501" y="361"/>
                  </a:lnTo>
                  <a:lnTo>
                    <a:pt x="501" y="394"/>
                  </a:lnTo>
                  <a:cubicBezTo>
                    <a:pt x="501" y="328"/>
                    <a:pt x="467" y="294"/>
                    <a:pt x="467" y="261"/>
                  </a:cubicBezTo>
                  <a:lnTo>
                    <a:pt x="434" y="228"/>
                  </a:lnTo>
                  <a:lnTo>
                    <a:pt x="434" y="194"/>
                  </a:lnTo>
                  <a:cubicBezTo>
                    <a:pt x="408" y="141"/>
                    <a:pt x="381" y="109"/>
                    <a:pt x="337" y="81"/>
                  </a:cubicBezTo>
                  <a:lnTo>
                    <a:pt x="337" y="81"/>
                  </a:lnTo>
                  <a:cubicBezTo>
                    <a:pt x="348" y="31"/>
                    <a:pt x="313" y="0"/>
                    <a:pt x="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35"/>
            <p:cNvSpPr/>
            <p:nvPr/>
          </p:nvSpPr>
          <p:spPr>
            <a:xfrm>
              <a:off x="6975136" y="2584390"/>
              <a:ext cx="311634" cy="108217"/>
            </a:xfrm>
            <a:custGeom>
              <a:avLst/>
              <a:gdLst/>
              <a:ahLst/>
              <a:cxnLst/>
              <a:rect l="l" t="t" r="r" b="b"/>
              <a:pathLst>
                <a:path w="14986" h="5204" extrusionOk="0">
                  <a:moveTo>
                    <a:pt x="14550" y="0"/>
                  </a:moveTo>
                  <a:cubicBezTo>
                    <a:pt x="14421" y="0"/>
                    <a:pt x="14303" y="73"/>
                    <a:pt x="14277" y="242"/>
                  </a:cubicBezTo>
                  <a:cubicBezTo>
                    <a:pt x="14010" y="1910"/>
                    <a:pt x="12076" y="2511"/>
                    <a:pt x="10741" y="3111"/>
                  </a:cubicBezTo>
                  <a:cubicBezTo>
                    <a:pt x="10008" y="3445"/>
                    <a:pt x="9274" y="3745"/>
                    <a:pt x="8573" y="4112"/>
                  </a:cubicBezTo>
                  <a:cubicBezTo>
                    <a:pt x="8221" y="4274"/>
                    <a:pt x="7912" y="4481"/>
                    <a:pt x="7558" y="4481"/>
                  </a:cubicBezTo>
                  <a:cubicBezTo>
                    <a:pt x="7477" y="4481"/>
                    <a:pt x="7393" y="4470"/>
                    <a:pt x="7306" y="4445"/>
                  </a:cubicBezTo>
                  <a:cubicBezTo>
                    <a:pt x="6972" y="4345"/>
                    <a:pt x="6772" y="4078"/>
                    <a:pt x="6472" y="3945"/>
                  </a:cubicBezTo>
                  <a:cubicBezTo>
                    <a:pt x="6311" y="3860"/>
                    <a:pt x="6162" y="3831"/>
                    <a:pt x="6017" y="3831"/>
                  </a:cubicBezTo>
                  <a:cubicBezTo>
                    <a:pt x="5708" y="3831"/>
                    <a:pt x="5421" y="3961"/>
                    <a:pt x="5097" y="3961"/>
                  </a:cubicBezTo>
                  <a:cubicBezTo>
                    <a:pt x="5034" y="3961"/>
                    <a:pt x="4970" y="3957"/>
                    <a:pt x="4904" y="3945"/>
                  </a:cubicBezTo>
                  <a:cubicBezTo>
                    <a:pt x="4404" y="3845"/>
                    <a:pt x="4270" y="3078"/>
                    <a:pt x="3837" y="2777"/>
                  </a:cubicBezTo>
                  <a:cubicBezTo>
                    <a:pt x="3336" y="2444"/>
                    <a:pt x="2669" y="2511"/>
                    <a:pt x="2135" y="2310"/>
                  </a:cubicBezTo>
                  <a:cubicBezTo>
                    <a:pt x="1735" y="2077"/>
                    <a:pt x="1435" y="1743"/>
                    <a:pt x="1235" y="1343"/>
                  </a:cubicBezTo>
                  <a:cubicBezTo>
                    <a:pt x="1135" y="1176"/>
                    <a:pt x="1068" y="1043"/>
                    <a:pt x="968" y="876"/>
                  </a:cubicBezTo>
                  <a:cubicBezTo>
                    <a:pt x="961" y="863"/>
                    <a:pt x="950" y="840"/>
                    <a:pt x="937" y="812"/>
                  </a:cubicBezTo>
                  <a:lnTo>
                    <a:pt x="937" y="812"/>
                  </a:lnTo>
                  <a:cubicBezTo>
                    <a:pt x="1412" y="828"/>
                    <a:pt x="1948" y="1369"/>
                    <a:pt x="2269" y="1610"/>
                  </a:cubicBezTo>
                  <a:cubicBezTo>
                    <a:pt x="2634" y="1871"/>
                    <a:pt x="3061" y="2009"/>
                    <a:pt x="3501" y="2009"/>
                  </a:cubicBezTo>
                  <a:cubicBezTo>
                    <a:pt x="3623" y="2009"/>
                    <a:pt x="3746" y="1999"/>
                    <a:pt x="3870" y="1977"/>
                  </a:cubicBezTo>
                  <a:cubicBezTo>
                    <a:pt x="4737" y="1877"/>
                    <a:pt x="6572" y="1643"/>
                    <a:pt x="6672" y="509"/>
                  </a:cubicBezTo>
                  <a:cubicBezTo>
                    <a:pt x="6639" y="476"/>
                    <a:pt x="6538" y="442"/>
                    <a:pt x="6505" y="442"/>
                  </a:cubicBezTo>
                  <a:cubicBezTo>
                    <a:pt x="6105" y="676"/>
                    <a:pt x="5738" y="876"/>
                    <a:pt x="5338" y="1043"/>
                  </a:cubicBezTo>
                  <a:cubicBezTo>
                    <a:pt x="4871" y="1143"/>
                    <a:pt x="4404" y="1243"/>
                    <a:pt x="3937" y="1310"/>
                  </a:cubicBezTo>
                  <a:cubicBezTo>
                    <a:pt x="3820" y="1335"/>
                    <a:pt x="3703" y="1347"/>
                    <a:pt x="3587" y="1347"/>
                  </a:cubicBezTo>
                  <a:cubicBezTo>
                    <a:pt x="3240" y="1347"/>
                    <a:pt x="2903" y="1235"/>
                    <a:pt x="2602" y="1010"/>
                  </a:cubicBezTo>
                  <a:cubicBezTo>
                    <a:pt x="2302" y="776"/>
                    <a:pt x="2002" y="543"/>
                    <a:pt x="1668" y="342"/>
                  </a:cubicBezTo>
                  <a:cubicBezTo>
                    <a:pt x="1468" y="242"/>
                    <a:pt x="1093" y="134"/>
                    <a:pt x="755" y="134"/>
                  </a:cubicBezTo>
                  <a:cubicBezTo>
                    <a:pt x="417" y="134"/>
                    <a:pt x="117" y="242"/>
                    <a:pt x="67" y="576"/>
                  </a:cubicBezTo>
                  <a:cubicBezTo>
                    <a:pt x="0" y="876"/>
                    <a:pt x="267" y="1176"/>
                    <a:pt x="401" y="1443"/>
                  </a:cubicBezTo>
                  <a:cubicBezTo>
                    <a:pt x="634" y="1843"/>
                    <a:pt x="868" y="2244"/>
                    <a:pt x="1168" y="2577"/>
                  </a:cubicBezTo>
                  <a:cubicBezTo>
                    <a:pt x="1468" y="2844"/>
                    <a:pt x="1802" y="3044"/>
                    <a:pt x="2169" y="3111"/>
                  </a:cubicBezTo>
                  <a:cubicBezTo>
                    <a:pt x="2602" y="3244"/>
                    <a:pt x="3203" y="3178"/>
                    <a:pt x="3536" y="3545"/>
                  </a:cubicBezTo>
                  <a:cubicBezTo>
                    <a:pt x="3993" y="4034"/>
                    <a:pt x="4162" y="4713"/>
                    <a:pt x="4947" y="4713"/>
                  </a:cubicBezTo>
                  <a:cubicBezTo>
                    <a:pt x="4966" y="4713"/>
                    <a:pt x="4985" y="4713"/>
                    <a:pt x="5004" y="4712"/>
                  </a:cubicBezTo>
                  <a:cubicBezTo>
                    <a:pt x="5314" y="4712"/>
                    <a:pt x="5607" y="4542"/>
                    <a:pt x="5894" y="4542"/>
                  </a:cubicBezTo>
                  <a:cubicBezTo>
                    <a:pt x="6010" y="4542"/>
                    <a:pt x="6124" y="4569"/>
                    <a:pt x="6238" y="4645"/>
                  </a:cubicBezTo>
                  <a:cubicBezTo>
                    <a:pt x="6572" y="4912"/>
                    <a:pt x="6939" y="5079"/>
                    <a:pt x="7306" y="5179"/>
                  </a:cubicBezTo>
                  <a:cubicBezTo>
                    <a:pt x="7392" y="5196"/>
                    <a:pt x="7480" y="5204"/>
                    <a:pt x="7568" y="5204"/>
                  </a:cubicBezTo>
                  <a:cubicBezTo>
                    <a:pt x="8364" y="5204"/>
                    <a:pt x="9214" y="4579"/>
                    <a:pt x="9874" y="4279"/>
                  </a:cubicBezTo>
                  <a:cubicBezTo>
                    <a:pt x="10975" y="3778"/>
                    <a:pt x="12109" y="3345"/>
                    <a:pt x="13143" y="2744"/>
                  </a:cubicBezTo>
                  <a:cubicBezTo>
                    <a:pt x="14077" y="2277"/>
                    <a:pt x="14744" y="1443"/>
                    <a:pt x="14944" y="442"/>
                  </a:cubicBezTo>
                  <a:cubicBezTo>
                    <a:pt x="14985" y="178"/>
                    <a:pt x="14753" y="0"/>
                    <a:pt x="14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35"/>
            <p:cNvSpPr/>
            <p:nvPr/>
          </p:nvSpPr>
          <p:spPr>
            <a:xfrm>
              <a:off x="7047672" y="2513809"/>
              <a:ext cx="214667" cy="65068"/>
            </a:xfrm>
            <a:custGeom>
              <a:avLst/>
              <a:gdLst/>
              <a:ahLst/>
              <a:cxnLst/>
              <a:rect l="l" t="t" r="r" b="b"/>
              <a:pathLst>
                <a:path w="10323" h="3129" extrusionOk="0">
                  <a:moveTo>
                    <a:pt x="6649" y="0"/>
                  </a:moveTo>
                  <a:cubicBezTo>
                    <a:pt x="6244" y="0"/>
                    <a:pt x="5836" y="34"/>
                    <a:pt x="5419" y="100"/>
                  </a:cubicBezTo>
                  <a:cubicBezTo>
                    <a:pt x="4652" y="234"/>
                    <a:pt x="3884" y="467"/>
                    <a:pt x="3117" y="601"/>
                  </a:cubicBezTo>
                  <a:cubicBezTo>
                    <a:pt x="2717" y="701"/>
                    <a:pt x="2317" y="734"/>
                    <a:pt x="1916" y="734"/>
                  </a:cubicBezTo>
                  <a:cubicBezTo>
                    <a:pt x="1516" y="668"/>
                    <a:pt x="1149" y="601"/>
                    <a:pt x="782" y="501"/>
                  </a:cubicBezTo>
                  <a:cubicBezTo>
                    <a:pt x="733" y="492"/>
                    <a:pt x="686" y="487"/>
                    <a:pt x="641" y="487"/>
                  </a:cubicBezTo>
                  <a:cubicBezTo>
                    <a:pt x="203" y="487"/>
                    <a:pt x="0" y="911"/>
                    <a:pt x="182" y="1335"/>
                  </a:cubicBezTo>
                  <a:cubicBezTo>
                    <a:pt x="482" y="1868"/>
                    <a:pt x="916" y="2269"/>
                    <a:pt x="1449" y="2536"/>
                  </a:cubicBezTo>
                  <a:cubicBezTo>
                    <a:pt x="1893" y="2797"/>
                    <a:pt x="2377" y="2935"/>
                    <a:pt x="2871" y="2935"/>
                  </a:cubicBezTo>
                  <a:cubicBezTo>
                    <a:pt x="3008" y="2935"/>
                    <a:pt x="3146" y="2924"/>
                    <a:pt x="3284" y="2902"/>
                  </a:cubicBezTo>
                  <a:cubicBezTo>
                    <a:pt x="3401" y="2893"/>
                    <a:pt x="3516" y="2889"/>
                    <a:pt x="3628" y="2889"/>
                  </a:cubicBezTo>
                  <a:cubicBezTo>
                    <a:pt x="3899" y="2889"/>
                    <a:pt x="4159" y="2912"/>
                    <a:pt x="4418" y="2936"/>
                  </a:cubicBezTo>
                  <a:cubicBezTo>
                    <a:pt x="4642" y="2986"/>
                    <a:pt x="4847" y="3128"/>
                    <a:pt x="5048" y="3128"/>
                  </a:cubicBezTo>
                  <a:cubicBezTo>
                    <a:pt x="5116" y="3128"/>
                    <a:pt x="5184" y="3112"/>
                    <a:pt x="5252" y="3069"/>
                  </a:cubicBezTo>
                  <a:lnTo>
                    <a:pt x="5319" y="3036"/>
                  </a:lnTo>
                  <a:lnTo>
                    <a:pt x="5319" y="2936"/>
                  </a:lnTo>
                  <a:cubicBezTo>
                    <a:pt x="5285" y="2869"/>
                    <a:pt x="5252" y="2802"/>
                    <a:pt x="5185" y="2736"/>
                  </a:cubicBezTo>
                  <a:cubicBezTo>
                    <a:pt x="4718" y="2502"/>
                    <a:pt x="4218" y="2335"/>
                    <a:pt x="3684" y="2335"/>
                  </a:cubicBezTo>
                  <a:cubicBezTo>
                    <a:pt x="3084" y="2302"/>
                    <a:pt x="2517" y="2369"/>
                    <a:pt x="1983" y="2102"/>
                  </a:cubicBezTo>
                  <a:cubicBezTo>
                    <a:pt x="1716" y="1968"/>
                    <a:pt x="1483" y="1802"/>
                    <a:pt x="1249" y="1635"/>
                  </a:cubicBezTo>
                  <a:cubicBezTo>
                    <a:pt x="1149" y="1535"/>
                    <a:pt x="1049" y="1435"/>
                    <a:pt x="949" y="1335"/>
                  </a:cubicBezTo>
                  <a:lnTo>
                    <a:pt x="882" y="1235"/>
                  </a:lnTo>
                  <a:cubicBezTo>
                    <a:pt x="878" y="1221"/>
                    <a:pt x="873" y="1208"/>
                    <a:pt x="869" y="1197"/>
                  </a:cubicBezTo>
                  <a:lnTo>
                    <a:pt x="869" y="1197"/>
                  </a:lnTo>
                  <a:cubicBezTo>
                    <a:pt x="1085" y="1248"/>
                    <a:pt x="1300" y="1335"/>
                    <a:pt x="1516" y="1335"/>
                  </a:cubicBezTo>
                  <a:cubicBezTo>
                    <a:pt x="1692" y="1374"/>
                    <a:pt x="1856" y="1390"/>
                    <a:pt x="2023" y="1390"/>
                  </a:cubicBezTo>
                  <a:cubicBezTo>
                    <a:pt x="2140" y="1390"/>
                    <a:pt x="2259" y="1382"/>
                    <a:pt x="2383" y="1368"/>
                  </a:cubicBezTo>
                  <a:cubicBezTo>
                    <a:pt x="3651" y="1301"/>
                    <a:pt x="4818" y="801"/>
                    <a:pt x="6019" y="734"/>
                  </a:cubicBezTo>
                  <a:cubicBezTo>
                    <a:pt x="6203" y="726"/>
                    <a:pt x="6384" y="722"/>
                    <a:pt x="6564" y="722"/>
                  </a:cubicBezTo>
                  <a:cubicBezTo>
                    <a:pt x="7103" y="722"/>
                    <a:pt x="7629" y="759"/>
                    <a:pt x="8154" y="834"/>
                  </a:cubicBezTo>
                  <a:cubicBezTo>
                    <a:pt x="8619" y="916"/>
                    <a:pt x="9240" y="1177"/>
                    <a:pt x="9780" y="1177"/>
                  </a:cubicBezTo>
                  <a:cubicBezTo>
                    <a:pt x="9899" y="1177"/>
                    <a:pt x="10014" y="1165"/>
                    <a:pt x="10122" y="1135"/>
                  </a:cubicBezTo>
                  <a:cubicBezTo>
                    <a:pt x="10256" y="1068"/>
                    <a:pt x="10322" y="868"/>
                    <a:pt x="10189" y="768"/>
                  </a:cubicBezTo>
                  <a:cubicBezTo>
                    <a:pt x="9889" y="534"/>
                    <a:pt x="9522" y="401"/>
                    <a:pt x="9155" y="367"/>
                  </a:cubicBezTo>
                  <a:cubicBezTo>
                    <a:pt x="8721" y="267"/>
                    <a:pt x="8321" y="167"/>
                    <a:pt x="7854" y="100"/>
                  </a:cubicBezTo>
                  <a:cubicBezTo>
                    <a:pt x="7454" y="34"/>
                    <a:pt x="7053" y="0"/>
                    <a:pt x="6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35"/>
            <p:cNvSpPr/>
            <p:nvPr/>
          </p:nvSpPr>
          <p:spPr>
            <a:xfrm>
              <a:off x="7041724" y="2612963"/>
              <a:ext cx="115870" cy="48868"/>
            </a:xfrm>
            <a:custGeom>
              <a:avLst/>
              <a:gdLst/>
              <a:ahLst/>
              <a:cxnLst/>
              <a:rect l="l" t="t" r="r" b="b"/>
              <a:pathLst>
                <a:path w="5572" h="2350" extrusionOk="0">
                  <a:moveTo>
                    <a:pt x="502" y="0"/>
                  </a:moveTo>
                  <a:cubicBezTo>
                    <a:pt x="410" y="0"/>
                    <a:pt x="320" y="29"/>
                    <a:pt x="234" y="103"/>
                  </a:cubicBezTo>
                  <a:cubicBezTo>
                    <a:pt x="1" y="336"/>
                    <a:pt x="101" y="570"/>
                    <a:pt x="168" y="770"/>
                  </a:cubicBezTo>
                  <a:cubicBezTo>
                    <a:pt x="234" y="1070"/>
                    <a:pt x="368" y="1370"/>
                    <a:pt x="501" y="1637"/>
                  </a:cubicBezTo>
                  <a:cubicBezTo>
                    <a:pt x="635" y="1870"/>
                    <a:pt x="768" y="2104"/>
                    <a:pt x="1035" y="2204"/>
                  </a:cubicBezTo>
                  <a:cubicBezTo>
                    <a:pt x="1068" y="2204"/>
                    <a:pt x="1135" y="2171"/>
                    <a:pt x="1135" y="2137"/>
                  </a:cubicBezTo>
                  <a:cubicBezTo>
                    <a:pt x="1135" y="1904"/>
                    <a:pt x="1068" y="1670"/>
                    <a:pt x="935" y="1470"/>
                  </a:cubicBezTo>
                  <a:cubicBezTo>
                    <a:pt x="839" y="1215"/>
                    <a:pt x="743" y="959"/>
                    <a:pt x="677" y="674"/>
                  </a:cubicBezTo>
                  <a:lnTo>
                    <a:pt x="677" y="674"/>
                  </a:lnTo>
                  <a:lnTo>
                    <a:pt x="968" y="836"/>
                  </a:lnTo>
                  <a:cubicBezTo>
                    <a:pt x="1202" y="1003"/>
                    <a:pt x="1435" y="1170"/>
                    <a:pt x="1635" y="1337"/>
                  </a:cubicBezTo>
                  <a:cubicBezTo>
                    <a:pt x="1835" y="1504"/>
                    <a:pt x="2036" y="1670"/>
                    <a:pt x="2236" y="1837"/>
                  </a:cubicBezTo>
                  <a:cubicBezTo>
                    <a:pt x="2402" y="2037"/>
                    <a:pt x="2569" y="2271"/>
                    <a:pt x="2803" y="2337"/>
                  </a:cubicBezTo>
                  <a:cubicBezTo>
                    <a:pt x="2869" y="2346"/>
                    <a:pt x="2936" y="2350"/>
                    <a:pt x="3003" y="2350"/>
                  </a:cubicBezTo>
                  <a:cubicBezTo>
                    <a:pt x="3203" y="2350"/>
                    <a:pt x="3403" y="2312"/>
                    <a:pt x="3603" y="2237"/>
                  </a:cubicBezTo>
                  <a:lnTo>
                    <a:pt x="4571" y="2071"/>
                  </a:lnTo>
                  <a:cubicBezTo>
                    <a:pt x="4871" y="2071"/>
                    <a:pt x="5138" y="2004"/>
                    <a:pt x="5405" y="1837"/>
                  </a:cubicBezTo>
                  <a:cubicBezTo>
                    <a:pt x="5571" y="1737"/>
                    <a:pt x="5571" y="1504"/>
                    <a:pt x="5405" y="1370"/>
                  </a:cubicBezTo>
                  <a:cubicBezTo>
                    <a:pt x="5319" y="1309"/>
                    <a:pt x="5219" y="1288"/>
                    <a:pt x="5116" y="1288"/>
                  </a:cubicBezTo>
                  <a:cubicBezTo>
                    <a:pt x="4939" y="1288"/>
                    <a:pt x="4752" y="1349"/>
                    <a:pt x="4604" y="1370"/>
                  </a:cubicBezTo>
                  <a:lnTo>
                    <a:pt x="3637" y="1570"/>
                  </a:lnTo>
                  <a:cubicBezTo>
                    <a:pt x="3470" y="1570"/>
                    <a:pt x="3303" y="1604"/>
                    <a:pt x="3136" y="1637"/>
                  </a:cubicBezTo>
                  <a:cubicBezTo>
                    <a:pt x="3067" y="1651"/>
                    <a:pt x="3038" y="1659"/>
                    <a:pt x="3023" y="1659"/>
                  </a:cubicBezTo>
                  <a:cubicBezTo>
                    <a:pt x="3002" y="1659"/>
                    <a:pt x="3009" y="1643"/>
                    <a:pt x="2970" y="1604"/>
                  </a:cubicBezTo>
                  <a:cubicBezTo>
                    <a:pt x="2736" y="1403"/>
                    <a:pt x="2536" y="1203"/>
                    <a:pt x="2302" y="1037"/>
                  </a:cubicBezTo>
                  <a:cubicBezTo>
                    <a:pt x="1902" y="703"/>
                    <a:pt x="1435" y="403"/>
                    <a:pt x="968" y="169"/>
                  </a:cubicBezTo>
                  <a:cubicBezTo>
                    <a:pt x="820" y="85"/>
                    <a:pt x="659" y="0"/>
                    <a:pt x="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35"/>
            <p:cNvSpPr/>
            <p:nvPr/>
          </p:nvSpPr>
          <p:spPr>
            <a:xfrm>
              <a:off x="6930737" y="2629807"/>
              <a:ext cx="91477" cy="77191"/>
            </a:xfrm>
            <a:custGeom>
              <a:avLst/>
              <a:gdLst/>
              <a:ahLst/>
              <a:cxnLst/>
              <a:rect l="l" t="t" r="r" b="b"/>
              <a:pathLst>
                <a:path w="4399" h="3712" extrusionOk="0">
                  <a:moveTo>
                    <a:pt x="3867" y="1"/>
                  </a:moveTo>
                  <a:cubicBezTo>
                    <a:pt x="3789" y="1"/>
                    <a:pt x="3709" y="28"/>
                    <a:pt x="3637" y="93"/>
                  </a:cubicBezTo>
                  <a:lnTo>
                    <a:pt x="1702" y="1928"/>
                  </a:lnTo>
                  <a:cubicBezTo>
                    <a:pt x="1402" y="2228"/>
                    <a:pt x="1068" y="2528"/>
                    <a:pt x="768" y="2828"/>
                  </a:cubicBezTo>
                  <a:cubicBezTo>
                    <a:pt x="668" y="2928"/>
                    <a:pt x="1" y="3562"/>
                    <a:pt x="334" y="3696"/>
                  </a:cubicBezTo>
                  <a:cubicBezTo>
                    <a:pt x="361" y="3706"/>
                    <a:pt x="387" y="3711"/>
                    <a:pt x="414" y="3711"/>
                  </a:cubicBezTo>
                  <a:cubicBezTo>
                    <a:pt x="553" y="3711"/>
                    <a:pt x="689" y="3580"/>
                    <a:pt x="801" y="3496"/>
                  </a:cubicBezTo>
                  <a:cubicBezTo>
                    <a:pt x="935" y="3395"/>
                    <a:pt x="1135" y="3262"/>
                    <a:pt x="1302" y="3129"/>
                  </a:cubicBezTo>
                  <a:cubicBezTo>
                    <a:pt x="1635" y="2862"/>
                    <a:pt x="1935" y="2562"/>
                    <a:pt x="2269" y="2295"/>
                  </a:cubicBezTo>
                  <a:cubicBezTo>
                    <a:pt x="2869" y="1728"/>
                    <a:pt x="3503" y="1161"/>
                    <a:pt x="4137" y="593"/>
                  </a:cubicBezTo>
                  <a:cubicBezTo>
                    <a:pt x="4398" y="358"/>
                    <a:pt x="4148" y="1"/>
                    <a:pt x="3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35"/>
            <p:cNvSpPr/>
            <p:nvPr/>
          </p:nvSpPr>
          <p:spPr>
            <a:xfrm>
              <a:off x="6957356" y="2635090"/>
              <a:ext cx="106034" cy="101771"/>
            </a:xfrm>
            <a:custGeom>
              <a:avLst/>
              <a:gdLst/>
              <a:ahLst/>
              <a:cxnLst/>
              <a:rect l="l" t="t" r="r" b="b"/>
              <a:pathLst>
                <a:path w="5099" h="4894" extrusionOk="0">
                  <a:moveTo>
                    <a:pt x="4767" y="0"/>
                  </a:moveTo>
                  <a:cubicBezTo>
                    <a:pt x="4721" y="0"/>
                    <a:pt x="4672" y="12"/>
                    <a:pt x="4625" y="39"/>
                  </a:cubicBezTo>
                  <a:cubicBezTo>
                    <a:pt x="4391" y="173"/>
                    <a:pt x="4191" y="339"/>
                    <a:pt x="4024" y="540"/>
                  </a:cubicBezTo>
                  <a:cubicBezTo>
                    <a:pt x="3824" y="706"/>
                    <a:pt x="3591" y="907"/>
                    <a:pt x="3424" y="1107"/>
                  </a:cubicBezTo>
                  <a:lnTo>
                    <a:pt x="2256" y="2274"/>
                  </a:lnTo>
                  <a:cubicBezTo>
                    <a:pt x="1890" y="2674"/>
                    <a:pt x="1489" y="3041"/>
                    <a:pt x="1122" y="3442"/>
                  </a:cubicBezTo>
                  <a:cubicBezTo>
                    <a:pt x="722" y="3809"/>
                    <a:pt x="355" y="4242"/>
                    <a:pt x="55" y="4676"/>
                  </a:cubicBezTo>
                  <a:cubicBezTo>
                    <a:pt x="0" y="4785"/>
                    <a:pt x="79" y="4894"/>
                    <a:pt x="183" y="4894"/>
                  </a:cubicBezTo>
                  <a:cubicBezTo>
                    <a:pt x="206" y="4894"/>
                    <a:pt x="231" y="4888"/>
                    <a:pt x="255" y="4876"/>
                  </a:cubicBezTo>
                  <a:cubicBezTo>
                    <a:pt x="689" y="4576"/>
                    <a:pt x="1122" y="4242"/>
                    <a:pt x="1489" y="3875"/>
                  </a:cubicBezTo>
                  <a:cubicBezTo>
                    <a:pt x="1923" y="3508"/>
                    <a:pt x="2290" y="3108"/>
                    <a:pt x="2690" y="2708"/>
                  </a:cubicBezTo>
                  <a:lnTo>
                    <a:pt x="3858" y="1607"/>
                  </a:lnTo>
                  <a:cubicBezTo>
                    <a:pt x="4058" y="1407"/>
                    <a:pt x="4258" y="1207"/>
                    <a:pt x="4425" y="1007"/>
                  </a:cubicBezTo>
                  <a:cubicBezTo>
                    <a:pt x="4658" y="840"/>
                    <a:pt x="4825" y="606"/>
                    <a:pt x="4992" y="373"/>
                  </a:cubicBezTo>
                  <a:cubicBezTo>
                    <a:pt x="5098" y="187"/>
                    <a:pt x="4950" y="0"/>
                    <a:pt x="4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35"/>
            <p:cNvSpPr/>
            <p:nvPr/>
          </p:nvSpPr>
          <p:spPr>
            <a:xfrm>
              <a:off x="7031326" y="2559705"/>
              <a:ext cx="79790" cy="82494"/>
            </a:xfrm>
            <a:custGeom>
              <a:avLst/>
              <a:gdLst/>
              <a:ahLst/>
              <a:cxnLst/>
              <a:rect l="l" t="t" r="r" b="b"/>
              <a:pathLst>
                <a:path w="3837" h="3967" extrusionOk="0">
                  <a:moveTo>
                    <a:pt x="3038" y="307"/>
                  </a:moveTo>
                  <a:lnTo>
                    <a:pt x="3038" y="307"/>
                  </a:lnTo>
                  <a:cubicBezTo>
                    <a:pt x="3039" y="307"/>
                    <a:pt x="3041" y="309"/>
                    <a:pt x="3043" y="313"/>
                  </a:cubicBezTo>
                  <a:lnTo>
                    <a:pt x="3043" y="313"/>
                  </a:lnTo>
                  <a:cubicBezTo>
                    <a:pt x="3039" y="309"/>
                    <a:pt x="3038" y="307"/>
                    <a:pt x="3038" y="307"/>
                  </a:cubicBezTo>
                  <a:close/>
                  <a:moveTo>
                    <a:pt x="3044" y="314"/>
                  </a:moveTo>
                  <a:lnTo>
                    <a:pt x="3044" y="314"/>
                  </a:lnTo>
                  <a:cubicBezTo>
                    <a:pt x="3047" y="322"/>
                    <a:pt x="3048" y="338"/>
                    <a:pt x="3036" y="362"/>
                  </a:cubicBezTo>
                  <a:cubicBezTo>
                    <a:pt x="3040" y="346"/>
                    <a:pt x="3043" y="330"/>
                    <a:pt x="3044" y="314"/>
                  </a:cubicBezTo>
                  <a:close/>
                  <a:moveTo>
                    <a:pt x="2738" y="1"/>
                  </a:moveTo>
                  <a:cubicBezTo>
                    <a:pt x="2679" y="1"/>
                    <a:pt x="2620" y="19"/>
                    <a:pt x="2569" y="62"/>
                  </a:cubicBezTo>
                  <a:cubicBezTo>
                    <a:pt x="2069" y="462"/>
                    <a:pt x="1602" y="829"/>
                    <a:pt x="1135" y="1229"/>
                  </a:cubicBezTo>
                  <a:cubicBezTo>
                    <a:pt x="1001" y="1329"/>
                    <a:pt x="0" y="2230"/>
                    <a:pt x="234" y="2363"/>
                  </a:cubicBezTo>
                  <a:cubicBezTo>
                    <a:pt x="262" y="2380"/>
                    <a:pt x="294" y="2388"/>
                    <a:pt x="327" y="2388"/>
                  </a:cubicBezTo>
                  <a:cubicBezTo>
                    <a:pt x="489" y="2388"/>
                    <a:pt x="696" y="2213"/>
                    <a:pt x="834" y="2130"/>
                  </a:cubicBezTo>
                  <a:cubicBezTo>
                    <a:pt x="1068" y="1963"/>
                    <a:pt x="1301" y="1796"/>
                    <a:pt x="1535" y="1596"/>
                  </a:cubicBezTo>
                  <a:cubicBezTo>
                    <a:pt x="1891" y="1322"/>
                    <a:pt x="2270" y="1026"/>
                    <a:pt x="2653" y="744"/>
                  </a:cubicBezTo>
                  <a:lnTo>
                    <a:pt x="2653" y="744"/>
                  </a:lnTo>
                  <a:cubicBezTo>
                    <a:pt x="2725" y="812"/>
                    <a:pt x="2812" y="872"/>
                    <a:pt x="2902" y="929"/>
                  </a:cubicBezTo>
                  <a:cubicBezTo>
                    <a:pt x="2936" y="962"/>
                    <a:pt x="2969" y="996"/>
                    <a:pt x="3003" y="1029"/>
                  </a:cubicBezTo>
                  <a:lnTo>
                    <a:pt x="3069" y="1096"/>
                  </a:lnTo>
                  <a:cubicBezTo>
                    <a:pt x="3036" y="1263"/>
                    <a:pt x="2836" y="1396"/>
                    <a:pt x="2736" y="1496"/>
                  </a:cubicBezTo>
                  <a:cubicBezTo>
                    <a:pt x="2069" y="2163"/>
                    <a:pt x="1368" y="2797"/>
                    <a:pt x="701" y="3464"/>
                  </a:cubicBezTo>
                  <a:cubicBezTo>
                    <a:pt x="498" y="3667"/>
                    <a:pt x="681" y="3966"/>
                    <a:pt x="912" y="3966"/>
                  </a:cubicBezTo>
                  <a:cubicBezTo>
                    <a:pt x="985" y="3966"/>
                    <a:pt x="1063" y="3936"/>
                    <a:pt x="1135" y="3864"/>
                  </a:cubicBezTo>
                  <a:cubicBezTo>
                    <a:pt x="1835" y="3197"/>
                    <a:pt x="2536" y="2497"/>
                    <a:pt x="3236" y="1830"/>
                  </a:cubicBezTo>
                  <a:cubicBezTo>
                    <a:pt x="3536" y="1529"/>
                    <a:pt x="3836" y="1129"/>
                    <a:pt x="3536" y="729"/>
                  </a:cubicBezTo>
                  <a:cubicBezTo>
                    <a:pt x="3470" y="595"/>
                    <a:pt x="3336" y="495"/>
                    <a:pt x="3203" y="429"/>
                  </a:cubicBezTo>
                  <a:lnTo>
                    <a:pt x="3069" y="329"/>
                  </a:lnTo>
                  <a:cubicBezTo>
                    <a:pt x="3056" y="322"/>
                    <a:pt x="3048" y="317"/>
                    <a:pt x="3044" y="313"/>
                  </a:cubicBezTo>
                  <a:lnTo>
                    <a:pt x="3044" y="313"/>
                  </a:lnTo>
                  <a:cubicBezTo>
                    <a:pt x="3057" y="137"/>
                    <a:pt x="2898" y="1"/>
                    <a:pt x="27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35"/>
            <p:cNvSpPr/>
            <p:nvPr/>
          </p:nvSpPr>
          <p:spPr>
            <a:xfrm>
              <a:off x="6891392" y="2718231"/>
              <a:ext cx="59869" cy="63487"/>
            </a:xfrm>
            <a:custGeom>
              <a:avLst/>
              <a:gdLst/>
              <a:ahLst/>
              <a:cxnLst/>
              <a:rect l="l" t="t" r="r" b="b"/>
              <a:pathLst>
                <a:path w="2879" h="3053" extrusionOk="0">
                  <a:moveTo>
                    <a:pt x="2612" y="1"/>
                  </a:moveTo>
                  <a:cubicBezTo>
                    <a:pt x="2572" y="1"/>
                    <a:pt x="2531" y="14"/>
                    <a:pt x="2493" y="44"/>
                  </a:cubicBezTo>
                  <a:cubicBezTo>
                    <a:pt x="2360" y="111"/>
                    <a:pt x="2226" y="244"/>
                    <a:pt x="2159" y="411"/>
                  </a:cubicBezTo>
                  <a:cubicBezTo>
                    <a:pt x="2059" y="511"/>
                    <a:pt x="1959" y="645"/>
                    <a:pt x="1893" y="778"/>
                  </a:cubicBezTo>
                  <a:cubicBezTo>
                    <a:pt x="1692" y="1011"/>
                    <a:pt x="1492" y="1278"/>
                    <a:pt x="1292" y="1512"/>
                  </a:cubicBezTo>
                  <a:cubicBezTo>
                    <a:pt x="892" y="2012"/>
                    <a:pt x="458" y="2446"/>
                    <a:pt x="58" y="2913"/>
                  </a:cubicBezTo>
                  <a:cubicBezTo>
                    <a:pt x="0" y="2970"/>
                    <a:pt x="42" y="3053"/>
                    <a:pt x="119" y="3053"/>
                  </a:cubicBezTo>
                  <a:cubicBezTo>
                    <a:pt x="131" y="3053"/>
                    <a:pt x="144" y="3051"/>
                    <a:pt x="158" y="3046"/>
                  </a:cubicBezTo>
                  <a:cubicBezTo>
                    <a:pt x="658" y="2679"/>
                    <a:pt x="1159" y="2246"/>
                    <a:pt x="1592" y="1779"/>
                  </a:cubicBezTo>
                  <a:cubicBezTo>
                    <a:pt x="1826" y="1579"/>
                    <a:pt x="2026" y="1345"/>
                    <a:pt x="2260" y="1112"/>
                  </a:cubicBezTo>
                  <a:cubicBezTo>
                    <a:pt x="2360" y="978"/>
                    <a:pt x="2460" y="845"/>
                    <a:pt x="2560" y="711"/>
                  </a:cubicBezTo>
                  <a:cubicBezTo>
                    <a:pt x="2693" y="611"/>
                    <a:pt x="2760" y="444"/>
                    <a:pt x="2827" y="311"/>
                  </a:cubicBezTo>
                  <a:cubicBezTo>
                    <a:pt x="2878" y="156"/>
                    <a:pt x="2750" y="1"/>
                    <a:pt x="2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35"/>
            <p:cNvSpPr/>
            <p:nvPr/>
          </p:nvSpPr>
          <p:spPr>
            <a:xfrm>
              <a:off x="6882179" y="2841778"/>
              <a:ext cx="306872" cy="119051"/>
            </a:xfrm>
            <a:custGeom>
              <a:avLst/>
              <a:gdLst/>
              <a:ahLst/>
              <a:cxnLst/>
              <a:rect l="l" t="t" r="r" b="b"/>
              <a:pathLst>
                <a:path w="14757" h="5725" extrusionOk="0">
                  <a:moveTo>
                    <a:pt x="6827" y="0"/>
                  </a:moveTo>
                  <a:cubicBezTo>
                    <a:pt x="6798" y="0"/>
                    <a:pt x="6767" y="12"/>
                    <a:pt x="6739" y="41"/>
                  </a:cubicBezTo>
                  <a:cubicBezTo>
                    <a:pt x="5805" y="574"/>
                    <a:pt x="4837" y="1075"/>
                    <a:pt x="3737" y="1142"/>
                  </a:cubicBezTo>
                  <a:cubicBezTo>
                    <a:pt x="3721" y="1142"/>
                    <a:pt x="3706" y="1142"/>
                    <a:pt x="3691" y="1142"/>
                  </a:cubicBezTo>
                  <a:cubicBezTo>
                    <a:pt x="2716" y="1142"/>
                    <a:pt x="2087" y="107"/>
                    <a:pt x="1101" y="74"/>
                  </a:cubicBezTo>
                  <a:cubicBezTo>
                    <a:pt x="701" y="74"/>
                    <a:pt x="167" y="208"/>
                    <a:pt x="101" y="641"/>
                  </a:cubicBezTo>
                  <a:cubicBezTo>
                    <a:pt x="1" y="1075"/>
                    <a:pt x="501" y="1542"/>
                    <a:pt x="734" y="1842"/>
                  </a:cubicBezTo>
                  <a:cubicBezTo>
                    <a:pt x="1035" y="2342"/>
                    <a:pt x="1435" y="2743"/>
                    <a:pt x="1902" y="3043"/>
                  </a:cubicBezTo>
                  <a:cubicBezTo>
                    <a:pt x="2000" y="3089"/>
                    <a:pt x="2100" y="3131"/>
                    <a:pt x="2200" y="3169"/>
                  </a:cubicBezTo>
                  <a:lnTo>
                    <a:pt x="2200" y="3169"/>
                  </a:lnTo>
                  <a:cubicBezTo>
                    <a:pt x="1924" y="3328"/>
                    <a:pt x="1658" y="3508"/>
                    <a:pt x="1402" y="3710"/>
                  </a:cubicBezTo>
                  <a:cubicBezTo>
                    <a:pt x="1235" y="3910"/>
                    <a:pt x="1235" y="4177"/>
                    <a:pt x="1402" y="4377"/>
                  </a:cubicBezTo>
                  <a:cubicBezTo>
                    <a:pt x="1838" y="4743"/>
                    <a:pt x="2375" y="4860"/>
                    <a:pt x="2940" y="4860"/>
                  </a:cubicBezTo>
                  <a:cubicBezTo>
                    <a:pt x="3004" y="4860"/>
                    <a:pt x="3068" y="4858"/>
                    <a:pt x="3133" y="4855"/>
                  </a:cubicBezTo>
                  <a:lnTo>
                    <a:pt x="3133" y="4855"/>
                  </a:lnTo>
                  <a:cubicBezTo>
                    <a:pt x="3015" y="5124"/>
                    <a:pt x="3139" y="5517"/>
                    <a:pt x="3468" y="5517"/>
                  </a:cubicBezTo>
                  <a:cubicBezTo>
                    <a:pt x="3490" y="5517"/>
                    <a:pt x="3513" y="5515"/>
                    <a:pt x="3536" y="5511"/>
                  </a:cubicBezTo>
                  <a:cubicBezTo>
                    <a:pt x="3770" y="5545"/>
                    <a:pt x="4003" y="5578"/>
                    <a:pt x="4237" y="5645"/>
                  </a:cubicBezTo>
                  <a:cubicBezTo>
                    <a:pt x="4512" y="5700"/>
                    <a:pt x="4798" y="5725"/>
                    <a:pt x="5083" y="5725"/>
                  </a:cubicBezTo>
                  <a:cubicBezTo>
                    <a:pt x="5315" y="5725"/>
                    <a:pt x="5546" y="5708"/>
                    <a:pt x="5771" y="5678"/>
                  </a:cubicBezTo>
                  <a:cubicBezTo>
                    <a:pt x="6839" y="5511"/>
                    <a:pt x="7873" y="5144"/>
                    <a:pt x="8807" y="4577"/>
                  </a:cubicBezTo>
                  <a:cubicBezTo>
                    <a:pt x="9274" y="4344"/>
                    <a:pt x="9741" y="4244"/>
                    <a:pt x="10175" y="4010"/>
                  </a:cubicBezTo>
                  <a:cubicBezTo>
                    <a:pt x="10708" y="3777"/>
                    <a:pt x="11209" y="3443"/>
                    <a:pt x="11709" y="3176"/>
                  </a:cubicBezTo>
                  <a:cubicBezTo>
                    <a:pt x="12643" y="2609"/>
                    <a:pt x="13644" y="2176"/>
                    <a:pt x="14444" y="1442"/>
                  </a:cubicBezTo>
                  <a:cubicBezTo>
                    <a:pt x="14757" y="1155"/>
                    <a:pt x="14460" y="727"/>
                    <a:pt x="14124" y="727"/>
                  </a:cubicBezTo>
                  <a:cubicBezTo>
                    <a:pt x="14029" y="727"/>
                    <a:pt x="13932" y="761"/>
                    <a:pt x="13844" y="841"/>
                  </a:cubicBezTo>
                  <a:cubicBezTo>
                    <a:pt x="13077" y="1508"/>
                    <a:pt x="12143" y="1909"/>
                    <a:pt x="11275" y="2409"/>
                  </a:cubicBezTo>
                  <a:cubicBezTo>
                    <a:pt x="10808" y="2676"/>
                    <a:pt x="10341" y="2976"/>
                    <a:pt x="9841" y="3210"/>
                  </a:cubicBezTo>
                  <a:cubicBezTo>
                    <a:pt x="9407" y="3443"/>
                    <a:pt x="8974" y="3543"/>
                    <a:pt x="8540" y="3743"/>
                  </a:cubicBezTo>
                  <a:cubicBezTo>
                    <a:pt x="7539" y="4210"/>
                    <a:pt x="6705" y="4711"/>
                    <a:pt x="5571" y="4777"/>
                  </a:cubicBezTo>
                  <a:cubicBezTo>
                    <a:pt x="5406" y="4803"/>
                    <a:pt x="5240" y="4814"/>
                    <a:pt x="5074" y="4814"/>
                  </a:cubicBezTo>
                  <a:cubicBezTo>
                    <a:pt x="4918" y="4814"/>
                    <a:pt x="4761" y="4804"/>
                    <a:pt x="4605" y="4788"/>
                  </a:cubicBezTo>
                  <a:lnTo>
                    <a:pt x="4605" y="4788"/>
                  </a:lnTo>
                  <a:cubicBezTo>
                    <a:pt x="4805" y="4681"/>
                    <a:pt x="5019" y="4599"/>
                    <a:pt x="5238" y="4544"/>
                  </a:cubicBezTo>
                  <a:cubicBezTo>
                    <a:pt x="5772" y="4387"/>
                    <a:pt x="5566" y="3668"/>
                    <a:pt x="5067" y="3668"/>
                  </a:cubicBezTo>
                  <a:cubicBezTo>
                    <a:pt x="5049" y="3668"/>
                    <a:pt x="5030" y="3669"/>
                    <a:pt x="5010" y="3671"/>
                  </a:cubicBezTo>
                  <a:lnTo>
                    <a:pt x="5010" y="3671"/>
                  </a:lnTo>
                  <a:cubicBezTo>
                    <a:pt x="5008" y="3662"/>
                    <a:pt x="5006" y="3653"/>
                    <a:pt x="5004" y="3643"/>
                  </a:cubicBezTo>
                  <a:cubicBezTo>
                    <a:pt x="4950" y="3659"/>
                    <a:pt x="4896" y="3675"/>
                    <a:pt x="4843" y="3693"/>
                  </a:cubicBezTo>
                  <a:lnTo>
                    <a:pt x="4843" y="3693"/>
                  </a:lnTo>
                  <a:cubicBezTo>
                    <a:pt x="4361" y="3754"/>
                    <a:pt x="3927" y="3815"/>
                    <a:pt x="3436" y="3877"/>
                  </a:cubicBezTo>
                  <a:cubicBezTo>
                    <a:pt x="3230" y="3909"/>
                    <a:pt x="2993" y="3948"/>
                    <a:pt x="2762" y="3948"/>
                  </a:cubicBezTo>
                  <a:cubicBezTo>
                    <a:pt x="2755" y="3948"/>
                    <a:pt x="2748" y="3948"/>
                    <a:pt x="2741" y="3948"/>
                  </a:cubicBezTo>
                  <a:lnTo>
                    <a:pt x="2741" y="3948"/>
                  </a:lnTo>
                  <a:cubicBezTo>
                    <a:pt x="3057" y="3773"/>
                    <a:pt x="3391" y="3625"/>
                    <a:pt x="3737" y="3510"/>
                  </a:cubicBezTo>
                  <a:cubicBezTo>
                    <a:pt x="4137" y="3376"/>
                    <a:pt x="4204" y="2709"/>
                    <a:pt x="3737" y="2609"/>
                  </a:cubicBezTo>
                  <a:cubicBezTo>
                    <a:pt x="3170" y="2509"/>
                    <a:pt x="2502" y="2442"/>
                    <a:pt x="2069" y="2042"/>
                  </a:cubicBezTo>
                  <a:cubicBezTo>
                    <a:pt x="1835" y="1842"/>
                    <a:pt x="1668" y="1575"/>
                    <a:pt x="1502" y="1342"/>
                  </a:cubicBezTo>
                  <a:lnTo>
                    <a:pt x="1234" y="984"/>
                  </a:lnTo>
                  <a:lnTo>
                    <a:pt x="1234" y="984"/>
                  </a:lnTo>
                  <a:cubicBezTo>
                    <a:pt x="1662" y="1071"/>
                    <a:pt x="2210" y="1524"/>
                    <a:pt x="2436" y="1675"/>
                  </a:cubicBezTo>
                  <a:cubicBezTo>
                    <a:pt x="2800" y="1903"/>
                    <a:pt x="3212" y="2007"/>
                    <a:pt x="3627" y="2007"/>
                  </a:cubicBezTo>
                  <a:cubicBezTo>
                    <a:pt x="3820" y="2007"/>
                    <a:pt x="4014" y="1984"/>
                    <a:pt x="4204" y="1942"/>
                  </a:cubicBezTo>
                  <a:cubicBezTo>
                    <a:pt x="5138" y="1742"/>
                    <a:pt x="6939" y="1375"/>
                    <a:pt x="6939" y="174"/>
                  </a:cubicBezTo>
                  <a:cubicBezTo>
                    <a:pt x="6963" y="79"/>
                    <a:pt x="6901" y="0"/>
                    <a:pt x="6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35"/>
            <p:cNvSpPr/>
            <p:nvPr/>
          </p:nvSpPr>
          <p:spPr>
            <a:xfrm>
              <a:off x="6908548" y="2770657"/>
              <a:ext cx="219221" cy="71784"/>
            </a:xfrm>
            <a:custGeom>
              <a:avLst/>
              <a:gdLst/>
              <a:ahLst/>
              <a:cxnLst/>
              <a:rect l="l" t="t" r="r" b="b"/>
              <a:pathLst>
                <a:path w="10542" h="3452" extrusionOk="0">
                  <a:moveTo>
                    <a:pt x="7288" y="0"/>
                  </a:moveTo>
                  <a:cubicBezTo>
                    <a:pt x="6786" y="0"/>
                    <a:pt x="6289" y="44"/>
                    <a:pt x="5804" y="125"/>
                  </a:cubicBezTo>
                  <a:cubicBezTo>
                    <a:pt x="4520" y="353"/>
                    <a:pt x="3186" y="1095"/>
                    <a:pt x="1846" y="1095"/>
                  </a:cubicBezTo>
                  <a:cubicBezTo>
                    <a:pt x="1620" y="1095"/>
                    <a:pt x="1394" y="1074"/>
                    <a:pt x="1168" y="1026"/>
                  </a:cubicBezTo>
                  <a:cubicBezTo>
                    <a:pt x="1021" y="971"/>
                    <a:pt x="864" y="946"/>
                    <a:pt x="708" y="946"/>
                  </a:cubicBezTo>
                  <a:cubicBezTo>
                    <a:pt x="580" y="946"/>
                    <a:pt x="454" y="962"/>
                    <a:pt x="334" y="992"/>
                  </a:cubicBezTo>
                  <a:cubicBezTo>
                    <a:pt x="100" y="1126"/>
                    <a:pt x="0" y="1359"/>
                    <a:pt x="0" y="1593"/>
                  </a:cubicBezTo>
                  <a:cubicBezTo>
                    <a:pt x="67" y="2193"/>
                    <a:pt x="667" y="2593"/>
                    <a:pt x="1134" y="2894"/>
                  </a:cubicBezTo>
                  <a:cubicBezTo>
                    <a:pt x="1630" y="3234"/>
                    <a:pt x="2211" y="3431"/>
                    <a:pt x="2825" y="3431"/>
                  </a:cubicBezTo>
                  <a:cubicBezTo>
                    <a:pt x="2873" y="3431"/>
                    <a:pt x="2921" y="3430"/>
                    <a:pt x="2969" y="3427"/>
                  </a:cubicBezTo>
                  <a:cubicBezTo>
                    <a:pt x="3486" y="3406"/>
                    <a:pt x="3947" y="3301"/>
                    <a:pt x="4424" y="3301"/>
                  </a:cubicBezTo>
                  <a:cubicBezTo>
                    <a:pt x="4686" y="3301"/>
                    <a:pt x="4953" y="3333"/>
                    <a:pt x="5237" y="3427"/>
                  </a:cubicBezTo>
                  <a:cubicBezTo>
                    <a:pt x="5274" y="3444"/>
                    <a:pt x="5310" y="3451"/>
                    <a:pt x="5343" y="3451"/>
                  </a:cubicBezTo>
                  <a:cubicBezTo>
                    <a:pt x="5580" y="3451"/>
                    <a:pt x="5705" y="3077"/>
                    <a:pt x="5471" y="2960"/>
                  </a:cubicBezTo>
                  <a:cubicBezTo>
                    <a:pt x="4937" y="2694"/>
                    <a:pt x="4403" y="2634"/>
                    <a:pt x="3850" y="2634"/>
                  </a:cubicBezTo>
                  <a:cubicBezTo>
                    <a:pt x="3573" y="2634"/>
                    <a:pt x="3291" y="2649"/>
                    <a:pt x="3002" y="2660"/>
                  </a:cubicBezTo>
                  <a:cubicBezTo>
                    <a:pt x="2569" y="2660"/>
                    <a:pt x="2168" y="2560"/>
                    <a:pt x="1801" y="2360"/>
                  </a:cubicBezTo>
                  <a:cubicBezTo>
                    <a:pt x="1710" y="2314"/>
                    <a:pt x="1255" y="2063"/>
                    <a:pt x="1012" y="1824"/>
                  </a:cubicBezTo>
                  <a:lnTo>
                    <a:pt x="1012" y="1824"/>
                  </a:lnTo>
                  <a:cubicBezTo>
                    <a:pt x="1078" y="1836"/>
                    <a:pt x="1141" y="1848"/>
                    <a:pt x="1201" y="1860"/>
                  </a:cubicBezTo>
                  <a:cubicBezTo>
                    <a:pt x="1401" y="1893"/>
                    <a:pt x="1601" y="1926"/>
                    <a:pt x="1801" y="1926"/>
                  </a:cubicBezTo>
                  <a:cubicBezTo>
                    <a:pt x="2168" y="1926"/>
                    <a:pt x="2535" y="1860"/>
                    <a:pt x="2869" y="1793"/>
                  </a:cubicBezTo>
                  <a:cubicBezTo>
                    <a:pt x="3703" y="1626"/>
                    <a:pt x="4470" y="1326"/>
                    <a:pt x="5271" y="1126"/>
                  </a:cubicBezTo>
                  <a:cubicBezTo>
                    <a:pt x="6001" y="929"/>
                    <a:pt x="6731" y="851"/>
                    <a:pt x="7480" y="851"/>
                  </a:cubicBezTo>
                  <a:cubicBezTo>
                    <a:pt x="7621" y="851"/>
                    <a:pt x="7763" y="854"/>
                    <a:pt x="7906" y="859"/>
                  </a:cubicBezTo>
                  <a:cubicBezTo>
                    <a:pt x="8339" y="892"/>
                    <a:pt x="8806" y="959"/>
                    <a:pt x="9240" y="992"/>
                  </a:cubicBezTo>
                  <a:cubicBezTo>
                    <a:pt x="9424" y="1059"/>
                    <a:pt x="9615" y="1092"/>
                    <a:pt x="9807" y="1092"/>
                  </a:cubicBezTo>
                  <a:cubicBezTo>
                    <a:pt x="9999" y="1092"/>
                    <a:pt x="10191" y="1059"/>
                    <a:pt x="10374" y="992"/>
                  </a:cubicBezTo>
                  <a:cubicBezTo>
                    <a:pt x="10541" y="892"/>
                    <a:pt x="10541" y="692"/>
                    <a:pt x="10441" y="559"/>
                  </a:cubicBezTo>
                  <a:cubicBezTo>
                    <a:pt x="10174" y="325"/>
                    <a:pt x="9807" y="192"/>
                    <a:pt x="9474" y="192"/>
                  </a:cubicBezTo>
                  <a:cubicBezTo>
                    <a:pt x="9040" y="158"/>
                    <a:pt x="8673" y="92"/>
                    <a:pt x="8273" y="58"/>
                  </a:cubicBezTo>
                  <a:cubicBezTo>
                    <a:pt x="7944" y="19"/>
                    <a:pt x="7615" y="0"/>
                    <a:pt x="7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35"/>
            <p:cNvSpPr/>
            <p:nvPr/>
          </p:nvSpPr>
          <p:spPr>
            <a:xfrm>
              <a:off x="7224976" y="2491703"/>
              <a:ext cx="136561" cy="174158"/>
            </a:xfrm>
            <a:custGeom>
              <a:avLst/>
              <a:gdLst/>
              <a:ahLst/>
              <a:cxnLst/>
              <a:rect l="l" t="t" r="r" b="b"/>
              <a:pathLst>
                <a:path w="6567" h="8375" extrusionOk="0">
                  <a:moveTo>
                    <a:pt x="2694" y="1"/>
                  </a:moveTo>
                  <a:cubicBezTo>
                    <a:pt x="1638" y="1"/>
                    <a:pt x="442" y="560"/>
                    <a:pt x="28" y="1564"/>
                  </a:cubicBezTo>
                  <a:cubicBezTo>
                    <a:pt x="1" y="1646"/>
                    <a:pt x="86" y="1706"/>
                    <a:pt x="155" y="1706"/>
                  </a:cubicBezTo>
                  <a:cubicBezTo>
                    <a:pt x="169" y="1706"/>
                    <a:pt x="183" y="1703"/>
                    <a:pt x="195" y="1697"/>
                  </a:cubicBezTo>
                  <a:cubicBezTo>
                    <a:pt x="962" y="1230"/>
                    <a:pt x="1696" y="763"/>
                    <a:pt x="2630" y="763"/>
                  </a:cubicBezTo>
                  <a:cubicBezTo>
                    <a:pt x="3664" y="763"/>
                    <a:pt x="4298" y="1564"/>
                    <a:pt x="4765" y="2431"/>
                  </a:cubicBezTo>
                  <a:cubicBezTo>
                    <a:pt x="5332" y="3332"/>
                    <a:pt x="5566" y="4432"/>
                    <a:pt x="5432" y="5500"/>
                  </a:cubicBezTo>
                  <a:cubicBezTo>
                    <a:pt x="5299" y="6401"/>
                    <a:pt x="4698" y="7168"/>
                    <a:pt x="3864" y="7535"/>
                  </a:cubicBezTo>
                  <a:cubicBezTo>
                    <a:pt x="3648" y="7618"/>
                    <a:pt x="3414" y="7660"/>
                    <a:pt x="3181" y="7660"/>
                  </a:cubicBezTo>
                  <a:cubicBezTo>
                    <a:pt x="2947" y="7660"/>
                    <a:pt x="2714" y="7618"/>
                    <a:pt x="2497" y="7535"/>
                  </a:cubicBezTo>
                  <a:cubicBezTo>
                    <a:pt x="2297" y="7468"/>
                    <a:pt x="2063" y="7368"/>
                    <a:pt x="1896" y="7201"/>
                  </a:cubicBezTo>
                  <a:cubicBezTo>
                    <a:pt x="1730" y="7034"/>
                    <a:pt x="1563" y="6868"/>
                    <a:pt x="1396" y="6734"/>
                  </a:cubicBezTo>
                  <a:cubicBezTo>
                    <a:pt x="1356" y="6710"/>
                    <a:pt x="1316" y="6700"/>
                    <a:pt x="1279" y="6700"/>
                  </a:cubicBezTo>
                  <a:cubicBezTo>
                    <a:pt x="1159" y="6700"/>
                    <a:pt x="1062" y="6807"/>
                    <a:pt x="1062" y="6934"/>
                  </a:cubicBezTo>
                  <a:cubicBezTo>
                    <a:pt x="1062" y="7435"/>
                    <a:pt x="1596" y="7835"/>
                    <a:pt x="1996" y="8068"/>
                  </a:cubicBezTo>
                  <a:cubicBezTo>
                    <a:pt x="2405" y="8273"/>
                    <a:pt x="2865" y="8375"/>
                    <a:pt x="3309" y="8375"/>
                  </a:cubicBezTo>
                  <a:cubicBezTo>
                    <a:pt x="3372" y="8375"/>
                    <a:pt x="3435" y="8373"/>
                    <a:pt x="3498" y="8369"/>
                  </a:cubicBezTo>
                  <a:cubicBezTo>
                    <a:pt x="4665" y="8202"/>
                    <a:pt x="5632" y="7401"/>
                    <a:pt x="6066" y="6334"/>
                  </a:cubicBezTo>
                  <a:cubicBezTo>
                    <a:pt x="6566" y="5066"/>
                    <a:pt x="6333" y="3665"/>
                    <a:pt x="5766" y="2464"/>
                  </a:cubicBezTo>
                  <a:cubicBezTo>
                    <a:pt x="5232" y="1264"/>
                    <a:pt x="4432" y="196"/>
                    <a:pt x="3097" y="29"/>
                  </a:cubicBezTo>
                  <a:cubicBezTo>
                    <a:pt x="2967" y="10"/>
                    <a:pt x="2832" y="1"/>
                    <a:pt x="2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35"/>
            <p:cNvSpPr/>
            <p:nvPr/>
          </p:nvSpPr>
          <p:spPr>
            <a:xfrm>
              <a:off x="7258332" y="2403446"/>
              <a:ext cx="251412" cy="94992"/>
            </a:xfrm>
            <a:custGeom>
              <a:avLst/>
              <a:gdLst/>
              <a:ahLst/>
              <a:cxnLst/>
              <a:rect l="l" t="t" r="r" b="b"/>
              <a:pathLst>
                <a:path w="12090" h="4568" extrusionOk="0">
                  <a:moveTo>
                    <a:pt x="11899" y="0"/>
                  </a:moveTo>
                  <a:cubicBezTo>
                    <a:pt x="11889" y="0"/>
                    <a:pt x="11878" y="1"/>
                    <a:pt x="11867" y="4"/>
                  </a:cubicBezTo>
                  <a:cubicBezTo>
                    <a:pt x="7965" y="1071"/>
                    <a:pt x="4095" y="2372"/>
                    <a:pt x="326" y="3906"/>
                  </a:cubicBezTo>
                  <a:cubicBezTo>
                    <a:pt x="1" y="4054"/>
                    <a:pt x="94" y="4568"/>
                    <a:pt x="375" y="4568"/>
                  </a:cubicBezTo>
                  <a:cubicBezTo>
                    <a:pt x="411" y="4568"/>
                    <a:pt x="451" y="4559"/>
                    <a:pt x="493" y="4540"/>
                  </a:cubicBezTo>
                  <a:cubicBezTo>
                    <a:pt x="4295" y="3006"/>
                    <a:pt x="8131" y="1738"/>
                    <a:pt x="11934" y="270"/>
                  </a:cubicBezTo>
                  <a:cubicBezTo>
                    <a:pt x="12090" y="208"/>
                    <a:pt x="12042" y="0"/>
                    <a:pt x="11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35"/>
            <p:cNvSpPr/>
            <p:nvPr/>
          </p:nvSpPr>
          <p:spPr>
            <a:xfrm>
              <a:off x="7536329" y="2393797"/>
              <a:ext cx="1414" cy="2100"/>
            </a:xfrm>
            <a:custGeom>
              <a:avLst/>
              <a:gdLst/>
              <a:ahLst/>
              <a:cxnLst/>
              <a:rect l="l" t="t" r="r" b="b"/>
              <a:pathLst>
                <a:path w="68" h="101" extrusionOk="0">
                  <a:moveTo>
                    <a:pt x="34" y="1"/>
                  </a:moveTo>
                  <a:cubicBezTo>
                    <a:pt x="0" y="1"/>
                    <a:pt x="0" y="101"/>
                    <a:pt x="34" y="101"/>
                  </a:cubicBezTo>
                  <a:cubicBezTo>
                    <a:pt x="67" y="67"/>
                    <a:pt x="67" y="34"/>
                    <a:pt x="34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35"/>
            <p:cNvSpPr/>
            <p:nvPr/>
          </p:nvSpPr>
          <p:spPr>
            <a:xfrm>
              <a:off x="8331993" y="3317791"/>
              <a:ext cx="9732" cy="9046"/>
            </a:xfrm>
            <a:custGeom>
              <a:avLst/>
              <a:gdLst/>
              <a:ahLst/>
              <a:cxnLst/>
              <a:rect l="l" t="t" r="r" b="b"/>
              <a:pathLst>
                <a:path w="468" h="435" extrusionOk="0">
                  <a:moveTo>
                    <a:pt x="467" y="0"/>
                  </a:moveTo>
                  <a:lnTo>
                    <a:pt x="33" y="34"/>
                  </a:lnTo>
                  <a:cubicBezTo>
                    <a:pt x="33" y="167"/>
                    <a:pt x="33" y="301"/>
                    <a:pt x="0" y="434"/>
                  </a:cubicBezTo>
                  <a:lnTo>
                    <a:pt x="467" y="0"/>
                  </a:ln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35"/>
            <p:cNvSpPr/>
            <p:nvPr/>
          </p:nvSpPr>
          <p:spPr>
            <a:xfrm>
              <a:off x="7824203" y="3423932"/>
              <a:ext cx="10418" cy="11105"/>
            </a:xfrm>
            <a:custGeom>
              <a:avLst/>
              <a:gdLst/>
              <a:ahLst/>
              <a:cxnLst/>
              <a:rect l="l" t="t" r="r" b="b"/>
              <a:pathLst>
                <a:path w="501" h="534" extrusionOk="0">
                  <a:moveTo>
                    <a:pt x="468" y="0"/>
                  </a:moveTo>
                  <a:lnTo>
                    <a:pt x="1" y="133"/>
                  </a:lnTo>
                  <a:lnTo>
                    <a:pt x="501" y="534"/>
                  </a:lnTo>
                  <a:cubicBezTo>
                    <a:pt x="501" y="367"/>
                    <a:pt x="468" y="167"/>
                    <a:pt x="46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35"/>
            <p:cNvSpPr/>
            <p:nvPr/>
          </p:nvSpPr>
          <p:spPr>
            <a:xfrm>
              <a:off x="7638290" y="1965094"/>
              <a:ext cx="732545" cy="1478317"/>
            </a:xfrm>
            <a:custGeom>
              <a:avLst/>
              <a:gdLst/>
              <a:ahLst/>
              <a:cxnLst/>
              <a:rect l="l" t="t" r="r" b="b"/>
              <a:pathLst>
                <a:path w="35227" h="71090" extrusionOk="0">
                  <a:moveTo>
                    <a:pt x="5338" y="1"/>
                  </a:moveTo>
                  <a:cubicBezTo>
                    <a:pt x="5205" y="201"/>
                    <a:pt x="5105" y="401"/>
                    <a:pt x="4971" y="568"/>
                  </a:cubicBezTo>
                  <a:cubicBezTo>
                    <a:pt x="5438" y="935"/>
                    <a:pt x="5905" y="1335"/>
                    <a:pt x="6339" y="1735"/>
                  </a:cubicBezTo>
                  <a:cubicBezTo>
                    <a:pt x="8307" y="3437"/>
                    <a:pt x="10141" y="5271"/>
                    <a:pt x="11909" y="7206"/>
                  </a:cubicBezTo>
                  <a:cubicBezTo>
                    <a:pt x="15445" y="11109"/>
                    <a:pt x="18648" y="15278"/>
                    <a:pt x="22050" y="19315"/>
                  </a:cubicBezTo>
                  <a:cubicBezTo>
                    <a:pt x="22917" y="20382"/>
                    <a:pt x="23851" y="21349"/>
                    <a:pt x="24652" y="22450"/>
                  </a:cubicBezTo>
                  <a:cubicBezTo>
                    <a:pt x="25486" y="23551"/>
                    <a:pt x="26153" y="24552"/>
                    <a:pt x="26820" y="25686"/>
                  </a:cubicBezTo>
                  <a:cubicBezTo>
                    <a:pt x="28154" y="27887"/>
                    <a:pt x="29288" y="30256"/>
                    <a:pt x="30222" y="32691"/>
                  </a:cubicBezTo>
                  <a:cubicBezTo>
                    <a:pt x="32057" y="37561"/>
                    <a:pt x="33024" y="42832"/>
                    <a:pt x="33491" y="48035"/>
                  </a:cubicBezTo>
                  <a:cubicBezTo>
                    <a:pt x="33958" y="53706"/>
                    <a:pt x="33925" y="59410"/>
                    <a:pt x="33425" y="65081"/>
                  </a:cubicBezTo>
                  <a:lnTo>
                    <a:pt x="33825" y="65047"/>
                  </a:lnTo>
                  <a:lnTo>
                    <a:pt x="33825" y="65047"/>
                  </a:lnTo>
                  <a:lnTo>
                    <a:pt x="33425" y="65448"/>
                  </a:lnTo>
                  <a:cubicBezTo>
                    <a:pt x="33425" y="65314"/>
                    <a:pt x="33425" y="65214"/>
                    <a:pt x="33425" y="65081"/>
                  </a:cubicBezTo>
                  <a:cubicBezTo>
                    <a:pt x="25319" y="66081"/>
                    <a:pt x="17280" y="67783"/>
                    <a:pt x="9441" y="70151"/>
                  </a:cubicBezTo>
                  <a:cubicBezTo>
                    <a:pt x="9441" y="70318"/>
                    <a:pt x="9474" y="70518"/>
                    <a:pt x="9474" y="70685"/>
                  </a:cubicBezTo>
                  <a:lnTo>
                    <a:pt x="8941" y="70284"/>
                  </a:lnTo>
                  <a:lnTo>
                    <a:pt x="9441" y="70151"/>
                  </a:lnTo>
                  <a:cubicBezTo>
                    <a:pt x="9207" y="65514"/>
                    <a:pt x="8640" y="60878"/>
                    <a:pt x="7706" y="56308"/>
                  </a:cubicBezTo>
                  <a:cubicBezTo>
                    <a:pt x="6739" y="51871"/>
                    <a:pt x="5471" y="47502"/>
                    <a:pt x="3870" y="43265"/>
                  </a:cubicBezTo>
                  <a:cubicBezTo>
                    <a:pt x="2903" y="40597"/>
                    <a:pt x="1836" y="37961"/>
                    <a:pt x="735" y="35326"/>
                  </a:cubicBezTo>
                  <a:cubicBezTo>
                    <a:pt x="668" y="35166"/>
                    <a:pt x="527" y="35097"/>
                    <a:pt x="392" y="35097"/>
                  </a:cubicBezTo>
                  <a:cubicBezTo>
                    <a:pt x="189" y="35097"/>
                    <a:pt x="1" y="35253"/>
                    <a:pt x="101" y="35493"/>
                  </a:cubicBezTo>
                  <a:cubicBezTo>
                    <a:pt x="3570" y="44132"/>
                    <a:pt x="6672" y="52905"/>
                    <a:pt x="7907" y="62179"/>
                  </a:cubicBezTo>
                  <a:cubicBezTo>
                    <a:pt x="8307" y="65014"/>
                    <a:pt x="8540" y="67849"/>
                    <a:pt x="8674" y="70685"/>
                  </a:cubicBezTo>
                  <a:cubicBezTo>
                    <a:pt x="8674" y="70929"/>
                    <a:pt x="8869" y="71089"/>
                    <a:pt x="9107" y="71089"/>
                  </a:cubicBezTo>
                  <a:cubicBezTo>
                    <a:pt x="9129" y="71089"/>
                    <a:pt x="9151" y="71088"/>
                    <a:pt x="9174" y="71085"/>
                  </a:cubicBezTo>
                  <a:cubicBezTo>
                    <a:pt x="17213" y="68617"/>
                    <a:pt x="25486" y="66882"/>
                    <a:pt x="33825" y="65881"/>
                  </a:cubicBezTo>
                  <a:cubicBezTo>
                    <a:pt x="34059" y="65881"/>
                    <a:pt x="34259" y="65681"/>
                    <a:pt x="34259" y="65481"/>
                  </a:cubicBezTo>
                  <a:cubicBezTo>
                    <a:pt x="35226" y="54974"/>
                    <a:pt x="35026" y="44066"/>
                    <a:pt x="31457" y="34059"/>
                  </a:cubicBezTo>
                  <a:cubicBezTo>
                    <a:pt x="29689" y="29122"/>
                    <a:pt x="27320" y="24418"/>
                    <a:pt x="23918" y="20482"/>
                  </a:cubicBezTo>
                  <a:cubicBezTo>
                    <a:pt x="20415" y="16413"/>
                    <a:pt x="17146" y="12143"/>
                    <a:pt x="13644" y="8140"/>
                  </a:cubicBezTo>
                  <a:cubicBezTo>
                    <a:pt x="11676" y="5872"/>
                    <a:pt x="9574" y="3737"/>
                    <a:pt x="7373" y="1735"/>
                  </a:cubicBezTo>
                  <a:cubicBezTo>
                    <a:pt x="6706" y="1135"/>
                    <a:pt x="6039" y="568"/>
                    <a:pt x="5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35"/>
            <p:cNvSpPr/>
            <p:nvPr/>
          </p:nvSpPr>
          <p:spPr>
            <a:xfrm>
              <a:off x="7428815" y="1960789"/>
              <a:ext cx="112085" cy="552066"/>
            </a:xfrm>
            <a:custGeom>
              <a:avLst/>
              <a:gdLst/>
              <a:ahLst/>
              <a:cxnLst/>
              <a:rect l="l" t="t" r="r" b="b"/>
              <a:pathLst>
                <a:path w="5390" h="26548" extrusionOk="0">
                  <a:moveTo>
                    <a:pt x="2809" y="0"/>
                  </a:moveTo>
                  <a:cubicBezTo>
                    <a:pt x="2781" y="0"/>
                    <a:pt x="2754" y="13"/>
                    <a:pt x="2735" y="41"/>
                  </a:cubicBezTo>
                  <a:cubicBezTo>
                    <a:pt x="1701" y="1475"/>
                    <a:pt x="934" y="3110"/>
                    <a:pt x="467" y="4811"/>
                  </a:cubicBezTo>
                  <a:cubicBezTo>
                    <a:pt x="67" y="6512"/>
                    <a:pt x="0" y="8280"/>
                    <a:pt x="267" y="10015"/>
                  </a:cubicBezTo>
                  <a:cubicBezTo>
                    <a:pt x="701" y="13684"/>
                    <a:pt x="1935" y="17187"/>
                    <a:pt x="3136" y="20656"/>
                  </a:cubicBezTo>
                  <a:cubicBezTo>
                    <a:pt x="3803" y="22557"/>
                    <a:pt x="4370" y="24525"/>
                    <a:pt x="5037" y="26427"/>
                  </a:cubicBezTo>
                  <a:cubicBezTo>
                    <a:pt x="5065" y="26510"/>
                    <a:pt x="5134" y="26547"/>
                    <a:pt x="5202" y="26547"/>
                  </a:cubicBezTo>
                  <a:cubicBezTo>
                    <a:pt x="5297" y="26547"/>
                    <a:pt x="5390" y="26476"/>
                    <a:pt x="5371" y="26360"/>
                  </a:cubicBezTo>
                  <a:cubicBezTo>
                    <a:pt x="5037" y="24659"/>
                    <a:pt x="4603" y="22991"/>
                    <a:pt x="4003" y="21390"/>
                  </a:cubicBezTo>
                  <a:cubicBezTo>
                    <a:pt x="3469" y="19688"/>
                    <a:pt x="2902" y="17987"/>
                    <a:pt x="2402" y="16286"/>
                  </a:cubicBezTo>
                  <a:cubicBezTo>
                    <a:pt x="1401" y="12950"/>
                    <a:pt x="634" y="9448"/>
                    <a:pt x="1034" y="5945"/>
                  </a:cubicBezTo>
                  <a:cubicBezTo>
                    <a:pt x="1234" y="3910"/>
                    <a:pt x="1868" y="1942"/>
                    <a:pt x="2902" y="174"/>
                  </a:cubicBezTo>
                  <a:cubicBezTo>
                    <a:pt x="2950" y="79"/>
                    <a:pt x="2878" y="0"/>
                    <a:pt x="28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35"/>
            <p:cNvSpPr/>
            <p:nvPr/>
          </p:nvSpPr>
          <p:spPr>
            <a:xfrm>
              <a:off x="7048503" y="1761795"/>
              <a:ext cx="349793" cy="254053"/>
            </a:xfrm>
            <a:custGeom>
              <a:avLst/>
              <a:gdLst/>
              <a:ahLst/>
              <a:cxnLst/>
              <a:rect l="l" t="t" r="r" b="b"/>
              <a:pathLst>
                <a:path w="16821" h="12217" extrusionOk="0">
                  <a:moveTo>
                    <a:pt x="294" y="0"/>
                  </a:moveTo>
                  <a:cubicBezTo>
                    <a:pt x="133" y="0"/>
                    <a:pt x="0" y="201"/>
                    <a:pt x="108" y="337"/>
                  </a:cubicBezTo>
                  <a:cubicBezTo>
                    <a:pt x="609" y="1171"/>
                    <a:pt x="1309" y="1871"/>
                    <a:pt x="1876" y="2672"/>
                  </a:cubicBezTo>
                  <a:cubicBezTo>
                    <a:pt x="2510" y="3472"/>
                    <a:pt x="3010" y="4373"/>
                    <a:pt x="3377" y="5340"/>
                  </a:cubicBezTo>
                  <a:cubicBezTo>
                    <a:pt x="3644" y="6241"/>
                    <a:pt x="3744" y="7208"/>
                    <a:pt x="3611" y="8176"/>
                  </a:cubicBezTo>
                  <a:cubicBezTo>
                    <a:pt x="3544" y="9076"/>
                    <a:pt x="4178" y="9543"/>
                    <a:pt x="4845" y="10044"/>
                  </a:cubicBezTo>
                  <a:cubicBezTo>
                    <a:pt x="6079" y="11011"/>
                    <a:pt x="7547" y="12078"/>
                    <a:pt x="9182" y="12212"/>
                  </a:cubicBezTo>
                  <a:cubicBezTo>
                    <a:pt x="9244" y="12215"/>
                    <a:pt x="9306" y="12217"/>
                    <a:pt x="9368" y="12217"/>
                  </a:cubicBezTo>
                  <a:cubicBezTo>
                    <a:pt x="10643" y="12217"/>
                    <a:pt x="11936" y="11580"/>
                    <a:pt x="13018" y="10944"/>
                  </a:cubicBezTo>
                  <a:cubicBezTo>
                    <a:pt x="14352" y="10144"/>
                    <a:pt x="15753" y="9076"/>
                    <a:pt x="16620" y="7775"/>
                  </a:cubicBezTo>
                  <a:cubicBezTo>
                    <a:pt x="16820" y="7475"/>
                    <a:pt x="16533" y="7156"/>
                    <a:pt x="16250" y="7156"/>
                  </a:cubicBezTo>
                  <a:cubicBezTo>
                    <a:pt x="16155" y="7156"/>
                    <a:pt x="16061" y="7192"/>
                    <a:pt x="15986" y="7275"/>
                  </a:cubicBezTo>
                  <a:cubicBezTo>
                    <a:pt x="15086" y="8242"/>
                    <a:pt x="14118" y="9110"/>
                    <a:pt x="13051" y="9844"/>
                  </a:cubicBezTo>
                  <a:cubicBezTo>
                    <a:pt x="12017" y="10577"/>
                    <a:pt x="10749" y="11311"/>
                    <a:pt x="9448" y="11345"/>
                  </a:cubicBezTo>
                  <a:cubicBezTo>
                    <a:pt x="9427" y="11345"/>
                    <a:pt x="9406" y="11345"/>
                    <a:pt x="9384" y="11345"/>
                  </a:cubicBezTo>
                  <a:cubicBezTo>
                    <a:pt x="7840" y="11345"/>
                    <a:pt x="6364" y="10164"/>
                    <a:pt x="5212" y="9243"/>
                  </a:cubicBezTo>
                  <a:cubicBezTo>
                    <a:pt x="4878" y="8976"/>
                    <a:pt x="4445" y="8743"/>
                    <a:pt x="4445" y="8276"/>
                  </a:cubicBezTo>
                  <a:cubicBezTo>
                    <a:pt x="4445" y="7775"/>
                    <a:pt x="4545" y="7442"/>
                    <a:pt x="4512" y="7008"/>
                  </a:cubicBezTo>
                  <a:cubicBezTo>
                    <a:pt x="4478" y="6174"/>
                    <a:pt x="4278" y="5374"/>
                    <a:pt x="3944" y="4640"/>
                  </a:cubicBezTo>
                  <a:cubicBezTo>
                    <a:pt x="3177" y="2805"/>
                    <a:pt x="1976" y="1237"/>
                    <a:pt x="409" y="37"/>
                  </a:cubicBezTo>
                  <a:cubicBezTo>
                    <a:pt x="371" y="11"/>
                    <a:pt x="332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35"/>
            <p:cNvSpPr/>
            <p:nvPr/>
          </p:nvSpPr>
          <p:spPr>
            <a:xfrm>
              <a:off x="7353119" y="1943217"/>
              <a:ext cx="106907" cy="85197"/>
            </a:xfrm>
            <a:custGeom>
              <a:avLst/>
              <a:gdLst/>
              <a:ahLst/>
              <a:cxnLst/>
              <a:rect l="l" t="t" r="r" b="b"/>
              <a:pathLst>
                <a:path w="5141" h="4097" extrusionOk="0">
                  <a:moveTo>
                    <a:pt x="437" y="0"/>
                  </a:moveTo>
                  <a:cubicBezTo>
                    <a:pt x="204" y="0"/>
                    <a:pt x="0" y="277"/>
                    <a:pt x="204" y="452"/>
                  </a:cubicBezTo>
                  <a:cubicBezTo>
                    <a:pt x="504" y="753"/>
                    <a:pt x="805" y="1019"/>
                    <a:pt x="1105" y="1286"/>
                  </a:cubicBezTo>
                  <a:cubicBezTo>
                    <a:pt x="1539" y="1553"/>
                    <a:pt x="1905" y="1820"/>
                    <a:pt x="2306" y="2120"/>
                  </a:cubicBezTo>
                  <a:cubicBezTo>
                    <a:pt x="2706" y="2420"/>
                    <a:pt x="3040" y="2721"/>
                    <a:pt x="3407" y="3021"/>
                  </a:cubicBezTo>
                  <a:cubicBezTo>
                    <a:pt x="3573" y="3188"/>
                    <a:pt x="3740" y="3354"/>
                    <a:pt x="3907" y="3521"/>
                  </a:cubicBezTo>
                  <a:cubicBezTo>
                    <a:pt x="4107" y="3721"/>
                    <a:pt x="4274" y="3888"/>
                    <a:pt x="4474" y="4055"/>
                  </a:cubicBezTo>
                  <a:cubicBezTo>
                    <a:pt x="4531" y="4084"/>
                    <a:pt x="4590" y="4097"/>
                    <a:pt x="4646" y="4097"/>
                  </a:cubicBezTo>
                  <a:cubicBezTo>
                    <a:pt x="4917" y="4097"/>
                    <a:pt x="5140" y="3797"/>
                    <a:pt x="4974" y="3521"/>
                  </a:cubicBezTo>
                  <a:cubicBezTo>
                    <a:pt x="4841" y="3321"/>
                    <a:pt x="4674" y="3154"/>
                    <a:pt x="4507" y="2988"/>
                  </a:cubicBezTo>
                  <a:cubicBezTo>
                    <a:pt x="4307" y="2821"/>
                    <a:pt x="4140" y="2654"/>
                    <a:pt x="3940" y="2487"/>
                  </a:cubicBezTo>
                  <a:cubicBezTo>
                    <a:pt x="3573" y="2154"/>
                    <a:pt x="3173" y="1853"/>
                    <a:pt x="2773" y="1553"/>
                  </a:cubicBezTo>
                  <a:cubicBezTo>
                    <a:pt x="2372" y="1286"/>
                    <a:pt x="1972" y="1019"/>
                    <a:pt x="1572" y="786"/>
                  </a:cubicBezTo>
                  <a:cubicBezTo>
                    <a:pt x="1172" y="519"/>
                    <a:pt x="905" y="219"/>
                    <a:pt x="538" y="19"/>
                  </a:cubicBezTo>
                  <a:cubicBezTo>
                    <a:pt x="504" y="6"/>
                    <a:pt x="47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35"/>
            <p:cNvSpPr/>
            <p:nvPr/>
          </p:nvSpPr>
          <p:spPr>
            <a:xfrm>
              <a:off x="7013983" y="1686390"/>
              <a:ext cx="502678" cy="299781"/>
            </a:xfrm>
            <a:custGeom>
              <a:avLst/>
              <a:gdLst/>
              <a:ahLst/>
              <a:cxnLst/>
              <a:rect l="l" t="t" r="r" b="b"/>
              <a:pathLst>
                <a:path w="24173" h="14416" extrusionOk="0">
                  <a:moveTo>
                    <a:pt x="745" y="1"/>
                  </a:moveTo>
                  <a:cubicBezTo>
                    <a:pt x="663" y="1"/>
                    <a:pt x="583" y="52"/>
                    <a:pt x="568" y="160"/>
                  </a:cubicBezTo>
                  <a:cubicBezTo>
                    <a:pt x="0" y="2061"/>
                    <a:pt x="1435" y="3929"/>
                    <a:pt x="3136" y="4663"/>
                  </a:cubicBezTo>
                  <a:cubicBezTo>
                    <a:pt x="3914" y="4993"/>
                    <a:pt x="4695" y="5119"/>
                    <a:pt x="5478" y="5119"/>
                  </a:cubicBezTo>
                  <a:cubicBezTo>
                    <a:pt x="6912" y="5119"/>
                    <a:pt x="8350" y="4696"/>
                    <a:pt x="9774" y="4330"/>
                  </a:cubicBezTo>
                  <a:cubicBezTo>
                    <a:pt x="10407" y="4161"/>
                    <a:pt x="11107" y="3992"/>
                    <a:pt x="11797" y="3992"/>
                  </a:cubicBezTo>
                  <a:cubicBezTo>
                    <a:pt x="12198" y="3992"/>
                    <a:pt x="12596" y="4049"/>
                    <a:pt x="12976" y="4196"/>
                  </a:cubicBezTo>
                  <a:cubicBezTo>
                    <a:pt x="13910" y="4530"/>
                    <a:pt x="14377" y="5397"/>
                    <a:pt x="14778" y="6264"/>
                  </a:cubicBezTo>
                  <a:cubicBezTo>
                    <a:pt x="15045" y="7065"/>
                    <a:pt x="15445" y="7832"/>
                    <a:pt x="15912" y="8566"/>
                  </a:cubicBezTo>
                  <a:cubicBezTo>
                    <a:pt x="16579" y="9400"/>
                    <a:pt x="17446" y="9667"/>
                    <a:pt x="18414" y="9834"/>
                  </a:cubicBezTo>
                  <a:cubicBezTo>
                    <a:pt x="19581" y="10034"/>
                    <a:pt x="20649" y="10534"/>
                    <a:pt x="21549" y="11301"/>
                  </a:cubicBezTo>
                  <a:cubicBezTo>
                    <a:pt x="22450" y="12135"/>
                    <a:pt x="22917" y="13136"/>
                    <a:pt x="23384" y="14237"/>
                  </a:cubicBezTo>
                  <a:cubicBezTo>
                    <a:pt x="23446" y="14360"/>
                    <a:pt x="23571" y="14415"/>
                    <a:pt x="23703" y="14415"/>
                  </a:cubicBezTo>
                  <a:cubicBezTo>
                    <a:pt x="23928" y="14415"/>
                    <a:pt x="24172" y="14256"/>
                    <a:pt x="24151" y="14003"/>
                  </a:cubicBezTo>
                  <a:cubicBezTo>
                    <a:pt x="23918" y="12169"/>
                    <a:pt x="22416" y="10501"/>
                    <a:pt x="20815" y="9667"/>
                  </a:cubicBezTo>
                  <a:cubicBezTo>
                    <a:pt x="19848" y="9166"/>
                    <a:pt x="18881" y="9066"/>
                    <a:pt x="17880" y="8800"/>
                  </a:cubicBezTo>
                  <a:cubicBezTo>
                    <a:pt x="16879" y="8499"/>
                    <a:pt x="16412" y="7765"/>
                    <a:pt x="15979" y="6865"/>
                  </a:cubicBezTo>
                  <a:cubicBezTo>
                    <a:pt x="15245" y="5264"/>
                    <a:pt x="14611" y="3529"/>
                    <a:pt x="12643" y="3196"/>
                  </a:cubicBezTo>
                  <a:cubicBezTo>
                    <a:pt x="12344" y="3140"/>
                    <a:pt x="12048" y="3116"/>
                    <a:pt x="11754" y="3116"/>
                  </a:cubicBezTo>
                  <a:cubicBezTo>
                    <a:pt x="9913" y="3116"/>
                    <a:pt x="8150" y="4062"/>
                    <a:pt x="6338" y="4263"/>
                  </a:cubicBezTo>
                  <a:cubicBezTo>
                    <a:pt x="6059" y="4298"/>
                    <a:pt x="5772" y="4317"/>
                    <a:pt x="5484" y="4317"/>
                  </a:cubicBezTo>
                  <a:cubicBezTo>
                    <a:pt x="4395" y="4317"/>
                    <a:pt x="3280" y="4048"/>
                    <a:pt x="2436" y="3362"/>
                  </a:cubicBezTo>
                  <a:cubicBezTo>
                    <a:pt x="1468" y="2595"/>
                    <a:pt x="901" y="1428"/>
                    <a:pt x="934" y="193"/>
                  </a:cubicBezTo>
                  <a:cubicBezTo>
                    <a:pt x="934" y="68"/>
                    <a:pt x="839" y="1"/>
                    <a:pt x="7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35"/>
            <p:cNvSpPr/>
            <p:nvPr/>
          </p:nvSpPr>
          <p:spPr>
            <a:xfrm>
              <a:off x="6991794" y="1455059"/>
              <a:ext cx="505007" cy="243052"/>
            </a:xfrm>
            <a:custGeom>
              <a:avLst/>
              <a:gdLst/>
              <a:ahLst/>
              <a:cxnLst/>
              <a:rect l="l" t="t" r="r" b="b"/>
              <a:pathLst>
                <a:path w="24285" h="11688" extrusionOk="0">
                  <a:moveTo>
                    <a:pt x="14328" y="1"/>
                  </a:moveTo>
                  <a:cubicBezTo>
                    <a:pt x="12417" y="1"/>
                    <a:pt x="10515" y="564"/>
                    <a:pt x="8773" y="1310"/>
                  </a:cubicBezTo>
                  <a:cubicBezTo>
                    <a:pt x="6471" y="2278"/>
                    <a:pt x="3936" y="3512"/>
                    <a:pt x="2235" y="5447"/>
                  </a:cubicBezTo>
                  <a:cubicBezTo>
                    <a:pt x="767" y="7114"/>
                    <a:pt x="0" y="9616"/>
                    <a:pt x="1234" y="11618"/>
                  </a:cubicBezTo>
                  <a:cubicBezTo>
                    <a:pt x="1254" y="11668"/>
                    <a:pt x="1286" y="11688"/>
                    <a:pt x="1319" y="11688"/>
                  </a:cubicBezTo>
                  <a:cubicBezTo>
                    <a:pt x="1397" y="11688"/>
                    <a:pt x="1481" y="11578"/>
                    <a:pt x="1434" y="11484"/>
                  </a:cubicBezTo>
                  <a:cubicBezTo>
                    <a:pt x="500" y="9483"/>
                    <a:pt x="1368" y="7114"/>
                    <a:pt x="2835" y="5613"/>
                  </a:cubicBezTo>
                  <a:cubicBezTo>
                    <a:pt x="4303" y="4079"/>
                    <a:pt x="6371" y="3045"/>
                    <a:pt x="8339" y="2178"/>
                  </a:cubicBezTo>
                  <a:cubicBezTo>
                    <a:pt x="10171" y="1367"/>
                    <a:pt x="12191" y="718"/>
                    <a:pt x="14230" y="718"/>
                  </a:cubicBezTo>
                  <a:cubicBezTo>
                    <a:pt x="14457" y="718"/>
                    <a:pt x="14684" y="726"/>
                    <a:pt x="14911" y="743"/>
                  </a:cubicBezTo>
                  <a:cubicBezTo>
                    <a:pt x="16779" y="877"/>
                    <a:pt x="18547" y="1711"/>
                    <a:pt x="19881" y="3045"/>
                  </a:cubicBezTo>
                  <a:cubicBezTo>
                    <a:pt x="21515" y="4646"/>
                    <a:pt x="22549" y="6714"/>
                    <a:pt x="23283" y="8916"/>
                  </a:cubicBezTo>
                  <a:cubicBezTo>
                    <a:pt x="23617" y="9049"/>
                    <a:pt x="23950" y="9216"/>
                    <a:pt x="24284" y="9383"/>
                  </a:cubicBezTo>
                  <a:cubicBezTo>
                    <a:pt x="23483" y="6881"/>
                    <a:pt x="22349" y="4446"/>
                    <a:pt x="20515" y="2611"/>
                  </a:cubicBezTo>
                  <a:cubicBezTo>
                    <a:pt x="19147" y="1244"/>
                    <a:pt x="17412" y="343"/>
                    <a:pt x="15511" y="76"/>
                  </a:cubicBezTo>
                  <a:cubicBezTo>
                    <a:pt x="15117" y="25"/>
                    <a:pt x="14722" y="1"/>
                    <a:pt x="14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35"/>
            <p:cNvSpPr/>
            <p:nvPr/>
          </p:nvSpPr>
          <p:spPr>
            <a:xfrm>
              <a:off x="7898423" y="3328002"/>
              <a:ext cx="367676" cy="1034468"/>
            </a:xfrm>
            <a:custGeom>
              <a:avLst/>
              <a:gdLst/>
              <a:ahLst/>
              <a:cxnLst/>
              <a:rect l="l" t="t" r="r" b="b"/>
              <a:pathLst>
                <a:path w="17681" h="49746" extrusionOk="0">
                  <a:moveTo>
                    <a:pt x="17424" y="1"/>
                  </a:moveTo>
                  <a:cubicBezTo>
                    <a:pt x="17323" y="1"/>
                    <a:pt x="17229" y="53"/>
                    <a:pt x="17213" y="177"/>
                  </a:cubicBezTo>
                  <a:cubicBezTo>
                    <a:pt x="16779" y="3412"/>
                    <a:pt x="16546" y="6715"/>
                    <a:pt x="16212" y="9984"/>
                  </a:cubicBezTo>
                  <a:cubicBezTo>
                    <a:pt x="15912" y="13153"/>
                    <a:pt x="15645" y="16321"/>
                    <a:pt x="15378" y="19524"/>
                  </a:cubicBezTo>
                  <a:cubicBezTo>
                    <a:pt x="14811" y="25728"/>
                    <a:pt x="14244" y="31933"/>
                    <a:pt x="13711" y="38170"/>
                  </a:cubicBezTo>
                  <a:cubicBezTo>
                    <a:pt x="13389" y="41740"/>
                    <a:pt x="13067" y="45340"/>
                    <a:pt x="12776" y="48912"/>
                  </a:cubicBezTo>
                  <a:lnTo>
                    <a:pt x="12776" y="48912"/>
                  </a:lnTo>
                  <a:cubicBezTo>
                    <a:pt x="9849" y="48919"/>
                    <a:pt x="6922" y="49005"/>
                    <a:pt x="3966" y="49011"/>
                  </a:cubicBezTo>
                  <a:lnTo>
                    <a:pt x="3966" y="49011"/>
                  </a:lnTo>
                  <a:cubicBezTo>
                    <a:pt x="3519" y="44564"/>
                    <a:pt x="3193" y="40116"/>
                    <a:pt x="2836" y="35669"/>
                  </a:cubicBezTo>
                  <a:cubicBezTo>
                    <a:pt x="2269" y="28330"/>
                    <a:pt x="1702" y="20991"/>
                    <a:pt x="1235" y="13653"/>
                  </a:cubicBezTo>
                  <a:cubicBezTo>
                    <a:pt x="1035" y="10351"/>
                    <a:pt x="801" y="7048"/>
                    <a:pt x="701" y="3712"/>
                  </a:cubicBezTo>
                  <a:cubicBezTo>
                    <a:pt x="701" y="3496"/>
                    <a:pt x="526" y="3387"/>
                    <a:pt x="351" y="3387"/>
                  </a:cubicBezTo>
                  <a:cubicBezTo>
                    <a:pt x="176" y="3387"/>
                    <a:pt x="1" y="3496"/>
                    <a:pt x="1" y="3712"/>
                  </a:cubicBezTo>
                  <a:cubicBezTo>
                    <a:pt x="234" y="10284"/>
                    <a:pt x="701" y="16822"/>
                    <a:pt x="1202" y="23360"/>
                  </a:cubicBezTo>
                  <a:cubicBezTo>
                    <a:pt x="1669" y="30131"/>
                    <a:pt x="2202" y="36936"/>
                    <a:pt x="2769" y="43708"/>
                  </a:cubicBezTo>
                  <a:cubicBezTo>
                    <a:pt x="2936" y="45609"/>
                    <a:pt x="3103" y="47477"/>
                    <a:pt x="3303" y="49378"/>
                  </a:cubicBezTo>
                  <a:cubicBezTo>
                    <a:pt x="3303" y="49579"/>
                    <a:pt x="3437" y="49745"/>
                    <a:pt x="3637" y="49745"/>
                  </a:cubicBezTo>
                  <a:cubicBezTo>
                    <a:pt x="6839" y="49745"/>
                    <a:pt x="10008" y="49712"/>
                    <a:pt x="13177" y="49712"/>
                  </a:cubicBezTo>
                  <a:cubicBezTo>
                    <a:pt x="13410" y="49712"/>
                    <a:pt x="13577" y="49545"/>
                    <a:pt x="13577" y="49312"/>
                  </a:cubicBezTo>
                  <a:cubicBezTo>
                    <a:pt x="14678" y="36669"/>
                    <a:pt x="15879" y="24027"/>
                    <a:pt x="16913" y="11351"/>
                  </a:cubicBezTo>
                  <a:cubicBezTo>
                    <a:pt x="17213" y="7649"/>
                    <a:pt x="17580" y="3913"/>
                    <a:pt x="17680" y="177"/>
                  </a:cubicBezTo>
                  <a:cubicBezTo>
                    <a:pt x="17662" y="69"/>
                    <a:pt x="17539" y="1"/>
                    <a:pt x="17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35"/>
            <p:cNvSpPr/>
            <p:nvPr/>
          </p:nvSpPr>
          <p:spPr>
            <a:xfrm>
              <a:off x="7111785" y="2024757"/>
              <a:ext cx="683968" cy="873764"/>
            </a:xfrm>
            <a:custGeom>
              <a:avLst/>
              <a:gdLst/>
              <a:ahLst/>
              <a:cxnLst/>
              <a:rect l="l" t="t" r="r" b="b"/>
              <a:pathLst>
                <a:path w="32891" h="42018" extrusionOk="0">
                  <a:moveTo>
                    <a:pt x="4337" y="41097"/>
                  </a:moveTo>
                  <a:lnTo>
                    <a:pt x="4337" y="41097"/>
                  </a:lnTo>
                  <a:cubicBezTo>
                    <a:pt x="4371" y="41163"/>
                    <a:pt x="4404" y="41197"/>
                    <a:pt x="4471" y="41230"/>
                  </a:cubicBezTo>
                  <a:cubicBezTo>
                    <a:pt x="4371" y="41197"/>
                    <a:pt x="4337" y="41130"/>
                    <a:pt x="4337" y="41097"/>
                  </a:cubicBezTo>
                  <a:close/>
                  <a:moveTo>
                    <a:pt x="21016" y="1"/>
                  </a:moveTo>
                  <a:cubicBezTo>
                    <a:pt x="19381" y="1535"/>
                    <a:pt x="18614" y="3770"/>
                    <a:pt x="18381" y="6038"/>
                  </a:cubicBezTo>
                  <a:cubicBezTo>
                    <a:pt x="18014" y="9941"/>
                    <a:pt x="19748" y="13710"/>
                    <a:pt x="20916" y="17346"/>
                  </a:cubicBezTo>
                  <a:cubicBezTo>
                    <a:pt x="21216" y="18347"/>
                    <a:pt x="21516" y="19348"/>
                    <a:pt x="21750" y="20382"/>
                  </a:cubicBezTo>
                  <a:cubicBezTo>
                    <a:pt x="21883" y="20849"/>
                    <a:pt x="21750" y="21383"/>
                    <a:pt x="21349" y="21683"/>
                  </a:cubicBezTo>
                  <a:cubicBezTo>
                    <a:pt x="20949" y="22083"/>
                    <a:pt x="20515" y="22417"/>
                    <a:pt x="20082" y="22784"/>
                  </a:cubicBezTo>
                  <a:cubicBezTo>
                    <a:pt x="18381" y="24218"/>
                    <a:pt x="16613" y="25586"/>
                    <a:pt x="14811" y="26853"/>
                  </a:cubicBezTo>
                  <a:cubicBezTo>
                    <a:pt x="11209" y="29355"/>
                    <a:pt x="7406" y="31723"/>
                    <a:pt x="3370" y="33424"/>
                  </a:cubicBezTo>
                  <a:cubicBezTo>
                    <a:pt x="2536" y="33791"/>
                    <a:pt x="1535" y="33992"/>
                    <a:pt x="735" y="34492"/>
                  </a:cubicBezTo>
                  <a:cubicBezTo>
                    <a:pt x="168" y="34825"/>
                    <a:pt x="1" y="35626"/>
                    <a:pt x="401" y="36193"/>
                  </a:cubicBezTo>
                  <a:cubicBezTo>
                    <a:pt x="801" y="36994"/>
                    <a:pt x="1335" y="37761"/>
                    <a:pt x="1769" y="38562"/>
                  </a:cubicBezTo>
                  <a:cubicBezTo>
                    <a:pt x="2336" y="39496"/>
                    <a:pt x="2903" y="40496"/>
                    <a:pt x="3503" y="41397"/>
                  </a:cubicBezTo>
                  <a:cubicBezTo>
                    <a:pt x="3637" y="41597"/>
                    <a:pt x="3804" y="41931"/>
                    <a:pt x="4104" y="41997"/>
                  </a:cubicBezTo>
                  <a:cubicBezTo>
                    <a:pt x="4150" y="42011"/>
                    <a:pt x="4200" y="42017"/>
                    <a:pt x="4252" y="42017"/>
                  </a:cubicBezTo>
                  <a:cubicBezTo>
                    <a:pt x="4574" y="42017"/>
                    <a:pt x="4984" y="41783"/>
                    <a:pt x="5271" y="41697"/>
                  </a:cubicBezTo>
                  <a:cubicBezTo>
                    <a:pt x="5805" y="41530"/>
                    <a:pt x="6339" y="41364"/>
                    <a:pt x="6872" y="41197"/>
                  </a:cubicBezTo>
                  <a:cubicBezTo>
                    <a:pt x="10975" y="39862"/>
                    <a:pt x="15012" y="38328"/>
                    <a:pt x="18914" y="36527"/>
                  </a:cubicBezTo>
                  <a:cubicBezTo>
                    <a:pt x="20849" y="35659"/>
                    <a:pt x="22750" y="34725"/>
                    <a:pt x="24618" y="33691"/>
                  </a:cubicBezTo>
                  <a:cubicBezTo>
                    <a:pt x="26353" y="32757"/>
                    <a:pt x="28254" y="31757"/>
                    <a:pt x="29689" y="30356"/>
                  </a:cubicBezTo>
                  <a:cubicBezTo>
                    <a:pt x="30956" y="29121"/>
                    <a:pt x="31824" y="27520"/>
                    <a:pt x="32224" y="25786"/>
                  </a:cubicBezTo>
                  <a:cubicBezTo>
                    <a:pt x="32424" y="24852"/>
                    <a:pt x="32524" y="23918"/>
                    <a:pt x="32524" y="22950"/>
                  </a:cubicBezTo>
                  <a:cubicBezTo>
                    <a:pt x="32591" y="21816"/>
                    <a:pt x="32657" y="20682"/>
                    <a:pt x="32691" y="19548"/>
                  </a:cubicBezTo>
                  <a:cubicBezTo>
                    <a:pt x="32891" y="15011"/>
                    <a:pt x="32257" y="10475"/>
                    <a:pt x="30856" y="6172"/>
                  </a:cubicBezTo>
                  <a:cubicBezTo>
                    <a:pt x="30523" y="5138"/>
                    <a:pt x="30122" y="4170"/>
                    <a:pt x="29655" y="3236"/>
                  </a:cubicBezTo>
                  <a:cubicBezTo>
                    <a:pt x="29633" y="3192"/>
                    <a:pt x="29596" y="3173"/>
                    <a:pt x="29558" y="3173"/>
                  </a:cubicBezTo>
                  <a:cubicBezTo>
                    <a:pt x="29481" y="3173"/>
                    <a:pt x="29400" y="3247"/>
                    <a:pt x="29422" y="3336"/>
                  </a:cubicBezTo>
                  <a:cubicBezTo>
                    <a:pt x="29755" y="5438"/>
                    <a:pt x="30489" y="7406"/>
                    <a:pt x="30990" y="9441"/>
                  </a:cubicBezTo>
                  <a:cubicBezTo>
                    <a:pt x="31523" y="11576"/>
                    <a:pt x="31824" y="13777"/>
                    <a:pt x="31890" y="15979"/>
                  </a:cubicBezTo>
                  <a:cubicBezTo>
                    <a:pt x="31990" y="18147"/>
                    <a:pt x="31890" y="20315"/>
                    <a:pt x="31757" y="22450"/>
                  </a:cubicBezTo>
                  <a:cubicBezTo>
                    <a:pt x="31657" y="24351"/>
                    <a:pt x="31490" y="26119"/>
                    <a:pt x="30523" y="27820"/>
                  </a:cubicBezTo>
                  <a:cubicBezTo>
                    <a:pt x="29555" y="29522"/>
                    <a:pt x="28121" y="30522"/>
                    <a:pt x="26520" y="31523"/>
                  </a:cubicBezTo>
                  <a:cubicBezTo>
                    <a:pt x="24785" y="32624"/>
                    <a:pt x="22984" y="33625"/>
                    <a:pt x="21149" y="34525"/>
                  </a:cubicBezTo>
                  <a:cubicBezTo>
                    <a:pt x="17480" y="36293"/>
                    <a:pt x="13711" y="37761"/>
                    <a:pt x="9941" y="39195"/>
                  </a:cubicBezTo>
                  <a:cubicBezTo>
                    <a:pt x="8941" y="39596"/>
                    <a:pt x="7940" y="39929"/>
                    <a:pt x="6939" y="40263"/>
                  </a:cubicBezTo>
                  <a:lnTo>
                    <a:pt x="5438" y="40696"/>
                  </a:lnTo>
                  <a:lnTo>
                    <a:pt x="4704" y="40963"/>
                  </a:lnTo>
                  <a:cubicBezTo>
                    <a:pt x="4571" y="40997"/>
                    <a:pt x="4337" y="41030"/>
                    <a:pt x="4337" y="41097"/>
                  </a:cubicBezTo>
                  <a:cubicBezTo>
                    <a:pt x="4204" y="40963"/>
                    <a:pt x="4070" y="40696"/>
                    <a:pt x="3970" y="40530"/>
                  </a:cubicBezTo>
                  <a:cubicBezTo>
                    <a:pt x="3703" y="40096"/>
                    <a:pt x="3403" y="39629"/>
                    <a:pt x="3136" y="39162"/>
                  </a:cubicBezTo>
                  <a:cubicBezTo>
                    <a:pt x="2636" y="38295"/>
                    <a:pt x="2136" y="37427"/>
                    <a:pt x="1635" y="36560"/>
                  </a:cubicBezTo>
                  <a:cubicBezTo>
                    <a:pt x="1435" y="36226"/>
                    <a:pt x="868" y="35626"/>
                    <a:pt x="1135" y="35326"/>
                  </a:cubicBezTo>
                  <a:cubicBezTo>
                    <a:pt x="1335" y="35092"/>
                    <a:pt x="1835" y="34992"/>
                    <a:pt x="2102" y="34892"/>
                  </a:cubicBezTo>
                  <a:cubicBezTo>
                    <a:pt x="2603" y="34725"/>
                    <a:pt x="3103" y="34525"/>
                    <a:pt x="3570" y="34325"/>
                  </a:cubicBezTo>
                  <a:cubicBezTo>
                    <a:pt x="7373" y="32657"/>
                    <a:pt x="10975" y="30622"/>
                    <a:pt x="14378" y="28254"/>
                  </a:cubicBezTo>
                  <a:cubicBezTo>
                    <a:pt x="16046" y="27087"/>
                    <a:pt x="17713" y="25886"/>
                    <a:pt x="19315" y="24652"/>
                  </a:cubicBezTo>
                  <a:cubicBezTo>
                    <a:pt x="20149" y="23984"/>
                    <a:pt x="20982" y="23317"/>
                    <a:pt x="21750" y="22650"/>
                  </a:cubicBezTo>
                  <a:cubicBezTo>
                    <a:pt x="22383" y="22116"/>
                    <a:pt x="22884" y="21583"/>
                    <a:pt x="22817" y="20715"/>
                  </a:cubicBezTo>
                  <a:cubicBezTo>
                    <a:pt x="22717" y="19748"/>
                    <a:pt x="22484" y="18814"/>
                    <a:pt x="22183" y="17880"/>
                  </a:cubicBezTo>
                  <a:cubicBezTo>
                    <a:pt x="21883" y="16913"/>
                    <a:pt x="21550" y="15979"/>
                    <a:pt x="21216" y="15011"/>
                  </a:cubicBezTo>
                  <a:cubicBezTo>
                    <a:pt x="20515" y="13143"/>
                    <a:pt x="19948" y="11209"/>
                    <a:pt x="19548" y="9274"/>
                  </a:cubicBezTo>
                  <a:cubicBezTo>
                    <a:pt x="19014" y="6305"/>
                    <a:pt x="19415" y="2803"/>
                    <a:pt x="21349" y="434"/>
                  </a:cubicBezTo>
                  <a:cubicBezTo>
                    <a:pt x="21249" y="301"/>
                    <a:pt x="21116" y="167"/>
                    <a:pt x="21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35"/>
            <p:cNvSpPr/>
            <p:nvPr/>
          </p:nvSpPr>
          <p:spPr>
            <a:xfrm>
              <a:off x="7201976" y="2879377"/>
              <a:ext cx="2787" cy="2807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0" y="1"/>
                  </a:moveTo>
                  <a:cubicBezTo>
                    <a:pt x="0" y="34"/>
                    <a:pt x="34" y="101"/>
                    <a:pt x="134" y="134"/>
                  </a:cubicBezTo>
                  <a:cubicBezTo>
                    <a:pt x="67" y="101"/>
                    <a:pt x="34" y="34"/>
                    <a:pt x="0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35"/>
            <p:cNvSpPr/>
            <p:nvPr/>
          </p:nvSpPr>
          <p:spPr>
            <a:xfrm>
              <a:off x="7136074" y="1801557"/>
              <a:ext cx="25682" cy="25515"/>
            </a:xfrm>
            <a:custGeom>
              <a:avLst/>
              <a:gdLst/>
              <a:ahLst/>
              <a:cxnLst/>
              <a:rect l="l" t="t" r="r" b="b"/>
              <a:pathLst>
                <a:path w="1235" h="1227" extrusionOk="0">
                  <a:moveTo>
                    <a:pt x="34" y="690"/>
                  </a:moveTo>
                  <a:lnTo>
                    <a:pt x="34" y="690"/>
                  </a:lnTo>
                  <a:cubicBezTo>
                    <a:pt x="34" y="691"/>
                    <a:pt x="34" y="693"/>
                    <a:pt x="35" y="694"/>
                  </a:cubicBezTo>
                  <a:lnTo>
                    <a:pt x="35" y="694"/>
                  </a:lnTo>
                  <a:cubicBezTo>
                    <a:pt x="34" y="694"/>
                    <a:pt x="34" y="693"/>
                    <a:pt x="34" y="693"/>
                  </a:cubicBezTo>
                  <a:lnTo>
                    <a:pt x="34" y="690"/>
                  </a:lnTo>
                  <a:close/>
                  <a:moveTo>
                    <a:pt x="601" y="1"/>
                  </a:moveTo>
                  <a:cubicBezTo>
                    <a:pt x="542" y="1"/>
                    <a:pt x="484" y="9"/>
                    <a:pt x="434" y="26"/>
                  </a:cubicBezTo>
                  <a:lnTo>
                    <a:pt x="267" y="93"/>
                  </a:lnTo>
                  <a:cubicBezTo>
                    <a:pt x="200" y="126"/>
                    <a:pt x="167" y="193"/>
                    <a:pt x="100" y="226"/>
                  </a:cubicBezTo>
                  <a:cubicBezTo>
                    <a:pt x="67" y="293"/>
                    <a:pt x="34" y="359"/>
                    <a:pt x="0" y="426"/>
                  </a:cubicBezTo>
                  <a:lnTo>
                    <a:pt x="0" y="560"/>
                  </a:lnTo>
                  <a:cubicBezTo>
                    <a:pt x="4" y="570"/>
                    <a:pt x="7" y="580"/>
                    <a:pt x="10" y="591"/>
                  </a:cubicBezTo>
                  <a:lnTo>
                    <a:pt x="10" y="591"/>
                  </a:lnTo>
                  <a:cubicBezTo>
                    <a:pt x="6" y="660"/>
                    <a:pt x="14" y="733"/>
                    <a:pt x="34" y="793"/>
                  </a:cubicBezTo>
                  <a:lnTo>
                    <a:pt x="34" y="826"/>
                  </a:lnTo>
                  <a:lnTo>
                    <a:pt x="67" y="960"/>
                  </a:lnTo>
                  <a:cubicBezTo>
                    <a:pt x="100" y="1027"/>
                    <a:pt x="167" y="1060"/>
                    <a:pt x="200" y="1093"/>
                  </a:cubicBezTo>
                  <a:cubicBezTo>
                    <a:pt x="234" y="1127"/>
                    <a:pt x="267" y="1160"/>
                    <a:pt x="334" y="1160"/>
                  </a:cubicBezTo>
                  <a:cubicBezTo>
                    <a:pt x="347" y="1173"/>
                    <a:pt x="365" y="1181"/>
                    <a:pt x="386" y="1186"/>
                  </a:cubicBezTo>
                  <a:lnTo>
                    <a:pt x="386" y="1186"/>
                  </a:lnTo>
                  <a:cubicBezTo>
                    <a:pt x="391" y="1188"/>
                    <a:pt x="396" y="1191"/>
                    <a:pt x="401" y="1193"/>
                  </a:cubicBezTo>
                  <a:cubicBezTo>
                    <a:pt x="467" y="1227"/>
                    <a:pt x="534" y="1227"/>
                    <a:pt x="634" y="1227"/>
                  </a:cubicBezTo>
                  <a:lnTo>
                    <a:pt x="768" y="1193"/>
                  </a:lnTo>
                  <a:lnTo>
                    <a:pt x="934" y="1160"/>
                  </a:lnTo>
                  <a:cubicBezTo>
                    <a:pt x="1001" y="1127"/>
                    <a:pt x="1034" y="1060"/>
                    <a:pt x="1101" y="993"/>
                  </a:cubicBezTo>
                  <a:cubicBezTo>
                    <a:pt x="1134" y="927"/>
                    <a:pt x="1168" y="860"/>
                    <a:pt x="1201" y="793"/>
                  </a:cubicBezTo>
                  <a:cubicBezTo>
                    <a:pt x="1201" y="726"/>
                    <a:pt x="1201" y="693"/>
                    <a:pt x="1235" y="626"/>
                  </a:cubicBezTo>
                  <a:cubicBezTo>
                    <a:pt x="1235" y="593"/>
                    <a:pt x="1235" y="526"/>
                    <a:pt x="1201" y="460"/>
                  </a:cubicBezTo>
                  <a:lnTo>
                    <a:pt x="1168" y="393"/>
                  </a:lnTo>
                  <a:lnTo>
                    <a:pt x="1134" y="326"/>
                  </a:lnTo>
                  <a:cubicBezTo>
                    <a:pt x="1101" y="259"/>
                    <a:pt x="1068" y="226"/>
                    <a:pt x="1034" y="193"/>
                  </a:cubicBezTo>
                  <a:lnTo>
                    <a:pt x="901" y="93"/>
                  </a:lnTo>
                  <a:cubicBezTo>
                    <a:pt x="868" y="59"/>
                    <a:pt x="801" y="59"/>
                    <a:pt x="768" y="26"/>
                  </a:cubicBezTo>
                  <a:cubicBezTo>
                    <a:pt x="718" y="9"/>
                    <a:pt x="659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35"/>
            <p:cNvSpPr/>
            <p:nvPr/>
          </p:nvSpPr>
          <p:spPr>
            <a:xfrm>
              <a:off x="7127756" y="1802389"/>
              <a:ext cx="224066" cy="89190"/>
            </a:xfrm>
            <a:custGeom>
              <a:avLst/>
              <a:gdLst/>
              <a:ahLst/>
              <a:cxnLst/>
              <a:rect l="l" t="t" r="r" b="b"/>
              <a:pathLst>
                <a:path w="10775" h="4289" extrusionOk="0">
                  <a:moveTo>
                    <a:pt x="5703" y="1"/>
                  </a:moveTo>
                  <a:cubicBezTo>
                    <a:pt x="5452" y="1"/>
                    <a:pt x="5206" y="36"/>
                    <a:pt x="4970" y="119"/>
                  </a:cubicBezTo>
                  <a:cubicBezTo>
                    <a:pt x="4570" y="319"/>
                    <a:pt x="4203" y="586"/>
                    <a:pt x="3936" y="920"/>
                  </a:cubicBezTo>
                  <a:cubicBezTo>
                    <a:pt x="3569" y="1320"/>
                    <a:pt x="3169" y="1720"/>
                    <a:pt x="2769" y="2054"/>
                  </a:cubicBezTo>
                  <a:cubicBezTo>
                    <a:pt x="1935" y="2788"/>
                    <a:pt x="967" y="3422"/>
                    <a:pt x="100" y="4089"/>
                  </a:cubicBezTo>
                  <a:cubicBezTo>
                    <a:pt x="0" y="4156"/>
                    <a:pt x="67" y="4289"/>
                    <a:pt x="167" y="4289"/>
                  </a:cubicBezTo>
                  <a:cubicBezTo>
                    <a:pt x="1935" y="3889"/>
                    <a:pt x="3369" y="2755"/>
                    <a:pt x="4637" y="1487"/>
                  </a:cubicBezTo>
                  <a:cubicBezTo>
                    <a:pt x="4887" y="1143"/>
                    <a:pt x="5312" y="917"/>
                    <a:pt x="5776" y="917"/>
                  </a:cubicBezTo>
                  <a:cubicBezTo>
                    <a:pt x="5807" y="917"/>
                    <a:pt x="5839" y="918"/>
                    <a:pt x="5871" y="920"/>
                  </a:cubicBezTo>
                  <a:cubicBezTo>
                    <a:pt x="6371" y="987"/>
                    <a:pt x="6872" y="1087"/>
                    <a:pt x="7372" y="1253"/>
                  </a:cubicBezTo>
                  <a:cubicBezTo>
                    <a:pt x="7839" y="1387"/>
                    <a:pt x="8339" y="1520"/>
                    <a:pt x="8806" y="1687"/>
                  </a:cubicBezTo>
                  <a:cubicBezTo>
                    <a:pt x="9073" y="1787"/>
                    <a:pt x="9307" y="1921"/>
                    <a:pt x="9574" y="2021"/>
                  </a:cubicBezTo>
                  <a:cubicBezTo>
                    <a:pt x="9674" y="2087"/>
                    <a:pt x="9807" y="2121"/>
                    <a:pt x="9907" y="2187"/>
                  </a:cubicBezTo>
                  <a:cubicBezTo>
                    <a:pt x="9951" y="2217"/>
                    <a:pt x="9987" y="2238"/>
                    <a:pt x="10016" y="2250"/>
                  </a:cubicBezTo>
                  <a:lnTo>
                    <a:pt x="10016" y="2250"/>
                  </a:lnTo>
                  <a:cubicBezTo>
                    <a:pt x="10021" y="2274"/>
                    <a:pt x="10029" y="2297"/>
                    <a:pt x="10041" y="2321"/>
                  </a:cubicBezTo>
                  <a:cubicBezTo>
                    <a:pt x="10105" y="2450"/>
                    <a:pt x="10239" y="2524"/>
                    <a:pt x="10380" y="2524"/>
                  </a:cubicBezTo>
                  <a:cubicBezTo>
                    <a:pt x="10457" y="2524"/>
                    <a:pt x="10537" y="2502"/>
                    <a:pt x="10608" y="2454"/>
                  </a:cubicBezTo>
                  <a:cubicBezTo>
                    <a:pt x="10741" y="2354"/>
                    <a:pt x="10774" y="2187"/>
                    <a:pt x="10741" y="2054"/>
                  </a:cubicBezTo>
                  <a:cubicBezTo>
                    <a:pt x="10608" y="1620"/>
                    <a:pt x="10107" y="1454"/>
                    <a:pt x="9674" y="1287"/>
                  </a:cubicBezTo>
                  <a:cubicBezTo>
                    <a:pt x="9207" y="1053"/>
                    <a:pt x="8706" y="853"/>
                    <a:pt x="8206" y="686"/>
                  </a:cubicBezTo>
                  <a:cubicBezTo>
                    <a:pt x="7459" y="403"/>
                    <a:pt x="6553" y="1"/>
                    <a:pt x="5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35"/>
            <p:cNvSpPr/>
            <p:nvPr/>
          </p:nvSpPr>
          <p:spPr>
            <a:xfrm>
              <a:off x="7788144" y="4344038"/>
              <a:ext cx="390551" cy="178130"/>
            </a:xfrm>
            <a:custGeom>
              <a:avLst/>
              <a:gdLst/>
              <a:ahLst/>
              <a:cxnLst/>
              <a:rect l="l" t="t" r="r" b="b"/>
              <a:pathLst>
                <a:path w="18781" h="8566" extrusionOk="0">
                  <a:moveTo>
                    <a:pt x="17932" y="0"/>
                  </a:moveTo>
                  <a:cubicBezTo>
                    <a:pt x="17748" y="0"/>
                    <a:pt x="17538" y="162"/>
                    <a:pt x="17579" y="387"/>
                  </a:cubicBezTo>
                  <a:cubicBezTo>
                    <a:pt x="17923" y="2640"/>
                    <a:pt x="18003" y="4922"/>
                    <a:pt x="17792" y="7206"/>
                  </a:cubicBezTo>
                  <a:lnTo>
                    <a:pt x="17792" y="7206"/>
                  </a:lnTo>
                  <a:cubicBezTo>
                    <a:pt x="15003" y="7301"/>
                    <a:pt x="12270" y="7394"/>
                    <a:pt x="9507" y="7425"/>
                  </a:cubicBezTo>
                  <a:cubicBezTo>
                    <a:pt x="6736" y="7489"/>
                    <a:pt x="3966" y="7522"/>
                    <a:pt x="1225" y="7670"/>
                  </a:cubicBezTo>
                  <a:lnTo>
                    <a:pt x="1225" y="7670"/>
                  </a:lnTo>
                  <a:cubicBezTo>
                    <a:pt x="1395" y="7326"/>
                    <a:pt x="2017" y="6923"/>
                    <a:pt x="2202" y="6792"/>
                  </a:cubicBezTo>
                  <a:lnTo>
                    <a:pt x="3503" y="5758"/>
                  </a:lnTo>
                  <a:cubicBezTo>
                    <a:pt x="4270" y="5157"/>
                    <a:pt x="5037" y="4590"/>
                    <a:pt x="5838" y="4023"/>
                  </a:cubicBezTo>
                  <a:cubicBezTo>
                    <a:pt x="6605" y="3423"/>
                    <a:pt x="7372" y="2889"/>
                    <a:pt x="8173" y="2322"/>
                  </a:cubicBezTo>
                  <a:cubicBezTo>
                    <a:pt x="9006" y="1788"/>
                    <a:pt x="9774" y="1188"/>
                    <a:pt x="10508" y="554"/>
                  </a:cubicBezTo>
                  <a:cubicBezTo>
                    <a:pt x="10625" y="466"/>
                    <a:pt x="10536" y="275"/>
                    <a:pt x="10422" y="275"/>
                  </a:cubicBezTo>
                  <a:cubicBezTo>
                    <a:pt x="10407" y="275"/>
                    <a:pt x="10390" y="279"/>
                    <a:pt x="10374" y="287"/>
                  </a:cubicBezTo>
                  <a:cubicBezTo>
                    <a:pt x="9307" y="721"/>
                    <a:pt x="8339" y="1488"/>
                    <a:pt x="7372" y="2088"/>
                  </a:cubicBezTo>
                  <a:cubicBezTo>
                    <a:pt x="6371" y="2789"/>
                    <a:pt x="5371" y="3489"/>
                    <a:pt x="4370" y="4190"/>
                  </a:cubicBezTo>
                  <a:cubicBezTo>
                    <a:pt x="3369" y="4890"/>
                    <a:pt x="2468" y="5591"/>
                    <a:pt x="1501" y="6258"/>
                  </a:cubicBezTo>
                  <a:cubicBezTo>
                    <a:pt x="834" y="6792"/>
                    <a:pt x="0" y="7425"/>
                    <a:pt x="434" y="8359"/>
                  </a:cubicBezTo>
                  <a:cubicBezTo>
                    <a:pt x="521" y="8475"/>
                    <a:pt x="633" y="8566"/>
                    <a:pt x="770" y="8566"/>
                  </a:cubicBezTo>
                  <a:cubicBezTo>
                    <a:pt x="791" y="8566"/>
                    <a:pt x="812" y="8564"/>
                    <a:pt x="834" y="8560"/>
                  </a:cubicBezTo>
                  <a:cubicBezTo>
                    <a:pt x="3736" y="8459"/>
                    <a:pt x="6605" y="8393"/>
                    <a:pt x="9507" y="8359"/>
                  </a:cubicBezTo>
                  <a:cubicBezTo>
                    <a:pt x="12409" y="8326"/>
                    <a:pt x="15311" y="8326"/>
                    <a:pt x="18213" y="8126"/>
                  </a:cubicBezTo>
                  <a:cubicBezTo>
                    <a:pt x="18447" y="8093"/>
                    <a:pt x="18647" y="7892"/>
                    <a:pt x="18647" y="7659"/>
                  </a:cubicBezTo>
                  <a:cubicBezTo>
                    <a:pt x="18780" y="5157"/>
                    <a:pt x="18647" y="2689"/>
                    <a:pt x="18180" y="220"/>
                  </a:cubicBezTo>
                  <a:cubicBezTo>
                    <a:pt x="18154" y="65"/>
                    <a:pt x="18048" y="0"/>
                    <a:pt x="17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35"/>
            <p:cNvSpPr/>
            <p:nvPr/>
          </p:nvSpPr>
          <p:spPr>
            <a:xfrm>
              <a:off x="8146786" y="3339294"/>
              <a:ext cx="145669" cy="1033615"/>
            </a:xfrm>
            <a:custGeom>
              <a:avLst/>
              <a:gdLst/>
              <a:ahLst/>
              <a:cxnLst/>
              <a:rect l="l" t="t" r="r" b="b"/>
              <a:pathLst>
                <a:path w="7005" h="49705" extrusionOk="0">
                  <a:moveTo>
                    <a:pt x="6571" y="0"/>
                  </a:moveTo>
                  <a:cubicBezTo>
                    <a:pt x="6454" y="0"/>
                    <a:pt x="6338" y="67"/>
                    <a:pt x="6304" y="201"/>
                  </a:cubicBezTo>
                  <a:cubicBezTo>
                    <a:pt x="6137" y="3403"/>
                    <a:pt x="6137" y="6639"/>
                    <a:pt x="6071" y="9841"/>
                  </a:cubicBezTo>
                  <a:cubicBezTo>
                    <a:pt x="6004" y="13043"/>
                    <a:pt x="5937" y="16245"/>
                    <a:pt x="5837" y="19448"/>
                  </a:cubicBezTo>
                  <a:cubicBezTo>
                    <a:pt x="5637" y="25786"/>
                    <a:pt x="5370" y="32123"/>
                    <a:pt x="5003" y="38461"/>
                  </a:cubicBezTo>
                  <a:cubicBezTo>
                    <a:pt x="4775" y="41980"/>
                    <a:pt x="4579" y="45530"/>
                    <a:pt x="4321" y="49081"/>
                  </a:cubicBezTo>
                  <a:lnTo>
                    <a:pt x="4321" y="49081"/>
                  </a:lnTo>
                  <a:cubicBezTo>
                    <a:pt x="2999" y="49143"/>
                    <a:pt x="1650" y="49204"/>
                    <a:pt x="300" y="49236"/>
                  </a:cubicBezTo>
                  <a:cubicBezTo>
                    <a:pt x="9" y="49236"/>
                    <a:pt x="0" y="49704"/>
                    <a:pt x="272" y="49704"/>
                  </a:cubicBezTo>
                  <a:cubicBezTo>
                    <a:pt x="281" y="49704"/>
                    <a:pt x="290" y="49704"/>
                    <a:pt x="300" y="49703"/>
                  </a:cubicBezTo>
                  <a:cubicBezTo>
                    <a:pt x="1734" y="49669"/>
                    <a:pt x="3169" y="49636"/>
                    <a:pt x="4570" y="49603"/>
                  </a:cubicBezTo>
                  <a:cubicBezTo>
                    <a:pt x="4736" y="49603"/>
                    <a:pt x="4836" y="49469"/>
                    <a:pt x="4836" y="49336"/>
                  </a:cubicBezTo>
                  <a:cubicBezTo>
                    <a:pt x="5937" y="36627"/>
                    <a:pt x="6571" y="23851"/>
                    <a:pt x="6838" y="11108"/>
                  </a:cubicBezTo>
                  <a:cubicBezTo>
                    <a:pt x="6905" y="7473"/>
                    <a:pt x="7005" y="3837"/>
                    <a:pt x="6838" y="201"/>
                  </a:cubicBezTo>
                  <a:cubicBezTo>
                    <a:pt x="6805" y="67"/>
                    <a:pt x="6688" y="0"/>
                    <a:pt x="6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35"/>
            <p:cNvSpPr/>
            <p:nvPr/>
          </p:nvSpPr>
          <p:spPr>
            <a:xfrm>
              <a:off x="8157184" y="4359842"/>
              <a:ext cx="101979" cy="150681"/>
            </a:xfrm>
            <a:custGeom>
              <a:avLst/>
              <a:gdLst/>
              <a:ahLst/>
              <a:cxnLst/>
              <a:rect l="l" t="t" r="r" b="b"/>
              <a:pathLst>
                <a:path w="4904" h="7246" extrusionOk="0">
                  <a:moveTo>
                    <a:pt x="3883" y="1"/>
                  </a:moveTo>
                  <a:cubicBezTo>
                    <a:pt x="3740" y="1"/>
                    <a:pt x="3590" y="128"/>
                    <a:pt x="3569" y="294"/>
                  </a:cubicBezTo>
                  <a:cubicBezTo>
                    <a:pt x="3569" y="828"/>
                    <a:pt x="3636" y="1362"/>
                    <a:pt x="3769" y="1895"/>
                  </a:cubicBezTo>
                  <a:cubicBezTo>
                    <a:pt x="3836" y="2429"/>
                    <a:pt x="3903" y="2996"/>
                    <a:pt x="3936" y="3563"/>
                  </a:cubicBezTo>
                  <a:cubicBezTo>
                    <a:pt x="4020" y="4461"/>
                    <a:pt x="4034" y="5382"/>
                    <a:pt x="4036" y="6307"/>
                  </a:cubicBezTo>
                  <a:lnTo>
                    <a:pt x="4036" y="6307"/>
                  </a:lnTo>
                  <a:cubicBezTo>
                    <a:pt x="3533" y="6235"/>
                    <a:pt x="3018" y="6198"/>
                    <a:pt x="2502" y="6198"/>
                  </a:cubicBezTo>
                  <a:cubicBezTo>
                    <a:pt x="2268" y="6176"/>
                    <a:pt x="2035" y="6165"/>
                    <a:pt x="1801" y="6165"/>
                  </a:cubicBezTo>
                  <a:cubicBezTo>
                    <a:pt x="1334" y="6165"/>
                    <a:pt x="867" y="6210"/>
                    <a:pt x="400" y="6298"/>
                  </a:cubicBezTo>
                  <a:cubicBezTo>
                    <a:pt x="0" y="6365"/>
                    <a:pt x="167" y="6899"/>
                    <a:pt x="500" y="6932"/>
                  </a:cubicBezTo>
                  <a:cubicBezTo>
                    <a:pt x="817" y="6982"/>
                    <a:pt x="1143" y="6991"/>
                    <a:pt x="1468" y="6991"/>
                  </a:cubicBezTo>
                  <a:cubicBezTo>
                    <a:pt x="1630" y="6991"/>
                    <a:pt x="1793" y="6989"/>
                    <a:pt x="1955" y="6989"/>
                  </a:cubicBezTo>
                  <a:cubicBezTo>
                    <a:pt x="2116" y="6989"/>
                    <a:pt x="2277" y="6991"/>
                    <a:pt x="2435" y="6999"/>
                  </a:cubicBezTo>
                  <a:cubicBezTo>
                    <a:pt x="3069" y="7066"/>
                    <a:pt x="3703" y="7132"/>
                    <a:pt x="4336" y="7232"/>
                  </a:cubicBezTo>
                  <a:cubicBezTo>
                    <a:pt x="4376" y="7241"/>
                    <a:pt x="4415" y="7245"/>
                    <a:pt x="4453" y="7245"/>
                  </a:cubicBezTo>
                  <a:cubicBezTo>
                    <a:pt x="4702" y="7245"/>
                    <a:pt x="4904" y="7064"/>
                    <a:pt x="4904" y="6832"/>
                  </a:cubicBezTo>
                  <a:cubicBezTo>
                    <a:pt x="4870" y="5665"/>
                    <a:pt x="4803" y="4531"/>
                    <a:pt x="4703" y="3430"/>
                  </a:cubicBezTo>
                  <a:cubicBezTo>
                    <a:pt x="4637" y="2896"/>
                    <a:pt x="4570" y="2329"/>
                    <a:pt x="4470" y="1829"/>
                  </a:cubicBezTo>
                  <a:cubicBezTo>
                    <a:pt x="4470" y="1228"/>
                    <a:pt x="4336" y="661"/>
                    <a:pt x="4103" y="161"/>
                  </a:cubicBezTo>
                  <a:cubicBezTo>
                    <a:pt x="4053" y="47"/>
                    <a:pt x="3969" y="1"/>
                    <a:pt x="38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35"/>
            <p:cNvSpPr/>
            <p:nvPr/>
          </p:nvSpPr>
          <p:spPr>
            <a:xfrm>
              <a:off x="6946688" y="3684398"/>
              <a:ext cx="67313" cy="796719"/>
            </a:xfrm>
            <a:custGeom>
              <a:avLst/>
              <a:gdLst/>
              <a:ahLst/>
              <a:cxnLst/>
              <a:rect l="l" t="t" r="r" b="b"/>
              <a:pathLst>
                <a:path w="3237" h="38313" extrusionOk="0">
                  <a:moveTo>
                    <a:pt x="284" y="1"/>
                  </a:moveTo>
                  <a:cubicBezTo>
                    <a:pt x="209" y="1"/>
                    <a:pt x="134" y="51"/>
                    <a:pt x="134" y="151"/>
                  </a:cubicBezTo>
                  <a:cubicBezTo>
                    <a:pt x="1" y="2619"/>
                    <a:pt x="101" y="5088"/>
                    <a:pt x="134" y="7556"/>
                  </a:cubicBezTo>
                  <a:cubicBezTo>
                    <a:pt x="168" y="10025"/>
                    <a:pt x="201" y="12426"/>
                    <a:pt x="234" y="14861"/>
                  </a:cubicBezTo>
                  <a:lnTo>
                    <a:pt x="434" y="29572"/>
                  </a:lnTo>
                  <a:lnTo>
                    <a:pt x="535" y="37911"/>
                  </a:lnTo>
                  <a:cubicBezTo>
                    <a:pt x="535" y="38078"/>
                    <a:pt x="668" y="38178"/>
                    <a:pt x="801" y="38178"/>
                  </a:cubicBezTo>
                  <a:lnTo>
                    <a:pt x="2903" y="38311"/>
                  </a:lnTo>
                  <a:cubicBezTo>
                    <a:pt x="2913" y="38312"/>
                    <a:pt x="2923" y="38313"/>
                    <a:pt x="2932" y="38313"/>
                  </a:cubicBezTo>
                  <a:cubicBezTo>
                    <a:pt x="3236" y="38313"/>
                    <a:pt x="3226" y="37811"/>
                    <a:pt x="2903" y="37811"/>
                  </a:cubicBezTo>
                  <a:lnTo>
                    <a:pt x="1065" y="37665"/>
                  </a:lnTo>
                  <a:lnTo>
                    <a:pt x="1065" y="37665"/>
                  </a:lnTo>
                  <a:cubicBezTo>
                    <a:pt x="933" y="27940"/>
                    <a:pt x="800" y="18215"/>
                    <a:pt x="668" y="8490"/>
                  </a:cubicBezTo>
                  <a:cubicBezTo>
                    <a:pt x="635" y="5721"/>
                    <a:pt x="668" y="2919"/>
                    <a:pt x="434" y="151"/>
                  </a:cubicBezTo>
                  <a:cubicBezTo>
                    <a:pt x="434" y="51"/>
                    <a:pt x="359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35"/>
            <p:cNvSpPr/>
            <p:nvPr/>
          </p:nvSpPr>
          <p:spPr>
            <a:xfrm>
              <a:off x="6969105" y="4415201"/>
              <a:ext cx="43503" cy="12560"/>
            </a:xfrm>
            <a:custGeom>
              <a:avLst/>
              <a:gdLst/>
              <a:ahLst/>
              <a:cxnLst/>
              <a:rect l="l" t="t" r="r" b="b"/>
              <a:pathLst>
                <a:path w="2092" h="604" extrusionOk="0">
                  <a:moveTo>
                    <a:pt x="1892" y="1"/>
                  </a:moveTo>
                  <a:cubicBezTo>
                    <a:pt x="1725" y="1"/>
                    <a:pt x="1558" y="1"/>
                    <a:pt x="1425" y="34"/>
                  </a:cubicBezTo>
                  <a:lnTo>
                    <a:pt x="991" y="134"/>
                  </a:lnTo>
                  <a:lnTo>
                    <a:pt x="591" y="201"/>
                  </a:lnTo>
                  <a:cubicBezTo>
                    <a:pt x="424" y="234"/>
                    <a:pt x="290" y="267"/>
                    <a:pt x="157" y="334"/>
                  </a:cubicBezTo>
                  <a:cubicBezTo>
                    <a:pt x="0" y="365"/>
                    <a:pt x="20" y="604"/>
                    <a:pt x="162" y="604"/>
                  </a:cubicBezTo>
                  <a:cubicBezTo>
                    <a:pt x="171" y="604"/>
                    <a:pt x="181" y="603"/>
                    <a:pt x="190" y="601"/>
                  </a:cubicBezTo>
                  <a:lnTo>
                    <a:pt x="624" y="601"/>
                  </a:lnTo>
                  <a:lnTo>
                    <a:pt x="1024" y="568"/>
                  </a:lnTo>
                  <a:lnTo>
                    <a:pt x="1458" y="501"/>
                  </a:lnTo>
                  <a:cubicBezTo>
                    <a:pt x="1503" y="510"/>
                    <a:pt x="1547" y="514"/>
                    <a:pt x="1591" y="514"/>
                  </a:cubicBezTo>
                  <a:cubicBezTo>
                    <a:pt x="1712" y="514"/>
                    <a:pt x="1827" y="483"/>
                    <a:pt x="1925" y="434"/>
                  </a:cubicBezTo>
                  <a:cubicBezTo>
                    <a:pt x="2092" y="334"/>
                    <a:pt x="2058" y="67"/>
                    <a:pt x="1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35"/>
            <p:cNvSpPr/>
            <p:nvPr/>
          </p:nvSpPr>
          <p:spPr>
            <a:xfrm>
              <a:off x="6417417" y="3670174"/>
              <a:ext cx="274702" cy="18341"/>
            </a:xfrm>
            <a:custGeom>
              <a:avLst/>
              <a:gdLst/>
              <a:ahLst/>
              <a:cxnLst/>
              <a:rect l="l" t="t" r="r" b="b"/>
              <a:pathLst>
                <a:path w="13210" h="882" extrusionOk="0">
                  <a:moveTo>
                    <a:pt x="12743" y="1"/>
                  </a:moveTo>
                  <a:cubicBezTo>
                    <a:pt x="11675" y="1"/>
                    <a:pt x="10608" y="34"/>
                    <a:pt x="9574" y="134"/>
                  </a:cubicBezTo>
                  <a:cubicBezTo>
                    <a:pt x="8506" y="168"/>
                    <a:pt x="7439" y="201"/>
                    <a:pt x="6372" y="234"/>
                  </a:cubicBezTo>
                  <a:cubicBezTo>
                    <a:pt x="5304" y="234"/>
                    <a:pt x="4237" y="268"/>
                    <a:pt x="3169" y="301"/>
                  </a:cubicBezTo>
                  <a:cubicBezTo>
                    <a:pt x="2589" y="301"/>
                    <a:pt x="1948" y="229"/>
                    <a:pt x="1327" y="229"/>
                  </a:cubicBezTo>
                  <a:cubicBezTo>
                    <a:pt x="913" y="229"/>
                    <a:pt x="507" y="261"/>
                    <a:pt x="134" y="368"/>
                  </a:cubicBezTo>
                  <a:cubicBezTo>
                    <a:pt x="34" y="401"/>
                    <a:pt x="0" y="601"/>
                    <a:pt x="134" y="635"/>
                  </a:cubicBezTo>
                  <a:cubicBezTo>
                    <a:pt x="633" y="807"/>
                    <a:pt x="1242" y="837"/>
                    <a:pt x="1847" y="837"/>
                  </a:cubicBezTo>
                  <a:cubicBezTo>
                    <a:pt x="2157" y="837"/>
                    <a:pt x="2465" y="829"/>
                    <a:pt x="2757" y="829"/>
                  </a:cubicBezTo>
                  <a:cubicBezTo>
                    <a:pt x="2887" y="829"/>
                    <a:pt x="3014" y="830"/>
                    <a:pt x="3136" y="835"/>
                  </a:cubicBezTo>
                  <a:cubicBezTo>
                    <a:pt x="3914" y="858"/>
                    <a:pt x="4693" y="882"/>
                    <a:pt x="5483" y="882"/>
                  </a:cubicBezTo>
                  <a:cubicBezTo>
                    <a:pt x="5810" y="882"/>
                    <a:pt x="6139" y="878"/>
                    <a:pt x="6472" y="868"/>
                  </a:cubicBezTo>
                  <a:cubicBezTo>
                    <a:pt x="7606" y="868"/>
                    <a:pt x="8606" y="835"/>
                    <a:pt x="9674" y="801"/>
                  </a:cubicBezTo>
                  <a:cubicBezTo>
                    <a:pt x="10741" y="801"/>
                    <a:pt x="11775" y="735"/>
                    <a:pt x="12843" y="601"/>
                  </a:cubicBezTo>
                  <a:cubicBezTo>
                    <a:pt x="13210" y="535"/>
                    <a:pt x="13076" y="34"/>
                    <a:pt x="127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35"/>
            <p:cNvSpPr/>
            <p:nvPr/>
          </p:nvSpPr>
          <p:spPr>
            <a:xfrm>
              <a:off x="6798248" y="2657944"/>
              <a:ext cx="81475" cy="195078"/>
            </a:xfrm>
            <a:custGeom>
              <a:avLst/>
              <a:gdLst/>
              <a:ahLst/>
              <a:cxnLst/>
              <a:rect l="l" t="t" r="r" b="b"/>
              <a:pathLst>
                <a:path w="3918" h="9381" extrusionOk="0">
                  <a:moveTo>
                    <a:pt x="3749" y="0"/>
                  </a:moveTo>
                  <a:cubicBezTo>
                    <a:pt x="3718" y="0"/>
                    <a:pt x="3689" y="13"/>
                    <a:pt x="3670" y="41"/>
                  </a:cubicBezTo>
                  <a:cubicBezTo>
                    <a:pt x="2702" y="1375"/>
                    <a:pt x="1868" y="2776"/>
                    <a:pt x="1235" y="4277"/>
                  </a:cubicBezTo>
                  <a:cubicBezTo>
                    <a:pt x="934" y="5045"/>
                    <a:pt x="668" y="5845"/>
                    <a:pt x="467" y="6646"/>
                  </a:cubicBezTo>
                  <a:cubicBezTo>
                    <a:pt x="201" y="7413"/>
                    <a:pt x="34" y="8214"/>
                    <a:pt x="0" y="9014"/>
                  </a:cubicBezTo>
                  <a:cubicBezTo>
                    <a:pt x="0" y="9253"/>
                    <a:pt x="182" y="9380"/>
                    <a:pt x="367" y="9380"/>
                  </a:cubicBezTo>
                  <a:cubicBezTo>
                    <a:pt x="519" y="9380"/>
                    <a:pt x="674" y="9294"/>
                    <a:pt x="734" y="9114"/>
                  </a:cubicBezTo>
                  <a:cubicBezTo>
                    <a:pt x="934" y="8380"/>
                    <a:pt x="1001" y="7580"/>
                    <a:pt x="1168" y="6846"/>
                  </a:cubicBezTo>
                  <a:cubicBezTo>
                    <a:pt x="1335" y="6079"/>
                    <a:pt x="1568" y="5311"/>
                    <a:pt x="1868" y="4544"/>
                  </a:cubicBezTo>
                  <a:cubicBezTo>
                    <a:pt x="2369" y="3010"/>
                    <a:pt x="3036" y="1542"/>
                    <a:pt x="3870" y="174"/>
                  </a:cubicBezTo>
                  <a:cubicBezTo>
                    <a:pt x="3918" y="79"/>
                    <a:pt x="3828" y="0"/>
                    <a:pt x="3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35"/>
            <p:cNvSpPr/>
            <p:nvPr/>
          </p:nvSpPr>
          <p:spPr>
            <a:xfrm>
              <a:off x="6999405" y="2567649"/>
              <a:ext cx="56209" cy="33522"/>
            </a:xfrm>
            <a:custGeom>
              <a:avLst/>
              <a:gdLst/>
              <a:ahLst/>
              <a:cxnLst/>
              <a:rect l="l" t="t" r="r" b="b"/>
              <a:pathLst>
                <a:path w="2703" h="1612" extrusionOk="0">
                  <a:moveTo>
                    <a:pt x="557" y="1"/>
                  </a:moveTo>
                  <a:cubicBezTo>
                    <a:pt x="418" y="1"/>
                    <a:pt x="293" y="38"/>
                    <a:pt x="168" y="113"/>
                  </a:cubicBezTo>
                  <a:cubicBezTo>
                    <a:pt x="34" y="247"/>
                    <a:pt x="1" y="480"/>
                    <a:pt x="68" y="647"/>
                  </a:cubicBezTo>
                  <a:cubicBezTo>
                    <a:pt x="68" y="814"/>
                    <a:pt x="134" y="981"/>
                    <a:pt x="201" y="1147"/>
                  </a:cubicBezTo>
                  <a:cubicBezTo>
                    <a:pt x="234" y="1247"/>
                    <a:pt x="268" y="1314"/>
                    <a:pt x="335" y="1381"/>
                  </a:cubicBezTo>
                  <a:cubicBezTo>
                    <a:pt x="368" y="1448"/>
                    <a:pt x="435" y="1514"/>
                    <a:pt x="501" y="1581"/>
                  </a:cubicBezTo>
                  <a:cubicBezTo>
                    <a:pt x="523" y="1602"/>
                    <a:pt x="547" y="1612"/>
                    <a:pt x="572" y="1612"/>
                  </a:cubicBezTo>
                  <a:cubicBezTo>
                    <a:pt x="663" y="1612"/>
                    <a:pt x="761" y="1486"/>
                    <a:pt x="735" y="1381"/>
                  </a:cubicBezTo>
                  <a:cubicBezTo>
                    <a:pt x="701" y="1247"/>
                    <a:pt x="635" y="1147"/>
                    <a:pt x="601" y="1014"/>
                  </a:cubicBezTo>
                  <a:cubicBezTo>
                    <a:pt x="535" y="881"/>
                    <a:pt x="535" y="780"/>
                    <a:pt x="501" y="647"/>
                  </a:cubicBezTo>
                  <a:lnTo>
                    <a:pt x="501" y="547"/>
                  </a:lnTo>
                  <a:lnTo>
                    <a:pt x="635" y="580"/>
                  </a:lnTo>
                  <a:lnTo>
                    <a:pt x="835" y="647"/>
                  </a:lnTo>
                  <a:cubicBezTo>
                    <a:pt x="1068" y="747"/>
                    <a:pt x="1302" y="847"/>
                    <a:pt x="1502" y="981"/>
                  </a:cubicBezTo>
                  <a:lnTo>
                    <a:pt x="2236" y="1414"/>
                  </a:lnTo>
                  <a:cubicBezTo>
                    <a:pt x="2286" y="1452"/>
                    <a:pt x="2341" y="1471"/>
                    <a:pt x="2395" y="1471"/>
                  </a:cubicBezTo>
                  <a:cubicBezTo>
                    <a:pt x="2485" y="1471"/>
                    <a:pt x="2574" y="1418"/>
                    <a:pt x="2636" y="1314"/>
                  </a:cubicBezTo>
                  <a:cubicBezTo>
                    <a:pt x="2703" y="1181"/>
                    <a:pt x="2670" y="981"/>
                    <a:pt x="2536" y="914"/>
                  </a:cubicBezTo>
                  <a:cubicBezTo>
                    <a:pt x="2269" y="680"/>
                    <a:pt x="2002" y="514"/>
                    <a:pt x="1702" y="347"/>
                  </a:cubicBezTo>
                  <a:cubicBezTo>
                    <a:pt x="1369" y="180"/>
                    <a:pt x="1035" y="80"/>
                    <a:pt x="701" y="13"/>
                  </a:cubicBezTo>
                  <a:cubicBezTo>
                    <a:pt x="651" y="5"/>
                    <a:pt x="603" y="1"/>
                    <a:pt x="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35"/>
            <p:cNvSpPr/>
            <p:nvPr/>
          </p:nvSpPr>
          <p:spPr>
            <a:xfrm>
              <a:off x="7131208" y="3124953"/>
              <a:ext cx="1414" cy="1393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34" y="0"/>
                  </a:moveTo>
                  <a:cubicBezTo>
                    <a:pt x="1" y="0"/>
                    <a:pt x="1" y="67"/>
                    <a:pt x="34" y="67"/>
                  </a:cubicBezTo>
                  <a:cubicBezTo>
                    <a:pt x="68" y="67"/>
                    <a:pt x="68" y="0"/>
                    <a:pt x="3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35"/>
            <p:cNvSpPr/>
            <p:nvPr/>
          </p:nvSpPr>
          <p:spPr>
            <a:xfrm>
              <a:off x="6997325" y="3068056"/>
              <a:ext cx="11125" cy="54129"/>
            </a:xfrm>
            <a:custGeom>
              <a:avLst/>
              <a:gdLst/>
              <a:ahLst/>
              <a:cxnLst/>
              <a:rect l="l" t="t" r="r" b="b"/>
              <a:pathLst>
                <a:path w="535" h="2603" extrusionOk="0">
                  <a:moveTo>
                    <a:pt x="268" y="1"/>
                  </a:moveTo>
                  <a:cubicBezTo>
                    <a:pt x="209" y="1"/>
                    <a:pt x="151" y="34"/>
                    <a:pt x="134" y="101"/>
                  </a:cubicBezTo>
                  <a:cubicBezTo>
                    <a:pt x="101" y="201"/>
                    <a:pt x="68" y="334"/>
                    <a:pt x="34" y="434"/>
                  </a:cubicBezTo>
                  <a:cubicBezTo>
                    <a:pt x="34" y="535"/>
                    <a:pt x="34" y="635"/>
                    <a:pt x="1" y="735"/>
                  </a:cubicBezTo>
                  <a:cubicBezTo>
                    <a:pt x="1" y="935"/>
                    <a:pt x="1" y="1168"/>
                    <a:pt x="1" y="1402"/>
                  </a:cubicBezTo>
                  <a:cubicBezTo>
                    <a:pt x="1" y="1602"/>
                    <a:pt x="34" y="1802"/>
                    <a:pt x="34" y="2036"/>
                  </a:cubicBezTo>
                  <a:cubicBezTo>
                    <a:pt x="34" y="2136"/>
                    <a:pt x="68" y="2236"/>
                    <a:pt x="101" y="2336"/>
                  </a:cubicBezTo>
                  <a:cubicBezTo>
                    <a:pt x="134" y="2436"/>
                    <a:pt x="168" y="2536"/>
                    <a:pt x="234" y="2603"/>
                  </a:cubicBezTo>
                  <a:lnTo>
                    <a:pt x="301" y="2603"/>
                  </a:lnTo>
                  <a:cubicBezTo>
                    <a:pt x="368" y="2536"/>
                    <a:pt x="401" y="2436"/>
                    <a:pt x="435" y="2336"/>
                  </a:cubicBezTo>
                  <a:cubicBezTo>
                    <a:pt x="468" y="2269"/>
                    <a:pt x="501" y="2169"/>
                    <a:pt x="501" y="2069"/>
                  </a:cubicBezTo>
                  <a:lnTo>
                    <a:pt x="501" y="1402"/>
                  </a:lnTo>
                  <a:cubicBezTo>
                    <a:pt x="535" y="1168"/>
                    <a:pt x="535" y="968"/>
                    <a:pt x="501" y="768"/>
                  </a:cubicBezTo>
                  <a:cubicBezTo>
                    <a:pt x="501" y="635"/>
                    <a:pt x="501" y="535"/>
                    <a:pt x="501" y="434"/>
                  </a:cubicBezTo>
                  <a:cubicBezTo>
                    <a:pt x="468" y="334"/>
                    <a:pt x="435" y="201"/>
                    <a:pt x="401" y="101"/>
                  </a:cubicBezTo>
                  <a:cubicBezTo>
                    <a:pt x="385" y="34"/>
                    <a:pt x="326" y="1"/>
                    <a:pt x="26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35"/>
            <p:cNvSpPr/>
            <p:nvPr/>
          </p:nvSpPr>
          <p:spPr>
            <a:xfrm>
              <a:off x="7484568" y="1931426"/>
              <a:ext cx="253637" cy="119426"/>
            </a:xfrm>
            <a:custGeom>
              <a:avLst/>
              <a:gdLst/>
              <a:ahLst/>
              <a:cxnLst/>
              <a:rect l="l" t="t" r="r" b="b"/>
              <a:pathLst>
                <a:path w="12197" h="5743" extrusionOk="0">
                  <a:moveTo>
                    <a:pt x="133" y="1"/>
                  </a:moveTo>
                  <a:cubicBezTo>
                    <a:pt x="56" y="1"/>
                    <a:pt x="0" y="104"/>
                    <a:pt x="54" y="185"/>
                  </a:cubicBezTo>
                  <a:lnTo>
                    <a:pt x="21" y="185"/>
                  </a:lnTo>
                  <a:cubicBezTo>
                    <a:pt x="788" y="1220"/>
                    <a:pt x="755" y="2621"/>
                    <a:pt x="1389" y="3755"/>
                  </a:cubicBezTo>
                  <a:cubicBezTo>
                    <a:pt x="2022" y="4855"/>
                    <a:pt x="3323" y="5523"/>
                    <a:pt x="4591" y="5689"/>
                  </a:cubicBezTo>
                  <a:cubicBezTo>
                    <a:pt x="4869" y="5726"/>
                    <a:pt x="5152" y="5742"/>
                    <a:pt x="5437" y="5742"/>
                  </a:cubicBezTo>
                  <a:cubicBezTo>
                    <a:pt x="6723" y="5742"/>
                    <a:pt x="8059" y="5405"/>
                    <a:pt x="9261" y="5022"/>
                  </a:cubicBezTo>
                  <a:cubicBezTo>
                    <a:pt x="10462" y="4655"/>
                    <a:pt x="11929" y="3855"/>
                    <a:pt x="12196" y="2487"/>
                  </a:cubicBezTo>
                  <a:cubicBezTo>
                    <a:pt x="12196" y="2346"/>
                    <a:pt x="12096" y="2204"/>
                    <a:pt x="11979" y="2204"/>
                  </a:cubicBezTo>
                  <a:cubicBezTo>
                    <a:pt x="11930" y="2204"/>
                    <a:pt x="11878" y="2228"/>
                    <a:pt x="11829" y="2287"/>
                  </a:cubicBezTo>
                  <a:cubicBezTo>
                    <a:pt x="11462" y="2821"/>
                    <a:pt x="10995" y="3288"/>
                    <a:pt x="10528" y="3688"/>
                  </a:cubicBezTo>
                  <a:cubicBezTo>
                    <a:pt x="9961" y="4055"/>
                    <a:pt x="9328" y="4322"/>
                    <a:pt x="8694" y="4455"/>
                  </a:cubicBezTo>
                  <a:cubicBezTo>
                    <a:pt x="7677" y="4753"/>
                    <a:pt x="6585" y="5032"/>
                    <a:pt x="5503" y="5032"/>
                  </a:cubicBezTo>
                  <a:cubicBezTo>
                    <a:pt x="5130" y="5032"/>
                    <a:pt x="4758" y="4999"/>
                    <a:pt x="4391" y="4922"/>
                  </a:cubicBezTo>
                  <a:cubicBezTo>
                    <a:pt x="3157" y="4722"/>
                    <a:pt x="2089" y="3855"/>
                    <a:pt x="1655" y="2654"/>
                  </a:cubicBezTo>
                  <a:cubicBezTo>
                    <a:pt x="1322" y="1687"/>
                    <a:pt x="1088" y="652"/>
                    <a:pt x="188" y="19"/>
                  </a:cubicBezTo>
                  <a:cubicBezTo>
                    <a:pt x="169" y="6"/>
                    <a:pt x="150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35"/>
            <p:cNvSpPr/>
            <p:nvPr/>
          </p:nvSpPr>
          <p:spPr>
            <a:xfrm>
              <a:off x="7466143" y="1590085"/>
              <a:ext cx="328249" cy="424551"/>
            </a:xfrm>
            <a:custGeom>
              <a:avLst/>
              <a:gdLst/>
              <a:ahLst/>
              <a:cxnLst/>
              <a:rect l="l" t="t" r="r" b="b"/>
              <a:pathLst>
                <a:path w="15785" h="20416" extrusionOk="0">
                  <a:moveTo>
                    <a:pt x="177" y="0"/>
                  </a:moveTo>
                  <a:cubicBezTo>
                    <a:pt x="86" y="0"/>
                    <a:pt x="1" y="71"/>
                    <a:pt x="40" y="188"/>
                  </a:cubicBezTo>
                  <a:cubicBezTo>
                    <a:pt x="6" y="2223"/>
                    <a:pt x="940" y="4124"/>
                    <a:pt x="2541" y="5391"/>
                  </a:cubicBezTo>
                  <a:cubicBezTo>
                    <a:pt x="3942" y="6426"/>
                    <a:pt x="5677" y="6859"/>
                    <a:pt x="7312" y="7326"/>
                  </a:cubicBezTo>
                  <a:cubicBezTo>
                    <a:pt x="9213" y="7760"/>
                    <a:pt x="11014" y="8494"/>
                    <a:pt x="12649" y="9461"/>
                  </a:cubicBezTo>
                  <a:cubicBezTo>
                    <a:pt x="14350" y="10528"/>
                    <a:pt x="14984" y="12563"/>
                    <a:pt x="14784" y="14465"/>
                  </a:cubicBezTo>
                  <a:cubicBezTo>
                    <a:pt x="14550" y="16766"/>
                    <a:pt x="13182" y="18601"/>
                    <a:pt x="11548" y="20102"/>
                  </a:cubicBezTo>
                  <a:cubicBezTo>
                    <a:pt x="11404" y="20246"/>
                    <a:pt x="11534" y="20415"/>
                    <a:pt x="11680" y="20415"/>
                  </a:cubicBezTo>
                  <a:cubicBezTo>
                    <a:pt x="11702" y="20415"/>
                    <a:pt x="11725" y="20411"/>
                    <a:pt x="11748" y="20402"/>
                  </a:cubicBezTo>
                  <a:cubicBezTo>
                    <a:pt x="13549" y="19602"/>
                    <a:pt x="14650" y="17634"/>
                    <a:pt x="15184" y="15832"/>
                  </a:cubicBezTo>
                  <a:cubicBezTo>
                    <a:pt x="15718" y="14031"/>
                    <a:pt x="15784" y="11929"/>
                    <a:pt x="14650" y="10262"/>
                  </a:cubicBezTo>
                  <a:cubicBezTo>
                    <a:pt x="13549" y="8627"/>
                    <a:pt x="11515" y="7760"/>
                    <a:pt x="9713" y="7159"/>
                  </a:cubicBezTo>
                  <a:cubicBezTo>
                    <a:pt x="7912" y="6526"/>
                    <a:pt x="6044" y="6259"/>
                    <a:pt x="4343" y="5425"/>
                  </a:cubicBezTo>
                  <a:cubicBezTo>
                    <a:pt x="3442" y="4991"/>
                    <a:pt x="2642" y="4357"/>
                    <a:pt x="2008" y="3590"/>
                  </a:cubicBezTo>
                  <a:cubicBezTo>
                    <a:pt x="1174" y="2523"/>
                    <a:pt x="774" y="1355"/>
                    <a:pt x="340" y="121"/>
                  </a:cubicBezTo>
                  <a:cubicBezTo>
                    <a:pt x="312" y="37"/>
                    <a:pt x="243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2" name="Google Shape;4272;p35"/>
          <p:cNvGrpSpPr/>
          <p:nvPr/>
        </p:nvGrpSpPr>
        <p:grpSpPr>
          <a:xfrm>
            <a:off x="194545" y="1923035"/>
            <a:ext cx="300659" cy="297030"/>
            <a:chOff x="194545" y="1923035"/>
            <a:chExt cx="300659" cy="297030"/>
          </a:xfrm>
        </p:grpSpPr>
        <p:sp>
          <p:nvSpPr>
            <p:cNvPr id="4273" name="Google Shape;4273;p35"/>
            <p:cNvSpPr/>
            <p:nvPr/>
          </p:nvSpPr>
          <p:spPr>
            <a:xfrm>
              <a:off x="379628" y="2151470"/>
              <a:ext cx="41839" cy="45562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35"/>
            <p:cNvSpPr/>
            <p:nvPr/>
          </p:nvSpPr>
          <p:spPr>
            <a:xfrm>
              <a:off x="278284" y="2154341"/>
              <a:ext cx="41902" cy="45688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35"/>
            <p:cNvSpPr/>
            <p:nvPr/>
          </p:nvSpPr>
          <p:spPr>
            <a:xfrm>
              <a:off x="215432" y="2018795"/>
              <a:ext cx="48181" cy="34771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35"/>
            <p:cNvSpPr/>
            <p:nvPr/>
          </p:nvSpPr>
          <p:spPr>
            <a:xfrm>
              <a:off x="277968" y="1945752"/>
              <a:ext cx="37327" cy="46571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35"/>
            <p:cNvSpPr/>
            <p:nvPr/>
          </p:nvSpPr>
          <p:spPr>
            <a:xfrm>
              <a:off x="423738" y="1995194"/>
              <a:ext cx="47991" cy="40261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35"/>
            <p:cNvSpPr/>
            <p:nvPr/>
          </p:nvSpPr>
          <p:spPr>
            <a:xfrm>
              <a:off x="430458" y="2093131"/>
              <a:ext cx="48938" cy="35118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35"/>
            <p:cNvSpPr/>
            <p:nvPr/>
          </p:nvSpPr>
          <p:spPr>
            <a:xfrm>
              <a:off x="367985" y="1947046"/>
              <a:ext cx="37579" cy="46224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35"/>
            <p:cNvSpPr/>
            <p:nvPr/>
          </p:nvSpPr>
          <p:spPr>
            <a:xfrm>
              <a:off x="219345" y="2103511"/>
              <a:ext cx="49064" cy="39409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35"/>
            <p:cNvSpPr/>
            <p:nvPr/>
          </p:nvSpPr>
          <p:spPr>
            <a:xfrm>
              <a:off x="235783" y="1974906"/>
              <a:ext cx="227304" cy="196761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35"/>
            <p:cNvSpPr/>
            <p:nvPr/>
          </p:nvSpPr>
          <p:spPr>
            <a:xfrm>
              <a:off x="315357" y="1923035"/>
              <a:ext cx="55122" cy="56794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35"/>
            <p:cNvSpPr/>
            <p:nvPr/>
          </p:nvSpPr>
          <p:spPr>
            <a:xfrm>
              <a:off x="323340" y="2162987"/>
              <a:ext cx="55375" cy="57078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35"/>
            <p:cNvSpPr/>
            <p:nvPr/>
          </p:nvSpPr>
          <p:spPr>
            <a:xfrm>
              <a:off x="436201" y="2036369"/>
              <a:ext cx="59003" cy="46098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35"/>
            <p:cNvSpPr/>
            <p:nvPr/>
          </p:nvSpPr>
          <p:spPr>
            <a:xfrm>
              <a:off x="412221" y="2130394"/>
              <a:ext cx="64493" cy="51935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35"/>
            <p:cNvSpPr/>
            <p:nvPr/>
          </p:nvSpPr>
          <p:spPr>
            <a:xfrm>
              <a:off x="216600" y="1957994"/>
              <a:ext cx="59476" cy="57331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35"/>
            <p:cNvSpPr/>
            <p:nvPr/>
          </p:nvSpPr>
          <p:spPr>
            <a:xfrm>
              <a:off x="194545" y="2063598"/>
              <a:ext cx="60423" cy="46414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35"/>
            <p:cNvSpPr/>
            <p:nvPr/>
          </p:nvSpPr>
          <p:spPr>
            <a:xfrm>
              <a:off x="226191" y="2139954"/>
              <a:ext cx="60455" cy="57362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35"/>
            <p:cNvSpPr/>
            <p:nvPr/>
          </p:nvSpPr>
          <p:spPr>
            <a:xfrm>
              <a:off x="403607" y="1947140"/>
              <a:ext cx="60423" cy="58593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0" name="Google Shape;4290;p35"/>
          <p:cNvGrpSpPr/>
          <p:nvPr/>
        </p:nvGrpSpPr>
        <p:grpSpPr>
          <a:xfrm>
            <a:off x="194538" y="117321"/>
            <a:ext cx="400868" cy="397397"/>
            <a:chOff x="6179000" y="1386846"/>
            <a:chExt cx="400868" cy="397397"/>
          </a:xfrm>
        </p:grpSpPr>
        <p:sp>
          <p:nvSpPr>
            <p:cNvPr id="4291" name="Google Shape;4291;p35"/>
            <p:cNvSpPr/>
            <p:nvPr/>
          </p:nvSpPr>
          <p:spPr>
            <a:xfrm>
              <a:off x="6424505" y="1691826"/>
              <a:ext cx="57457" cy="61086"/>
            </a:xfrm>
            <a:custGeom>
              <a:avLst/>
              <a:gdLst/>
              <a:ahLst/>
              <a:cxnLst/>
              <a:rect l="l" t="t" r="r" b="b"/>
              <a:pathLst>
                <a:path w="1821" h="1936" extrusionOk="0">
                  <a:moveTo>
                    <a:pt x="426" y="1"/>
                  </a:moveTo>
                  <a:lnTo>
                    <a:pt x="1" y="213"/>
                  </a:lnTo>
                  <a:cubicBezTo>
                    <a:pt x="153" y="517"/>
                    <a:pt x="517" y="1186"/>
                    <a:pt x="517" y="1186"/>
                  </a:cubicBezTo>
                  <a:cubicBezTo>
                    <a:pt x="153" y="1338"/>
                    <a:pt x="31" y="1612"/>
                    <a:pt x="305" y="1885"/>
                  </a:cubicBezTo>
                  <a:cubicBezTo>
                    <a:pt x="346" y="1921"/>
                    <a:pt x="403" y="1936"/>
                    <a:pt x="468" y="1936"/>
                  </a:cubicBezTo>
                  <a:cubicBezTo>
                    <a:pt x="740" y="1936"/>
                    <a:pt x="1167" y="1685"/>
                    <a:pt x="1338" y="1612"/>
                  </a:cubicBezTo>
                  <a:cubicBezTo>
                    <a:pt x="1821" y="1383"/>
                    <a:pt x="1581" y="878"/>
                    <a:pt x="1171" y="878"/>
                  </a:cubicBezTo>
                  <a:cubicBezTo>
                    <a:pt x="1090" y="878"/>
                    <a:pt x="1002" y="898"/>
                    <a:pt x="912" y="943"/>
                  </a:cubicBezTo>
                  <a:cubicBezTo>
                    <a:pt x="730" y="639"/>
                    <a:pt x="548" y="335"/>
                    <a:pt x="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35"/>
            <p:cNvSpPr/>
            <p:nvPr/>
          </p:nvSpPr>
          <p:spPr>
            <a:xfrm>
              <a:off x="6290252" y="1695676"/>
              <a:ext cx="56605" cy="61180"/>
            </a:xfrm>
            <a:custGeom>
              <a:avLst/>
              <a:gdLst/>
              <a:ahLst/>
              <a:cxnLst/>
              <a:rect l="l" t="t" r="r" b="b"/>
              <a:pathLst>
                <a:path w="1794" h="1939" extrusionOk="0">
                  <a:moveTo>
                    <a:pt x="1338" y="0"/>
                  </a:moveTo>
                  <a:cubicBezTo>
                    <a:pt x="1064" y="608"/>
                    <a:pt x="882" y="973"/>
                    <a:pt x="882" y="973"/>
                  </a:cubicBezTo>
                  <a:cubicBezTo>
                    <a:pt x="795" y="929"/>
                    <a:pt x="710" y="910"/>
                    <a:pt x="633" y="910"/>
                  </a:cubicBezTo>
                  <a:cubicBezTo>
                    <a:pt x="224" y="910"/>
                    <a:pt x="1" y="1437"/>
                    <a:pt x="486" y="1642"/>
                  </a:cubicBezTo>
                  <a:cubicBezTo>
                    <a:pt x="631" y="1714"/>
                    <a:pt x="1061" y="1938"/>
                    <a:pt x="1324" y="1938"/>
                  </a:cubicBezTo>
                  <a:cubicBezTo>
                    <a:pt x="1394" y="1938"/>
                    <a:pt x="1452" y="1923"/>
                    <a:pt x="1490" y="1885"/>
                  </a:cubicBezTo>
                  <a:cubicBezTo>
                    <a:pt x="1794" y="1611"/>
                    <a:pt x="1642" y="1307"/>
                    <a:pt x="1277" y="1216"/>
                  </a:cubicBezTo>
                  <a:cubicBezTo>
                    <a:pt x="1277" y="1216"/>
                    <a:pt x="1611" y="517"/>
                    <a:pt x="1763" y="213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35"/>
            <p:cNvSpPr/>
            <p:nvPr/>
          </p:nvSpPr>
          <p:spPr>
            <a:xfrm>
              <a:off x="6206545" y="1515294"/>
              <a:ext cx="63578" cy="46603"/>
            </a:xfrm>
            <a:custGeom>
              <a:avLst/>
              <a:gdLst/>
              <a:ahLst/>
              <a:cxnLst/>
              <a:rect l="l" t="t" r="r" b="b"/>
              <a:pathLst>
                <a:path w="2015" h="1477" extrusionOk="0">
                  <a:moveTo>
                    <a:pt x="614" y="1"/>
                  </a:moveTo>
                  <a:cubicBezTo>
                    <a:pt x="596" y="1"/>
                    <a:pt x="576" y="1"/>
                    <a:pt x="556" y="3"/>
                  </a:cubicBezTo>
                  <a:cubicBezTo>
                    <a:pt x="282" y="33"/>
                    <a:pt x="161" y="732"/>
                    <a:pt x="100" y="945"/>
                  </a:cubicBezTo>
                  <a:cubicBezTo>
                    <a:pt x="1" y="1291"/>
                    <a:pt x="188" y="1477"/>
                    <a:pt x="405" y="1477"/>
                  </a:cubicBezTo>
                  <a:cubicBezTo>
                    <a:pt x="587" y="1477"/>
                    <a:pt x="790" y="1345"/>
                    <a:pt x="860" y="1067"/>
                  </a:cubicBezTo>
                  <a:cubicBezTo>
                    <a:pt x="1194" y="1128"/>
                    <a:pt x="1559" y="1219"/>
                    <a:pt x="1893" y="1310"/>
                  </a:cubicBezTo>
                  <a:lnTo>
                    <a:pt x="2015" y="854"/>
                  </a:lnTo>
                  <a:cubicBezTo>
                    <a:pt x="1711" y="763"/>
                    <a:pt x="951" y="580"/>
                    <a:pt x="951" y="580"/>
                  </a:cubicBezTo>
                  <a:cubicBezTo>
                    <a:pt x="1095" y="263"/>
                    <a:pt x="966" y="1"/>
                    <a:pt x="6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35"/>
            <p:cNvSpPr/>
            <p:nvPr/>
          </p:nvSpPr>
          <p:spPr>
            <a:xfrm>
              <a:off x="6289274" y="1417672"/>
              <a:ext cx="50295" cy="62253"/>
            </a:xfrm>
            <a:custGeom>
              <a:avLst/>
              <a:gdLst/>
              <a:ahLst/>
              <a:cxnLst/>
              <a:rect l="l" t="t" r="r" b="b"/>
              <a:pathLst>
                <a:path w="1594" h="1973" extrusionOk="0">
                  <a:moveTo>
                    <a:pt x="1108" y="1"/>
                  </a:moveTo>
                  <a:cubicBezTo>
                    <a:pt x="1041" y="1"/>
                    <a:pt x="966" y="18"/>
                    <a:pt x="882" y="57"/>
                  </a:cubicBezTo>
                  <a:cubicBezTo>
                    <a:pt x="669" y="149"/>
                    <a:pt x="1" y="422"/>
                    <a:pt x="31" y="696"/>
                  </a:cubicBezTo>
                  <a:cubicBezTo>
                    <a:pt x="31" y="939"/>
                    <a:pt x="180" y="1060"/>
                    <a:pt x="369" y="1060"/>
                  </a:cubicBezTo>
                  <a:cubicBezTo>
                    <a:pt x="463" y="1060"/>
                    <a:pt x="568" y="1030"/>
                    <a:pt x="669" y="969"/>
                  </a:cubicBezTo>
                  <a:cubicBezTo>
                    <a:pt x="669" y="969"/>
                    <a:pt x="973" y="1638"/>
                    <a:pt x="1125" y="1972"/>
                  </a:cubicBezTo>
                  <a:lnTo>
                    <a:pt x="1551" y="1790"/>
                  </a:lnTo>
                  <a:cubicBezTo>
                    <a:pt x="1399" y="1456"/>
                    <a:pt x="1247" y="1152"/>
                    <a:pt x="1125" y="817"/>
                  </a:cubicBezTo>
                  <a:cubicBezTo>
                    <a:pt x="1594" y="609"/>
                    <a:pt x="1505" y="1"/>
                    <a:pt x="1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35"/>
            <p:cNvSpPr/>
            <p:nvPr/>
          </p:nvSpPr>
          <p:spPr>
            <a:xfrm>
              <a:off x="6483980" y="1484026"/>
              <a:ext cx="64272" cy="53418"/>
            </a:xfrm>
            <a:custGeom>
              <a:avLst/>
              <a:gdLst/>
              <a:ahLst/>
              <a:cxnLst/>
              <a:rect l="l" t="t" r="r" b="b"/>
              <a:pathLst>
                <a:path w="2037" h="1693" extrusionOk="0">
                  <a:moveTo>
                    <a:pt x="1168" y="0"/>
                  </a:moveTo>
                  <a:cubicBezTo>
                    <a:pt x="888" y="0"/>
                    <a:pt x="649" y="360"/>
                    <a:pt x="882" y="720"/>
                  </a:cubicBezTo>
                  <a:cubicBezTo>
                    <a:pt x="882" y="720"/>
                    <a:pt x="547" y="964"/>
                    <a:pt x="0" y="1298"/>
                  </a:cubicBezTo>
                  <a:lnTo>
                    <a:pt x="243" y="1693"/>
                  </a:lnTo>
                  <a:cubicBezTo>
                    <a:pt x="547" y="1511"/>
                    <a:pt x="1186" y="1085"/>
                    <a:pt x="1186" y="1085"/>
                  </a:cubicBezTo>
                  <a:cubicBezTo>
                    <a:pt x="1273" y="1295"/>
                    <a:pt x="1410" y="1414"/>
                    <a:pt x="1552" y="1414"/>
                  </a:cubicBezTo>
                  <a:cubicBezTo>
                    <a:pt x="1657" y="1414"/>
                    <a:pt x="1764" y="1349"/>
                    <a:pt x="1854" y="1207"/>
                  </a:cubicBezTo>
                  <a:cubicBezTo>
                    <a:pt x="2037" y="994"/>
                    <a:pt x="1611" y="416"/>
                    <a:pt x="1520" y="234"/>
                  </a:cubicBezTo>
                  <a:cubicBezTo>
                    <a:pt x="1419" y="68"/>
                    <a:pt x="1289" y="0"/>
                    <a:pt x="1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35"/>
            <p:cNvSpPr/>
            <p:nvPr/>
          </p:nvSpPr>
          <p:spPr>
            <a:xfrm>
              <a:off x="6493572" y="1614493"/>
              <a:ext cx="65219" cy="46982"/>
            </a:xfrm>
            <a:custGeom>
              <a:avLst/>
              <a:gdLst/>
              <a:ahLst/>
              <a:cxnLst/>
              <a:rect l="l" t="t" r="r" b="b"/>
              <a:pathLst>
                <a:path w="2067" h="1489" extrusionOk="0">
                  <a:moveTo>
                    <a:pt x="1566" y="1"/>
                  </a:moveTo>
                  <a:cubicBezTo>
                    <a:pt x="1383" y="1"/>
                    <a:pt x="1227" y="165"/>
                    <a:pt x="1185" y="415"/>
                  </a:cubicBezTo>
                  <a:cubicBezTo>
                    <a:pt x="1185" y="415"/>
                    <a:pt x="456" y="142"/>
                    <a:pt x="152" y="20"/>
                  </a:cubicBezTo>
                  <a:lnTo>
                    <a:pt x="0" y="476"/>
                  </a:lnTo>
                  <a:cubicBezTo>
                    <a:pt x="608" y="689"/>
                    <a:pt x="1003" y="841"/>
                    <a:pt x="1003" y="841"/>
                  </a:cubicBezTo>
                  <a:cubicBezTo>
                    <a:pt x="868" y="1208"/>
                    <a:pt x="1113" y="1489"/>
                    <a:pt x="1357" y="1489"/>
                  </a:cubicBezTo>
                  <a:cubicBezTo>
                    <a:pt x="1497" y="1489"/>
                    <a:pt x="1636" y="1397"/>
                    <a:pt x="1702" y="1175"/>
                  </a:cubicBezTo>
                  <a:cubicBezTo>
                    <a:pt x="1793" y="962"/>
                    <a:pt x="2067" y="294"/>
                    <a:pt x="1824" y="111"/>
                  </a:cubicBezTo>
                  <a:cubicBezTo>
                    <a:pt x="1738" y="35"/>
                    <a:pt x="1649" y="1"/>
                    <a:pt x="1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35"/>
            <p:cNvSpPr/>
            <p:nvPr/>
          </p:nvSpPr>
          <p:spPr>
            <a:xfrm>
              <a:off x="6408666" y="1419944"/>
              <a:ext cx="50389" cy="62853"/>
            </a:xfrm>
            <a:custGeom>
              <a:avLst/>
              <a:gdLst/>
              <a:ahLst/>
              <a:cxnLst/>
              <a:rect l="l" t="t" r="r" b="b"/>
              <a:pathLst>
                <a:path w="1597" h="1992" extrusionOk="0">
                  <a:moveTo>
                    <a:pt x="508" y="0"/>
                  </a:moveTo>
                  <a:cubicBezTo>
                    <a:pt x="96" y="0"/>
                    <a:pt x="1" y="621"/>
                    <a:pt x="503" y="806"/>
                  </a:cubicBezTo>
                  <a:cubicBezTo>
                    <a:pt x="503" y="806"/>
                    <a:pt x="381" y="1201"/>
                    <a:pt x="107" y="1809"/>
                  </a:cubicBezTo>
                  <a:lnTo>
                    <a:pt x="533" y="1991"/>
                  </a:lnTo>
                  <a:cubicBezTo>
                    <a:pt x="655" y="1657"/>
                    <a:pt x="958" y="958"/>
                    <a:pt x="958" y="958"/>
                  </a:cubicBezTo>
                  <a:cubicBezTo>
                    <a:pt x="1058" y="1018"/>
                    <a:pt x="1158" y="1048"/>
                    <a:pt x="1246" y="1048"/>
                  </a:cubicBezTo>
                  <a:cubicBezTo>
                    <a:pt x="1429" y="1048"/>
                    <a:pt x="1566" y="920"/>
                    <a:pt x="1566" y="654"/>
                  </a:cubicBezTo>
                  <a:cubicBezTo>
                    <a:pt x="1597" y="380"/>
                    <a:pt x="928" y="137"/>
                    <a:pt x="715" y="46"/>
                  </a:cubicBezTo>
                  <a:cubicBezTo>
                    <a:pt x="640" y="14"/>
                    <a:pt x="570" y="0"/>
                    <a:pt x="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35"/>
            <p:cNvSpPr/>
            <p:nvPr/>
          </p:nvSpPr>
          <p:spPr>
            <a:xfrm>
              <a:off x="6211435" y="1628533"/>
              <a:ext cx="66386" cy="52914"/>
            </a:xfrm>
            <a:custGeom>
              <a:avLst/>
              <a:gdLst/>
              <a:ahLst/>
              <a:cxnLst/>
              <a:rect l="l" t="t" r="r" b="b"/>
              <a:pathLst>
                <a:path w="2104" h="1677" extrusionOk="0">
                  <a:moveTo>
                    <a:pt x="1860" y="1"/>
                  </a:moveTo>
                  <a:cubicBezTo>
                    <a:pt x="1556" y="183"/>
                    <a:pt x="1252" y="396"/>
                    <a:pt x="918" y="548"/>
                  </a:cubicBezTo>
                  <a:cubicBezTo>
                    <a:pt x="811" y="367"/>
                    <a:pt x="653" y="291"/>
                    <a:pt x="507" y="291"/>
                  </a:cubicBezTo>
                  <a:cubicBezTo>
                    <a:pt x="234" y="291"/>
                    <a:pt x="1" y="556"/>
                    <a:pt x="218" y="912"/>
                  </a:cubicBezTo>
                  <a:cubicBezTo>
                    <a:pt x="335" y="1087"/>
                    <a:pt x="672" y="1676"/>
                    <a:pt x="941" y="1676"/>
                  </a:cubicBezTo>
                  <a:cubicBezTo>
                    <a:pt x="953" y="1676"/>
                    <a:pt x="966" y="1675"/>
                    <a:pt x="978" y="1672"/>
                  </a:cubicBezTo>
                  <a:cubicBezTo>
                    <a:pt x="1343" y="1581"/>
                    <a:pt x="1404" y="1277"/>
                    <a:pt x="1161" y="973"/>
                  </a:cubicBezTo>
                  <a:cubicBezTo>
                    <a:pt x="1161" y="973"/>
                    <a:pt x="1799" y="608"/>
                    <a:pt x="2103" y="426"/>
                  </a:cubicBezTo>
                  <a:lnTo>
                    <a:pt x="18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35"/>
            <p:cNvSpPr/>
            <p:nvPr/>
          </p:nvSpPr>
          <p:spPr>
            <a:xfrm>
              <a:off x="6233648" y="1456860"/>
              <a:ext cx="302147" cy="263779"/>
            </a:xfrm>
            <a:custGeom>
              <a:avLst/>
              <a:gdLst/>
              <a:ahLst/>
              <a:cxnLst/>
              <a:rect l="l" t="t" r="r" b="b"/>
              <a:pathLst>
                <a:path w="9576" h="8360" extrusionOk="0">
                  <a:moveTo>
                    <a:pt x="4591" y="1"/>
                  </a:moveTo>
                  <a:cubicBezTo>
                    <a:pt x="2524" y="1"/>
                    <a:pt x="761" y="1004"/>
                    <a:pt x="487" y="3405"/>
                  </a:cubicBezTo>
                  <a:cubicBezTo>
                    <a:pt x="1" y="6445"/>
                    <a:pt x="1764" y="8360"/>
                    <a:pt x="4743" y="8360"/>
                  </a:cubicBezTo>
                  <a:cubicBezTo>
                    <a:pt x="7721" y="8268"/>
                    <a:pt x="9575" y="6110"/>
                    <a:pt x="8785" y="2858"/>
                  </a:cubicBezTo>
                  <a:cubicBezTo>
                    <a:pt x="8348" y="1050"/>
                    <a:pt x="6484" y="26"/>
                    <a:pt x="4804" y="26"/>
                  </a:cubicBezTo>
                  <a:cubicBezTo>
                    <a:pt x="4732" y="26"/>
                    <a:pt x="4661" y="27"/>
                    <a:pt x="4591" y="31"/>
                  </a:cubicBezTo>
                  <a:lnTo>
                    <a:pt x="45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35"/>
            <p:cNvSpPr/>
            <p:nvPr/>
          </p:nvSpPr>
          <p:spPr>
            <a:xfrm>
              <a:off x="6339157" y="1386846"/>
              <a:ext cx="73328" cy="76767"/>
            </a:xfrm>
            <a:custGeom>
              <a:avLst/>
              <a:gdLst/>
              <a:ahLst/>
              <a:cxnLst/>
              <a:rect l="l" t="t" r="r" b="b"/>
              <a:pathLst>
                <a:path w="2324" h="2433" extrusionOk="0">
                  <a:moveTo>
                    <a:pt x="1001" y="0"/>
                  </a:moveTo>
                  <a:cubicBezTo>
                    <a:pt x="930" y="0"/>
                    <a:pt x="868" y="1"/>
                    <a:pt x="821" y="1"/>
                  </a:cubicBezTo>
                  <a:cubicBezTo>
                    <a:pt x="0" y="1"/>
                    <a:pt x="152" y="1034"/>
                    <a:pt x="943" y="1034"/>
                  </a:cubicBezTo>
                  <a:cubicBezTo>
                    <a:pt x="943" y="1034"/>
                    <a:pt x="973" y="1551"/>
                    <a:pt x="973" y="2433"/>
                  </a:cubicBezTo>
                  <a:lnTo>
                    <a:pt x="1581" y="2433"/>
                  </a:lnTo>
                  <a:cubicBezTo>
                    <a:pt x="1581" y="1977"/>
                    <a:pt x="1551" y="974"/>
                    <a:pt x="1551" y="974"/>
                  </a:cubicBezTo>
                  <a:lnTo>
                    <a:pt x="1551" y="974"/>
                  </a:lnTo>
                  <a:cubicBezTo>
                    <a:pt x="1596" y="979"/>
                    <a:pt x="1639" y="982"/>
                    <a:pt x="1681" y="982"/>
                  </a:cubicBezTo>
                  <a:cubicBezTo>
                    <a:pt x="2089" y="982"/>
                    <a:pt x="2324" y="718"/>
                    <a:pt x="2158" y="305"/>
                  </a:cubicBezTo>
                  <a:cubicBezTo>
                    <a:pt x="2081" y="22"/>
                    <a:pt x="1395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35"/>
            <p:cNvSpPr/>
            <p:nvPr/>
          </p:nvSpPr>
          <p:spPr>
            <a:xfrm>
              <a:off x="6350326" y="1708138"/>
              <a:ext cx="73833" cy="76105"/>
            </a:xfrm>
            <a:custGeom>
              <a:avLst/>
              <a:gdLst/>
              <a:ahLst/>
              <a:cxnLst/>
              <a:rect l="l" t="t" r="r" b="b"/>
              <a:pathLst>
                <a:path w="2340" h="2412" extrusionOk="0">
                  <a:moveTo>
                    <a:pt x="710" y="0"/>
                  </a:moveTo>
                  <a:cubicBezTo>
                    <a:pt x="710" y="456"/>
                    <a:pt x="771" y="1459"/>
                    <a:pt x="771" y="1459"/>
                  </a:cubicBezTo>
                  <a:cubicBezTo>
                    <a:pt x="726" y="1454"/>
                    <a:pt x="682" y="1451"/>
                    <a:pt x="640" y="1451"/>
                  </a:cubicBezTo>
                  <a:cubicBezTo>
                    <a:pt x="233" y="1451"/>
                    <a:pt x="0" y="1715"/>
                    <a:pt x="193" y="2128"/>
                  </a:cubicBezTo>
                  <a:cubicBezTo>
                    <a:pt x="254" y="2371"/>
                    <a:pt x="693" y="2412"/>
                    <a:pt x="1069" y="2412"/>
                  </a:cubicBezTo>
                  <a:cubicBezTo>
                    <a:pt x="1257" y="2412"/>
                    <a:pt x="1430" y="2402"/>
                    <a:pt x="1531" y="2402"/>
                  </a:cubicBezTo>
                  <a:cubicBezTo>
                    <a:pt x="2340" y="2372"/>
                    <a:pt x="2174" y="1368"/>
                    <a:pt x="1413" y="1368"/>
                  </a:cubicBezTo>
                  <a:cubicBezTo>
                    <a:pt x="1402" y="1368"/>
                    <a:pt x="1390" y="1368"/>
                    <a:pt x="1379" y="1368"/>
                  </a:cubicBezTo>
                  <a:cubicBezTo>
                    <a:pt x="1349" y="912"/>
                    <a:pt x="1318" y="456"/>
                    <a:pt x="1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35"/>
            <p:cNvSpPr/>
            <p:nvPr/>
          </p:nvSpPr>
          <p:spPr>
            <a:xfrm>
              <a:off x="6502186" y="1539147"/>
              <a:ext cx="77682" cy="61023"/>
            </a:xfrm>
            <a:custGeom>
              <a:avLst/>
              <a:gdLst/>
              <a:ahLst/>
              <a:cxnLst/>
              <a:rect l="l" t="t" r="r" b="b"/>
              <a:pathLst>
                <a:path w="2462" h="1934" extrusionOk="0">
                  <a:moveTo>
                    <a:pt x="1846" y="0"/>
                  </a:moveTo>
                  <a:cubicBezTo>
                    <a:pt x="1510" y="0"/>
                    <a:pt x="1353" y="300"/>
                    <a:pt x="1429" y="706"/>
                  </a:cubicBezTo>
                  <a:cubicBezTo>
                    <a:pt x="1429" y="706"/>
                    <a:pt x="457" y="736"/>
                    <a:pt x="1" y="767"/>
                  </a:cubicBezTo>
                  <a:lnTo>
                    <a:pt x="31" y="1375"/>
                  </a:lnTo>
                  <a:cubicBezTo>
                    <a:pt x="882" y="1314"/>
                    <a:pt x="1429" y="1314"/>
                    <a:pt x="1429" y="1314"/>
                  </a:cubicBezTo>
                  <a:cubicBezTo>
                    <a:pt x="1445" y="1720"/>
                    <a:pt x="1726" y="1934"/>
                    <a:pt x="1986" y="1934"/>
                  </a:cubicBezTo>
                  <a:cubicBezTo>
                    <a:pt x="2233" y="1934"/>
                    <a:pt x="2462" y="1743"/>
                    <a:pt x="2432" y="1344"/>
                  </a:cubicBezTo>
                  <a:cubicBezTo>
                    <a:pt x="2402" y="1071"/>
                    <a:pt x="2402" y="128"/>
                    <a:pt x="2068" y="37"/>
                  </a:cubicBezTo>
                  <a:cubicBezTo>
                    <a:pt x="1987" y="12"/>
                    <a:pt x="1913" y="0"/>
                    <a:pt x="1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35"/>
            <p:cNvSpPr/>
            <p:nvPr/>
          </p:nvSpPr>
          <p:spPr>
            <a:xfrm>
              <a:off x="6469592" y="1664029"/>
              <a:ext cx="85318" cy="69289"/>
            </a:xfrm>
            <a:custGeom>
              <a:avLst/>
              <a:gdLst/>
              <a:ahLst/>
              <a:cxnLst/>
              <a:rect l="l" t="t" r="r" b="b"/>
              <a:pathLst>
                <a:path w="2704" h="2196" extrusionOk="0">
                  <a:moveTo>
                    <a:pt x="335" y="0"/>
                  </a:moveTo>
                  <a:lnTo>
                    <a:pt x="0" y="517"/>
                  </a:lnTo>
                  <a:cubicBezTo>
                    <a:pt x="365" y="760"/>
                    <a:pt x="1216" y="1307"/>
                    <a:pt x="1216" y="1307"/>
                  </a:cubicBezTo>
                  <a:cubicBezTo>
                    <a:pt x="882" y="1672"/>
                    <a:pt x="942" y="2098"/>
                    <a:pt x="1398" y="2189"/>
                  </a:cubicBezTo>
                  <a:cubicBezTo>
                    <a:pt x="1418" y="2194"/>
                    <a:pt x="1438" y="2196"/>
                    <a:pt x="1459" y="2196"/>
                  </a:cubicBezTo>
                  <a:cubicBezTo>
                    <a:pt x="1815" y="2196"/>
                    <a:pt x="2258" y="1476"/>
                    <a:pt x="2401" y="1246"/>
                  </a:cubicBezTo>
                  <a:cubicBezTo>
                    <a:pt x="2704" y="803"/>
                    <a:pt x="2405" y="440"/>
                    <a:pt x="2037" y="440"/>
                  </a:cubicBezTo>
                  <a:cubicBezTo>
                    <a:pt x="1849" y="440"/>
                    <a:pt x="1643" y="534"/>
                    <a:pt x="1490" y="760"/>
                  </a:cubicBezTo>
                  <a:cubicBezTo>
                    <a:pt x="1490" y="760"/>
                    <a:pt x="1034" y="517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35"/>
            <p:cNvSpPr/>
            <p:nvPr/>
          </p:nvSpPr>
          <p:spPr>
            <a:xfrm>
              <a:off x="6207775" y="1435310"/>
              <a:ext cx="79607" cy="76262"/>
            </a:xfrm>
            <a:custGeom>
              <a:avLst/>
              <a:gdLst/>
              <a:ahLst/>
              <a:cxnLst/>
              <a:rect l="l" t="t" r="r" b="b"/>
              <a:pathLst>
                <a:path w="2523" h="2417" extrusionOk="0">
                  <a:moveTo>
                    <a:pt x="1323" y="0"/>
                  </a:moveTo>
                  <a:cubicBezTo>
                    <a:pt x="1194" y="0"/>
                    <a:pt x="1051" y="58"/>
                    <a:pt x="912" y="197"/>
                  </a:cubicBezTo>
                  <a:cubicBezTo>
                    <a:pt x="699" y="410"/>
                    <a:pt x="0" y="1049"/>
                    <a:pt x="183" y="1352"/>
                  </a:cubicBezTo>
                  <a:cubicBezTo>
                    <a:pt x="275" y="1584"/>
                    <a:pt x="431" y="1698"/>
                    <a:pt x="602" y="1698"/>
                  </a:cubicBezTo>
                  <a:cubicBezTo>
                    <a:pt x="766" y="1698"/>
                    <a:pt x="945" y="1592"/>
                    <a:pt x="1094" y="1383"/>
                  </a:cubicBezTo>
                  <a:cubicBezTo>
                    <a:pt x="1094" y="1383"/>
                    <a:pt x="1763" y="2112"/>
                    <a:pt x="2097" y="2416"/>
                  </a:cubicBezTo>
                  <a:lnTo>
                    <a:pt x="2523" y="1991"/>
                  </a:lnTo>
                  <a:cubicBezTo>
                    <a:pt x="1915" y="1413"/>
                    <a:pt x="1550" y="988"/>
                    <a:pt x="1550" y="988"/>
                  </a:cubicBezTo>
                  <a:cubicBezTo>
                    <a:pt x="1988" y="573"/>
                    <a:pt x="1727" y="0"/>
                    <a:pt x="1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35"/>
            <p:cNvSpPr/>
            <p:nvPr/>
          </p:nvSpPr>
          <p:spPr>
            <a:xfrm>
              <a:off x="6179000" y="1575400"/>
              <a:ext cx="79639" cy="60991"/>
            </a:xfrm>
            <a:custGeom>
              <a:avLst/>
              <a:gdLst/>
              <a:ahLst/>
              <a:cxnLst/>
              <a:rect l="l" t="t" r="r" b="b"/>
              <a:pathLst>
                <a:path w="2524" h="1933" extrusionOk="0">
                  <a:moveTo>
                    <a:pt x="615" y="1"/>
                  </a:moveTo>
                  <a:cubicBezTo>
                    <a:pt x="529" y="1"/>
                    <a:pt x="434" y="24"/>
                    <a:pt x="335" y="74"/>
                  </a:cubicBezTo>
                  <a:cubicBezTo>
                    <a:pt x="0" y="195"/>
                    <a:pt x="122" y="1137"/>
                    <a:pt x="152" y="1411"/>
                  </a:cubicBezTo>
                  <a:cubicBezTo>
                    <a:pt x="179" y="1772"/>
                    <a:pt x="388" y="1933"/>
                    <a:pt x="608" y="1933"/>
                  </a:cubicBezTo>
                  <a:cubicBezTo>
                    <a:pt x="889" y="1933"/>
                    <a:pt x="1189" y="1671"/>
                    <a:pt x="1155" y="1229"/>
                  </a:cubicBezTo>
                  <a:cubicBezTo>
                    <a:pt x="1611" y="1168"/>
                    <a:pt x="2067" y="1107"/>
                    <a:pt x="2523" y="1107"/>
                  </a:cubicBezTo>
                  <a:lnTo>
                    <a:pt x="2493" y="499"/>
                  </a:lnTo>
                  <a:cubicBezTo>
                    <a:pt x="2037" y="530"/>
                    <a:pt x="1034" y="621"/>
                    <a:pt x="1034" y="621"/>
                  </a:cubicBezTo>
                  <a:cubicBezTo>
                    <a:pt x="1080" y="248"/>
                    <a:pt x="895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35"/>
            <p:cNvSpPr/>
            <p:nvPr/>
          </p:nvSpPr>
          <p:spPr>
            <a:xfrm>
              <a:off x="6221185" y="1676492"/>
              <a:ext cx="79639" cy="76262"/>
            </a:xfrm>
            <a:custGeom>
              <a:avLst/>
              <a:gdLst/>
              <a:ahLst/>
              <a:cxnLst/>
              <a:rect l="l" t="t" r="r" b="b"/>
              <a:pathLst>
                <a:path w="2524" h="2417" extrusionOk="0">
                  <a:moveTo>
                    <a:pt x="2068" y="0"/>
                  </a:moveTo>
                  <a:cubicBezTo>
                    <a:pt x="1764" y="335"/>
                    <a:pt x="1065" y="1064"/>
                    <a:pt x="1065" y="1064"/>
                  </a:cubicBezTo>
                  <a:cubicBezTo>
                    <a:pt x="913" y="867"/>
                    <a:pt x="730" y="760"/>
                    <a:pt x="563" y="760"/>
                  </a:cubicBezTo>
                  <a:cubicBezTo>
                    <a:pt x="396" y="760"/>
                    <a:pt x="244" y="867"/>
                    <a:pt x="153" y="1095"/>
                  </a:cubicBezTo>
                  <a:cubicBezTo>
                    <a:pt x="1" y="1399"/>
                    <a:pt x="700" y="2006"/>
                    <a:pt x="882" y="2219"/>
                  </a:cubicBezTo>
                  <a:cubicBezTo>
                    <a:pt x="1022" y="2359"/>
                    <a:pt x="1164" y="2417"/>
                    <a:pt x="1293" y="2417"/>
                  </a:cubicBezTo>
                  <a:cubicBezTo>
                    <a:pt x="1699" y="2417"/>
                    <a:pt x="1966" y="1844"/>
                    <a:pt x="1551" y="1429"/>
                  </a:cubicBezTo>
                  <a:cubicBezTo>
                    <a:pt x="1855" y="1095"/>
                    <a:pt x="2159" y="760"/>
                    <a:pt x="2524" y="426"/>
                  </a:cubicBezTo>
                  <a:lnTo>
                    <a:pt x="2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35"/>
            <p:cNvSpPr/>
            <p:nvPr/>
          </p:nvSpPr>
          <p:spPr>
            <a:xfrm>
              <a:off x="6458076" y="1419912"/>
              <a:ext cx="79639" cy="77272"/>
            </a:xfrm>
            <a:custGeom>
              <a:avLst/>
              <a:gdLst/>
              <a:ahLst/>
              <a:cxnLst/>
              <a:rect l="l" t="t" r="r" b="b"/>
              <a:pathLst>
                <a:path w="2524" h="2449" extrusionOk="0">
                  <a:moveTo>
                    <a:pt x="925" y="1"/>
                  </a:moveTo>
                  <a:cubicBezTo>
                    <a:pt x="862" y="1"/>
                    <a:pt x="806" y="15"/>
                    <a:pt x="760" y="47"/>
                  </a:cubicBezTo>
                  <a:cubicBezTo>
                    <a:pt x="335" y="290"/>
                    <a:pt x="426" y="716"/>
                    <a:pt x="882" y="929"/>
                  </a:cubicBezTo>
                  <a:cubicBezTo>
                    <a:pt x="882" y="929"/>
                    <a:pt x="274" y="1719"/>
                    <a:pt x="0" y="2084"/>
                  </a:cubicBezTo>
                  <a:lnTo>
                    <a:pt x="487" y="2448"/>
                  </a:lnTo>
                  <a:cubicBezTo>
                    <a:pt x="760" y="2084"/>
                    <a:pt x="1034" y="1719"/>
                    <a:pt x="1338" y="1354"/>
                  </a:cubicBezTo>
                  <a:cubicBezTo>
                    <a:pt x="1482" y="1464"/>
                    <a:pt x="1630" y="1510"/>
                    <a:pt x="1764" y="1510"/>
                  </a:cubicBezTo>
                  <a:cubicBezTo>
                    <a:pt x="2223" y="1510"/>
                    <a:pt x="2524" y="970"/>
                    <a:pt x="2007" y="594"/>
                  </a:cubicBezTo>
                  <a:cubicBezTo>
                    <a:pt x="1826" y="440"/>
                    <a:pt x="1274" y="1"/>
                    <a:pt x="9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8" name="Google Shape;4308;p35"/>
          <p:cNvGrpSpPr/>
          <p:nvPr/>
        </p:nvGrpSpPr>
        <p:grpSpPr>
          <a:xfrm>
            <a:off x="8429138" y="324321"/>
            <a:ext cx="400868" cy="397397"/>
            <a:chOff x="6101025" y="1566496"/>
            <a:chExt cx="400868" cy="397397"/>
          </a:xfrm>
        </p:grpSpPr>
        <p:sp>
          <p:nvSpPr>
            <p:cNvPr id="4309" name="Google Shape;4309;p35"/>
            <p:cNvSpPr/>
            <p:nvPr/>
          </p:nvSpPr>
          <p:spPr>
            <a:xfrm>
              <a:off x="6346530" y="1871476"/>
              <a:ext cx="57457" cy="61086"/>
            </a:xfrm>
            <a:custGeom>
              <a:avLst/>
              <a:gdLst/>
              <a:ahLst/>
              <a:cxnLst/>
              <a:rect l="l" t="t" r="r" b="b"/>
              <a:pathLst>
                <a:path w="1821" h="1936" extrusionOk="0">
                  <a:moveTo>
                    <a:pt x="426" y="1"/>
                  </a:moveTo>
                  <a:lnTo>
                    <a:pt x="1" y="213"/>
                  </a:lnTo>
                  <a:cubicBezTo>
                    <a:pt x="153" y="517"/>
                    <a:pt x="517" y="1186"/>
                    <a:pt x="517" y="1186"/>
                  </a:cubicBezTo>
                  <a:cubicBezTo>
                    <a:pt x="153" y="1338"/>
                    <a:pt x="31" y="1612"/>
                    <a:pt x="305" y="1885"/>
                  </a:cubicBezTo>
                  <a:cubicBezTo>
                    <a:pt x="346" y="1921"/>
                    <a:pt x="403" y="1936"/>
                    <a:pt x="468" y="1936"/>
                  </a:cubicBezTo>
                  <a:cubicBezTo>
                    <a:pt x="740" y="1936"/>
                    <a:pt x="1167" y="1685"/>
                    <a:pt x="1338" y="1612"/>
                  </a:cubicBezTo>
                  <a:cubicBezTo>
                    <a:pt x="1821" y="1383"/>
                    <a:pt x="1581" y="878"/>
                    <a:pt x="1171" y="878"/>
                  </a:cubicBezTo>
                  <a:cubicBezTo>
                    <a:pt x="1090" y="878"/>
                    <a:pt x="1002" y="898"/>
                    <a:pt x="912" y="943"/>
                  </a:cubicBezTo>
                  <a:cubicBezTo>
                    <a:pt x="730" y="639"/>
                    <a:pt x="548" y="335"/>
                    <a:pt x="426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35"/>
            <p:cNvSpPr/>
            <p:nvPr/>
          </p:nvSpPr>
          <p:spPr>
            <a:xfrm>
              <a:off x="6212277" y="1875326"/>
              <a:ext cx="56605" cy="61180"/>
            </a:xfrm>
            <a:custGeom>
              <a:avLst/>
              <a:gdLst/>
              <a:ahLst/>
              <a:cxnLst/>
              <a:rect l="l" t="t" r="r" b="b"/>
              <a:pathLst>
                <a:path w="1794" h="1939" extrusionOk="0">
                  <a:moveTo>
                    <a:pt x="1338" y="0"/>
                  </a:moveTo>
                  <a:cubicBezTo>
                    <a:pt x="1064" y="608"/>
                    <a:pt x="882" y="973"/>
                    <a:pt x="882" y="973"/>
                  </a:cubicBezTo>
                  <a:cubicBezTo>
                    <a:pt x="795" y="929"/>
                    <a:pt x="710" y="910"/>
                    <a:pt x="633" y="910"/>
                  </a:cubicBezTo>
                  <a:cubicBezTo>
                    <a:pt x="224" y="910"/>
                    <a:pt x="1" y="1437"/>
                    <a:pt x="486" y="1642"/>
                  </a:cubicBezTo>
                  <a:cubicBezTo>
                    <a:pt x="631" y="1714"/>
                    <a:pt x="1061" y="1938"/>
                    <a:pt x="1324" y="1938"/>
                  </a:cubicBezTo>
                  <a:cubicBezTo>
                    <a:pt x="1394" y="1938"/>
                    <a:pt x="1452" y="1923"/>
                    <a:pt x="1490" y="1885"/>
                  </a:cubicBezTo>
                  <a:cubicBezTo>
                    <a:pt x="1794" y="1611"/>
                    <a:pt x="1642" y="1307"/>
                    <a:pt x="1277" y="1216"/>
                  </a:cubicBezTo>
                  <a:cubicBezTo>
                    <a:pt x="1277" y="1216"/>
                    <a:pt x="1611" y="517"/>
                    <a:pt x="1763" y="213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35"/>
            <p:cNvSpPr/>
            <p:nvPr/>
          </p:nvSpPr>
          <p:spPr>
            <a:xfrm>
              <a:off x="6128570" y="1694944"/>
              <a:ext cx="63578" cy="46603"/>
            </a:xfrm>
            <a:custGeom>
              <a:avLst/>
              <a:gdLst/>
              <a:ahLst/>
              <a:cxnLst/>
              <a:rect l="l" t="t" r="r" b="b"/>
              <a:pathLst>
                <a:path w="2015" h="1477" extrusionOk="0">
                  <a:moveTo>
                    <a:pt x="614" y="1"/>
                  </a:moveTo>
                  <a:cubicBezTo>
                    <a:pt x="596" y="1"/>
                    <a:pt x="576" y="1"/>
                    <a:pt x="556" y="3"/>
                  </a:cubicBezTo>
                  <a:cubicBezTo>
                    <a:pt x="282" y="33"/>
                    <a:pt x="161" y="732"/>
                    <a:pt x="100" y="945"/>
                  </a:cubicBezTo>
                  <a:cubicBezTo>
                    <a:pt x="1" y="1291"/>
                    <a:pt x="188" y="1477"/>
                    <a:pt x="405" y="1477"/>
                  </a:cubicBezTo>
                  <a:cubicBezTo>
                    <a:pt x="587" y="1477"/>
                    <a:pt x="790" y="1345"/>
                    <a:pt x="860" y="1067"/>
                  </a:cubicBezTo>
                  <a:cubicBezTo>
                    <a:pt x="1194" y="1128"/>
                    <a:pt x="1559" y="1219"/>
                    <a:pt x="1893" y="1310"/>
                  </a:cubicBezTo>
                  <a:lnTo>
                    <a:pt x="2015" y="854"/>
                  </a:lnTo>
                  <a:cubicBezTo>
                    <a:pt x="1711" y="763"/>
                    <a:pt x="951" y="580"/>
                    <a:pt x="951" y="580"/>
                  </a:cubicBezTo>
                  <a:cubicBezTo>
                    <a:pt x="1095" y="263"/>
                    <a:pt x="966" y="1"/>
                    <a:pt x="614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35"/>
            <p:cNvSpPr/>
            <p:nvPr/>
          </p:nvSpPr>
          <p:spPr>
            <a:xfrm>
              <a:off x="6211299" y="1597322"/>
              <a:ext cx="50295" cy="62253"/>
            </a:xfrm>
            <a:custGeom>
              <a:avLst/>
              <a:gdLst/>
              <a:ahLst/>
              <a:cxnLst/>
              <a:rect l="l" t="t" r="r" b="b"/>
              <a:pathLst>
                <a:path w="1594" h="1973" extrusionOk="0">
                  <a:moveTo>
                    <a:pt x="1108" y="1"/>
                  </a:moveTo>
                  <a:cubicBezTo>
                    <a:pt x="1041" y="1"/>
                    <a:pt x="966" y="18"/>
                    <a:pt x="882" y="57"/>
                  </a:cubicBezTo>
                  <a:cubicBezTo>
                    <a:pt x="669" y="149"/>
                    <a:pt x="1" y="422"/>
                    <a:pt x="31" y="696"/>
                  </a:cubicBezTo>
                  <a:cubicBezTo>
                    <a:pt x="31" y="939"/>
                    <a:pt x="180" y="1060"/>
                    <a:pt x="369" y="1060"/>
                  </a:cubicBezTo>
                  <a:cubicBezTo>
                    <a:pt x="463" y="1060"/>
                    <a:pt x="568" y="1030"/>
                    <a:pt x="669" y="969"/>
                  </a:cubicBezTo>
                  <a:cubicBezTo>
                    <a:pt x="669" y="969"/>
                    <a:pt x="973" y="1638"/>
                    <a:pt x="1125" y="1972"/>
                  </a:cubicBezTo>
                  <a:lnTo>
                    <a:pt x="1551" y="1790"/>
                  </a:lnTo>
                  <a:cubicBezTo>
                    <a:pt x="1399" y="1456"/>
                    <a:pt x="1247" y="1152"/>
                    <a:pt x="1125" y="817"/>
                  </a:cubicBezTo>
                  <a:cubicBezTo>
                    <a:pt x="1594" y="609"/>
                    <a:pt x="1505" y="1"/>
                    <a:pt x="1108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35"/>
            <p:cNvSpPr/>
            <p:nvPr/>
          </p:nvSpPr>
          <p:spPr>
            <a:xfrm>
              <a:off x="6406005" y="1663676"/>
              <a:ext cx="64272" cy="53418"/>
            </a:xfrm>
            <a:custGeom>
              <a:avLst/>
              <a:gdLst/>
              <a:ahLst/>
              <a:cxnLst/>
              <a:rect l="l" t="t" r="r" b="b"/>
              <a:pathLst>
                <a:path w="2037" h="1693" extrusionOk="0">
                  <a:moveTo>
                    <a:pt x="1168" y="0"/>
                  </a:moveTo>
                  <a:cubicBezTo>
                    <a:pt x="888" y="0"/>
                    <a:pt x="649" y="360"/>
                    <a:pt x="882" y="720"/>
                  </a:cubicBezTo>
                  <a:cubicBezTo>
                    <a:pt x="882" y="720"/>
                    <a:pt x="547" y="964"/>
                    <a:pt x="0" y="1298"/>
                  </a:cubicBezTo>
                  <a:lnTo>
                    <a:pt x="243" y="1693"/>
                  </a:lnTo>
                  <a:cubicBezTo>
                    <a:pt x="547" y="1511"/>
                    <a:pt x="1186" y="1085"/>
                    <a:pt x="1186" y="1085"/>
                  </a:cubicBezTo>
                  <a:cubicBezTo>
                    <a:pt x="1273" y="1295"/>
                    <a:pt x="1410" y="1414"/>
                    <a:pt x="1552" y="1414"/>
                  </a:cubicBezTo>
                  <a:cubicBezTo>
                    <a:pt x="1657" y="1414"/>
                    <a:pt x="1764" y="1349"/>
                    <a:pt x="1854" y="1207"/>
                  </a:cubicBezTo>
                  <a:cubicBezTo>
                    <a:pt x="2037" y="994"/>
                    <a:pt x="1611" y="416"/>
                    <a:pt x="1520" y="234"/>
                  </a:cubicBezTo>
                  <a:cubicBezTo>
                    <a:pt x="1419" y="68"/>
                    <a:pt x="1289" y="0"/>
                    <a:pt x="1168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35"/>
            <p:cNvSpPr/>
            <p:nvPr/>
          </p:nvSpPr>
          <p:spPr>
            <a:xfrm>
              <a:off x="6415597" y="1794143"/>
              <a:ext cx="65219" cy="46982"/>
            </a:xfrm>
            <a:custGeom>
              <a:avLst/>
              <a:gdLst/>
              <a:ahLst/>
              <a:cxnLst/>
              <a:rect l="l" t="t" r="r" b="b"/>
              <a:pathLst>
                <a:path w="2067" h="1489" extrusionOk="0">
                  <a:moveTo>
                    <a:pt x="1566" y="1"/>
                  </a:moveTo>
                  <a:cubicBezTo>
                    <a:pt x="1383" y="1"/>
                    <a:pt x="1227" y="165"/>
                    <a:pt x="1185" y="415"/>
                  </a:cubicBezTo>
                  <a:cubicBezTo>
                    <a:pt x="1185" y="415"/>
                    <a:pt x="456" y="142"/>
                    <a:pt x="152" y="20"/>
                  </a:cubicBezTo>
                  <a:lnTo>
                    <a:pt x="0" y="476"/>
                  </a:lnTo>
                  <a:cubicBezTo>
                    <a:pt x="608" y="689"/>
                    <a:pt x="1003" y="841"/>
                    <a:pt x="1003" y="841"/>
                  </a:cubicBezTo>
                  <a:cubicBezTo>
                    <a:pt x="868" y="1208"/>
                    <a:pt x="1113" y="1489"/>
                    <a:pt x="1357" y="1489"/>
                  </a:cubicBezTo>
                  <a:cubicBezTo>
                    <a:pt x="1497" y="1489"/>
                    <a:pt x="1636" y="1397"/>
                    <a:pt x="1702" y="1175"/>
                  </a:cubicBezTo>
                  <a:cubicBezTo>
                    <a:pt x="1793" y="962"/>
                    <a:pt x="2067" y="294"/>
                    <a:pt x="1824" y="111"/>
                  </a:cubicBezTo>
                  <a:cubicBezTo>
                    <a:pt x="1738" y="35"/>
                    <a:pt x="1649" y="1"/>
                    <a:pt x="1566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35"/>
            <p:cNvSpPr/>
            <p:nvPr/>
          </p:nvSpPr>
          <p:spPr>
            <a:xfrm>
              <a:off x="6330691" y="1599594"/>
              <a:ext cx="50389" cy="62853"/>
            </a:xfrm>
            <a:custGeom>
              <a:avLst/>
              <a:gdLst/>
              <a:ahLst/>
              <a:cxnLst/>
              <a:rect l="l" t="t" r="r" b="b"/>
              <a:pathLst>
                <a:path w="1597" h="1992" extrusionOk="0">
                  <a:moveTo>
                    <a:pt x="508" y="0"/>
                  </a:moveTo>
                  <a:cubicBezTo>
                    <a:pt x="96" y="0"/>
                    <a:pt x="1" y="621"/>
                    <a:pt x="503" y="806"/>
                  </a:cubicBezTo>
                  <a:cubicBezTo>
                    <a:pt x="503" y="806"/>
                    <a:pt x="381" y="1201"/>
                    <a:pt x="107" y="1809"/>
                  </a:cubicBezTo>
                  <a:lnTo>
                    <a:pt x="533" y="1991"/>
                  </a:lnTo>
                  <a:cubicBezTo>
                    <a:pt x="655" y="1657"/>
                    <a:pt x="958" y="958"/>
                    <a:pt x="958" y="958"/>
                  </a:cubicBezTo>
                  <a:cubicBezTo>
                    <a:pt x="1058" y="1018"/>
                    <a:pt x="1158" y="1048"/>
                    <a:pt x="1246" y="1048"/>
                  </a:cubicBezTo>
                  <a:cubicBezTo>
                    <a:pt x="1429" y="1048"/>
                    <a:pt x="1566" y="920"/>
                    <a:pt x="1566" y="654"/>
                  </a:cubicBezTo>
                  <a:cubicBezTo>
                    <a:pt x="1597" y="380"/>
                    <a:pt x="928" y="137"/>
                    <a:pt x="715" y="46"/>
                  </a:cubicBezTo>
                  <a:cubicBezTo>
                    <a:pt x="640" y="14"/>
                    <a:pt x="570" y="0"/>
                    <a:pt x="508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35"/>
            <p:cNvSpPr/>
            <p:nvPr/>
          </p:nvSpPr>
          <p:spPr>
            <a:xfrm>
              <a:off x="6133460" y="1808183"/>
              <a:ext cx="66386" cy="52914"/>
            </a:xfrm>
            <a:custGeom>
              <a:avLst/>
              <a:gdLst/>
              <a:ahLst/>
              <a:cxnLst/>
              <a:rect l="l" t="t" r="r" b="b"/>
              <a:pathLst>
                <a:path w="2104" h="1677" extrusionOk="0">
                  <a:moveTo>
                    <a:pt x="1860" y="1"/>
                  </a:moveTo>
                  <a:cubicBezTo>
                    <a:pt x="1556" y="183"/>
                    <a:pt x="1252" y="396"/>
                    <a:pt x="918" y="548"/>
                  </a:cubicBezTo>
                  <a:cubicBezTo>
                    <a:pt x="811" y="367"/>
                    <a:pt x="653" y="291"/>
                    <a:pt x="507" y="291"/>
                  </a:cubicBezTo>
                  <a:cubicBezTo>
                    <a:pt x="234" y="291"/>
                    <a:pt x="1" y="556"/>
                    <a:pt x="218" y="912"/>
                  </a:cubicBezTo>
                  <a:cubicBezTo>
                    <a:pt x="335" y="1087"/>
                    <a:pt x="672" y="1676"/>
                    <a:pt x="941" y="1676"/>
                  </a:cubicBezTo>
                  <a:cubicBezTo>
                    <a:pt x="953" y="1676"/>
                    <a:pt x="966" y="1675"/>
                    <a:pt x="978" y="1672"/>
                  </a:cubicBezTo>
                  <a:cubicBezTo>
                    <a:pt x="1343" y="1581"/>
                    <a:pt x="1404" y="1277"/>
                    <a:pt x="1161" y="973"/>
                  </a:cubicBezTo>
                  <a:cubicBezTo>
                    <a:pt x="1161" y="973"/>
                    <a:pt x="1799" y="608"/>
                    <a:pt x="2103" y="426"/>
                  </a:cubicBezTo>
                  <a:lnTo>
                    <a:pt x="1860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35"/>
            <p:cNvSpPr/>
            <p:nvPr/>
          </p:nvSpPr>
          <p:spPr>
            <a:xfrm>
              <a:off x="6155673" y="1636510"/>
              <a:ext cx="302147" cy="263779"/>
            </a:xfrm>
            <a:custGeom>
              <a:avLst/>
              <a:gdLst/>
              <a:ahLst/>
              <a:cxnLst/>
              <a:rect l="l" t="t" r="r" b="b"/>
              <a:pathLst>
                <a:path w="9576" h="8360" extrusionOk="0">
                  <a:moveTo>
                    <a:pt x="4591" y="1"/>
                  </a:moveTo>
                  <a:cubicBezTo>
                    <a:pt x="2524" y="1"/>
                    <a:pt x="761" y="1004"/>
                    <a:pt x="487" y="3405"/>
                  </a:cubicBezTo>
                  <a:cubicBezTo>
                    <a:pt x="1" y="6445"/>
                    <a:pt x="1764" y="8360"/>
                    <a:pt x="4743" y="8360"/>
                  </a:cubicBezTo>
                  <a:cubicBezTo>
                    <a:pt x="7721" y="8268"/>
                    <a:pt x="9575" y="6110"/>
                    <a:pt x="8785" y="2858"/>
                  </a:cubicBezTo>
                  <a:cubicBezTo>
                    <a:pt x="8348" y="1050"/>
                    <a:pt x="6484" y="26"/>
                    <a:pt x="4804" y="26"/>
                  </a:cubicBezTo>
                  <a:cubicBezTo>
                    <a:pt x="4732" y="26"/>
                    <a:pt x="4661" y="27"/>
                    <a:pt x="4591" y="31"/>
                  </a:cubicBezTo>
                  <a:lnTo>
                    <a:pt x="4591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35"/>
            <p:cNvSpPr/>
            <p:nvPr/>
          </p:nvSpPr>
          <p:spPr>
            <a:xfrm>
              <a:off x="6261182" y="1566496"/>
              <a:ext cx="73328" cy="76767"/>
            </a:xfrm>
            <a:custGeom>
              <a:avLst/>
              <a:gdLst/>
              <a:ahLst/>
              <a:cxnLst/>
              <a:rect l="l" t="t" r="r" b="b"/>
              <a:pathLst>
                <a:path w="2324" h="2433" extrusionOk="0">
                  <a:moveTo>
                    <a:pt x="1001" y="0"/>
                  </a:moveTo>
                  <a:cubicBezTo>
                    <a:pt x="930" y="0"/>
                    <a:pt x="868" y="1"/>
                    <a:pt x="821" y="1"/>
                  </a:cubicBezTo>
                  <a:cubicBezTo>
                    <a:pt x="0" y="1"/>
                    <a:pt x="152" y="1034"/>
                    <a:pt x="943" y="1034"/>
                  </a:cubicBezTo>
                  <a:cubicBezTo>
                    <a:pt x="943" y="1034"/>
                    <a:pt x="973" y="1551"/>
                    <a:pt x="973" y="2433"/>
                  </a:cubicBezTo>
                  <a:lnTo>
                    <a:pt x="1581" y="2433"/>
                  </a:lnTo>
                  <a:cubicBezTo>
                    <a:pt x="1581" y="1977"/>
                    <a:pt x="1551" y="974"/>
                    <a:pt x="1551" y="974"/>
                  </a:cubicBezTo>
                  <a:lnTo>
                    <a:pt x="1551" y="974"/>
                  </a:lnTo>
                  <a:cubicBezTo>
                    <a:pt x="1596" y="979"/>
                    <a:pt x="1639" y="982"/>
                    <a:pt x="1681" y="982"/>
                  </a:cubicBezTo>
                  <a:cubicBezTo>
                    <a:pt x="2089" y="982"/>
                    <a:pt x="2324" y="718"/>
                    <a:pt x="2158" y="305"/>
                  </a:cubicBezTo>
                  <a:cubicBezTo>
                    <a:pt x="2081" y="22"/>
                    <a:pt x="1395" y="0"/>
                    <a:pt x="1001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35"/>
            <p:cNvSpPr/>
            <p:nvPr/>
          </p:nvSpPr>
          <p:spPr>
            <a:xfrm>
              <a:off x="6272351" y="1887788"/>
              <a:ext cx="73833" cy="76105"/>
            </a:xfrm>
            <a:custGeom>
              <a:avLst/>
              <a:gdLst/>
              <a:ahLst/>
              <a:cxnLst/>
              <a:rect l="l" t="t" r="r" b="b"/>
              <a:pathLst>
                <a:path w="2340" h="2412" extrusionOk="0">
                  <a:moveTo>
                    <a:pt x="710" y="0"/>
                  </a:moveTo>
                  <a:cubicBezTo>
                    <a:pt x="710" y="456"/>
                    <a:pt x="771" y="1459"/>
                    <a:pt x="771" y="1459"/>
                  </a:cubicBezTo>
                  <a:cubicBezTo>
                    <a:pt x="726" y="1454"/>
                    <a:pt x="682" y="1451"/>
                    <a:pt x="640" y="1451"/>
                  </a:cubicBezTo>
                  <a:cubicBezTo>
                    <a:pt x="233" y="1451"/>
                    <a:pt x="0" y="1715"/>
                    <a:pt x="193" y="2128"/>
                  </a:cubicBezTo>
                  <a:cubicBezTo>
                    <a:pt x="254" y="2371"/>
                    <a:pt x="693" y="2412"/>
                    <a:pt x="1069" y="2412"/>
                  </a:cubicBezTo>
                  <a:cubicBezTo>
                    <a:pt x="1257" y="2412"/>
                    <a:pt x="1430" y="2402"/>
                    <a:pt x="1531" y="2402"/>
                  </a:cubicBezTo>
                  <a:cubicBezTo>
                    <a:pt x="2340" y="2372"/>
                    <a:pt x="2174" y="1368"/>
                    <a:pt x="1413" y="1368"/>
                  </a:cubicBezTo>
                  <a:cubicBezTo>
                    <a:pt x="1402" y="1368"/>
                    <a:pt x="1390" y="1368"/>
                    <a:pt x="1379" y="1368"/>
                  </a:cubicBezTo>
                  <a:cubicBezTo>
                    <a:pt x="1349" y="912"/>
                    <a:pt x="1318" y="456"/>
                    <a:pt x="1318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35"/>
            <p:cNvSpPr/>
            <p:nvPr/>
          </p:nvSpPr>
          <p:spPr>
            <a:xfrm>
              <a:off x="6424211" y="1718797"/>
              <a:ext cx="77682" cy="61023"/>
            </a:xfrm>
            <a:custGeom>
              <a:avLst/>
              <a:gdLst/>
              <a:ahLst/>
              <a:cxnLst/>
              <a:rect l="l" t="t" r="r" b="b"/>
              <a:pathLst>
                <a:path w="2462" h="1934" extrusionOk="0">
                  <a:moveTo>
                    <a:pt x="1846" y="0"/>
                  </a:moveTo>
                  <a:cubicBezTo>
                    <a:pt x="1510" y="0"/>
                    <a:pt x="1353" y="300"/>
                    <a:pt x="1429" y="706"/>
                  </a:cubicBezTo>
                  <a:cubicBezTo>
                    <a:pt x="1429" y="706"/>
                    <a:pt x="457" y="736"/>
                    <a:pt x="1" y="767"/>
                  </a:cubicBezTo>
                  <a:lnTo>
                    <a:pt x="31" y="1375"/>
                  </a:lnTo>
                  <a:cubicBezTo>
                    <a:pt x="882" y="1314"/>
                    <a:pt x="1429" y="1314"/>
                    <a:pt x="1429" y="1314"/>
                  </a:cubicBezTo>
                  <a:cubicBezTo>
                    <a:pt x="1445" y="1720"/>
                    <a:pt x="1726" y="1934"/>
                    <a:pt x="1986" y="1934"/>
                  </a:cubicBezTo>
                  <a:cubicBezTo>
                    <a:pt x="2233" y="1934"/>
                    <a:pt x="2462" y="1743"/>
                    <a:pt x="2432" y="1344"/>
                  </a:cubicBezTo>
                  <a:cubicBezTo>
                    <a:pt x="2402" y="1071"/>
                    <a:pt x="2402" y="128"/>
                    <a:pt x="2068" y="37"/>
                  </a:cubicBezTo>
                  <a:cubicBezTo>
                    <a:pt x="1987" y="12"/>
                    <a:pt x="1913" y="0"/>
                    <a:pt x="1846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35"/>
            <p:cNvSpPr/>
            <p:nvPr/>
          </p:nvSpPr>
          <p:spPr>
            <a:xfrm>
              <a:off x="6391617" y="1843679"/>
              <a:ext cx="85318" cy="69289"/>
            </a:xfrm>
            <a:custGeom>
              <a:avLst/>
              <a:gdLst/>
              <a:ahLst/>
              <a:cxnLst/>
              <a:rect l="l" t="t" r="r" b="b"/>
              <a:pathLst>
                <a:path w="2704" h="2196" extrusionOk="0">
                  <a:moveTo>
                    <a:pt x="335" y="0"/>
                  </a:moveTo>
                  <a:lnTo>
                    <a:pt x="0" y="517"/>
                  </a:lnTo>
                  <a:cubicBezTo>
                    <a:pt x="365" y="760"/>
                    <a:pt x="1216" y="1307"/>
                    <a:pt x="1216" y="1307"/>
                  </a:cubicBezTo>
                  <a:cubicBezTo>
                    <a:pt x="882" y="1672"/>
                    <a:pt x="942" y="2098"/>
                    <a:pt x="1398" y="2189"/>
                  </a:cubicBezTo>
                  <a:cubicBezTo>
                    <a:pt x="1418" y="2194"/>
                    <a:pt x="1438" y="2196"/>
                    <a:pt x="1459" y="2196"/>
                  </a:cubicBezTo>
                  <a:cubicBezTo>
                    <a:pt x="1815" y="2196"/>
                    <a:pt x="2258" y="1476"/>
                    <a:pt x="2401" y="1246"/>
                  </a:cubicBezTo>
                  <a:cubicBezTo>
                    <a:pt x="2704" y="803"/>
                    <a:pt x="2405" y="440"/>
                    <a:pt x="2037" y="440"/>
                  </a:cubicBezTo>
                  <a:cubicBezTo>
                    <a:pt x="1849" y="440"/>
                    <a:pt x="1643" y="534"/>
                    <a:pt x="1490" y="760"/>
                  </a:cubicBezTo>
                  <a:cubicBezTo>
                    <a:pt x="1490" y="760"/>
                    <a:pt x="1034" y="517"/>
                    <a:pt x="335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35"/>
            <p:cNvSpPr/>
            <p:nvPr/>
          </p:nvSpPr>
          <p:spPr>
            <a:xfrm>
              <a:off x="6129800" y="1614960"/>
              <a:ext cx="79607" cy="76262"/>
            </a:xfrm>
            <a:custGeom>
              <a:avLst/>
              <a:gdLst/>
              <a:ahLst/>
              <a:cxnLst/>
              <a:rect l="l" t="t" r="r" b="b"/>
              <a:pathLst>
                <a:path w="2523" h="2417" extrusionOk="0">
                  <a:moveTo>
                    <a:pt x="1323" y="0"/>
                  </a:moveTo>
                  <a:cubicBezTo>
                    <a:pt x="1194" y="0"/>
                    <a:pt x="1051" y="58"/>
                    <a:pt x="912" y="197"/>
                  </a:cubicBezTo>
                  <a:cubicBezTo>
                    <a:pt x="699" y="410"/>
                    <a:pt x="0" y="1049"/>
                    <a:pt x="183" y="1352"/>
                  </a:cubicBezTo>
                  <a:cubicBezTo>
                    <a:pt x="275" y="1584"/>
                    <a:pt x="431" y="1698"/>
                    <a:pt x="602" y="1698"/>
                  </a:cubicBezTo>
                  <a:cubicBezTo>
                    <a:pt x="766" y="1698"/>
                    <a:pt x="945" y="1592"/>
                    <a:pt x="1094" y="1383"/>
                  </a:cubicBezTo>
                  <a:cubicBezTo>
                    <a:pt x="1094" y="1383"/>
                    <a:pt x="1763" y="2112"/>
                    <a:pt x="2097" y="2416"/>
                  </a:cubicBezTo>
                  <a:lnTo>
                    <a:pt x="2523" y="1991"/>
                  </a:lnTo>
                  <a:cubicBezTo>
                    <a:pt x="1915" y="1413"/>
                    <a:pt x="1550" y="988"/>
                    <a:pt x="1550" y="988"/>
                  </a:cubicBezTo>
                  <a:cubicBezTo>
                    <a:pt x="1988" y="573"/>
                    <a:pt x="1727" y="0"/>
                    <a:pt x="1323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35"/>
            <p:cNvSpPr/>
            <p:nvPr/>
          </p:nvSpPr>
          <p:spPr>
            <a:xfrm>
              <a:off x="6101025" y="1755050"/>
              <a:ext cx="79639" cy="60991"/>
            </a:xfrm>
            <a:custGeom>
              <a:avLst/>
              <a:gdLst/>
              <a:ahLst/>
              <a:cxnLst/>
              <a:rect l="l" t="t" r="r" b="b"/>
              <a:pathLst>
                <a:path w="2524" h="1933" extrusionOk="0">
                  <a:moveTo>
                    <a:pt x="615" y="1"/>
                  </a:moveTo>
                  <a:cubicBezTo>
                    <a:pt x="529" y="1"/>
                    <a:pt x="434" y="24"/>
                    <a:pt x="335" y="74"/>
                  </a:cubicBezTo>
                  <a:cubicBezTo>
                    <a:pt x="0" y="195"/>
                    <a:pt x="122" y="1137"/>
                    <a:pt x="152" y="1411"/>
                  </a:cubicBezTo>
                  <a:cubicBezTo>
                    <a:pt x="179" y="1772"/>
                    <a:pt x="388" y="1933"/>
                    <a:pt x="608" y="1933"/>
                  </a:cubicBezTo>
                  <a:cubicBezTo>
                    <a:pt x="889" y="1933"/>
                    <a:pt x="1189" y="1671"/>
                    <a:pt x="1155" y="1229"/>
                  </a:cubicBezTo>
                  <a:cubicBezTo>
                    <a:pt x="1611" y="1168"/>
                    <a:pt x="2067" y="1107"/>
                    <a:pt x="2523" y="1107"/>
                  </a:cubicBezTo>
                  <a:lnTo>
                    <a:pt x="2493" y="499"/>
                  </a:lnTo>
                  <a:cubicBezTo>
                    <a:pt x="2037" y="530"/>
                    <a:pt x="1034" y="621"/>
                    <a:pt x="1034" y="621"/>
                  </a:cubicBezTo>
                  <a:cubicBezTo>
                    <a:pt x="1080" y="248"/>
                    <a:pt x="895" y="1"/>
                    <a:pt x="615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35"/>
            <p:cNvSpPr/>
            <p:nvPr/>
          </p:nvSpPr>
          <p:spPr>
            <a:xfrm>
              <a:off x="6143210" y="1856142"/>
              <a:ext cx="79639" cy="76262"/>
            </a:xfrm>
            <a:custGeom>
              <a:avLst/>
              <a:gdLst/>
              <a:ahLst/>
              <a:cxnLst/>
              <a:rect l="l" t="t" r="r" b="b"/>
              <a:pathLst>
                <a:path w="2524" h="2417" extrusionOk="0">
                  <a:moveTo>
                    <a:pt x="2068" y="0"/>
                  </a:moveTo>
                  <a:cubicBezTo>
                    <a:pt x="1764" y="335"/>
                    <a:pt x="1065" y="1064"/>
                    <a:pt x="1065" y="1064"/>
                  </a:cubicBezTo>
                  <a:cubicBezTo>
                    <a:pt x="913" y="867"/>
                    <a:pt x="730" y="760"/>
                    <a:pt x="563" y="760"/>
                  </a:cubicBezTo>
                  <a:cubicBezTo>
                    <a:pt x="396" y="760"/>
                    <a:pt x="244" y="867"/>
                    <a:pt x="153" y="1095"/>
                  </a:cubicBezTo>
                  <a:cubicBezTo>
                    <a:pt x="1" y="1399"/>
                    <a:pt x="700" y="2006"/>
                    <a:pt x="882" y="2219"/>
                  </a:cubicBezTo>
                  <a:cubicBezTo>
                    <a:pt x="1022" y="2359"/>
                    <a:pt x="1164" y="2417"/>
                    <a:pt x="1293" y="2417"/>
                  </a:cubicBezTo>
                  <a:cubicBezTo>
                    <a:pt x="1699" y="2417"/>
                    <a:pt x="1966" y="1844"/>
                    <a:pt x="1551" y="1429"/>
                  </a:cubicBezTo>
                  <a:cubicBezTo>
                    <a:pt x="1855" y="1095"/>
                    <a:pt x="2159" y="760"/>
                    <a:pt x="2524" y="426"/>
                  </a:cubicBezTo>
                  <a:lnTo>
                    <a:pt x="2068" y="0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35"/>
            <p:cNvSpPr/>
            <p:nvPr/>
          </p:nvSpPr>
          <p:spPr>
            <a:xfrm>
              <a:off x="6380101" y="1599562"/>
              <a:ext cx="79639" cy="77272"/>
            </a:xfrm>
            <a:custGeom>
              <a:avLst/>
              <a:gdLst/>
              <a:ahLst/>
              <a:cxnLst/>
              <a:rect l="l" t="t" r="r" b="b"/>
              <a:pathLst>
                <a:path w="2524" h="2449" extrusionOk="0">
                  <a:moveTo>
                    <a:pt x="925" y="1"/>
                  </a:moveTo>
                  <a:cubicBezTo>
                    <a:pt x="862" y="1"/>
                    <a:pt x="806" y="15"/>
                    <a:pt x="760" y="47"/>
                  </a:cubicBezTo>
                  <a:cubicBezTo>
                    <a:pt x="335" y="290"/>
                    <a:pt x="426" y="716"/>
                    <a:pt x="882" y="929"/>
                  </a:cubicBezTo>
                  <a:cubicBezTo>
                    <a:pt x="882" y="929"/>
                    <a:pt x="274" y="1719"/>
                    <a:pt x="0" y="2084"/>
                  </a:cubicBezTo>
                  <a:lnTo>
                    <a:pt x="487" y="2448"/>
                  </a:lnTo>
                  <a:cubicBezTo>
                    <a:pt x="760" y="2084"/>
                    <a:pt x="1034" y="1719"/>
                    <a:pt x="1338" y="1354"/>
                  </a:cubicBezTo>
                  <a:cubicBezTo>
                    <a:pt x="1482" y="1464"/>
                    <a:pt x="1630" y="1510"/>
                    <a:pt x="1764" y="1510"/>
                  </a:cubicBezTo>
                  <a:cubicBezTo>
                    <a:pt x="2223" y="1510"/>
                    <a:pt x="2524" y="970"/>
                    <a:pt x="2007" y="594"/>
                  </a:cubicBezTo>
                  <a:cubicBezTo>
                    <a:pt x="1826" y="440"/>
                    <a:pt x="1274" y="1"/>
                    <a:pt x="925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6" name="Google Shape;4326;p35"/>
          <p:cNvGrpSpPr/>
          <p:nvPr/>
        </p:nvGrpSpPr>
        <p:grpSpPr>
          <a:xfrm>
            <a:off x="8573645" y="1017735"/>
            <a:ext cx="300659" cy="297030"/>
            <a:chOff x="361345" y="2362310"/>
            <a:chExt cx="300659" cy="297030"/>
          </a:xfrm>
        </p:grpSpPr>
        <p:sp>
          <p:nvSpPr>
            <p:cNvPr id="4327" name="Google Shape;4327;p35"/>
            <p:cNvSpPr/>
            <p:nvPr/>
          </p:nvSpPr>
          <p:spPr>
            <a:xfrm>
              <a:off x="546428" y="2590745"/>
              <a:ext cx="41839" cy="45562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35"/>
            <p:cNvSpPr/>
            <p:nvPr/>
          </p:nvSpPr>
          <p:spPr>
            <a:xfrm>
              <a:off x="445084" y="2593616"/>
              <a:ext cx="41902" cy="45688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35"/>
            <p:cNvSpPr/>
            <p:nvPr/>
          </p:nvSpPr>
          <p:spPr>
            <a:xfrm>
              <a:off x="382232" y="2458070"/>
              <a:ext cx="48181" cy="34771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35"/>
            <p:cNvSpPr/>
            <p:nvPr/>
          </p:nvSpPr>
          <p:spPr>
            <a:xfrm>
              <a:off x="444768" y="2385027"/>
              <a:ext cx="37327" cy="46571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35"/>
            <p:cNvSpPr/>
            <p:nvPr/>
          </p:nvSpPr>
          <p:spPr>
            <a:xfrm>
              <a:off x="590538" y="2434469"/>
              <a:ext cx="47991" cy="40261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35"/>
            <p:cNvSpPr/>
            <p:nvPr/>
          </p:nvSpPr>
          <p:spPr>
            <a:xfrm>
              <a:off x="597258" y="2532406"/>
              <a:ext cx="48938" cy="35118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35"/>
            <p:cNvSpPr/>
            <p:nvPr/>
          </p:nvSpPr>
          <p:spPr>
            <a:xfrm>
              <a:off x="534785" y="2386321"/>
              <a:ext cx="37579" cy="46224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35"/>
            <p:cNvSpPr/>
            <p:nvPr/>
          </p:nvSpPr>
          <p:spPr>
            <a:xfrm>
              <a:off x="386145" y="2542786"/>
              <a:ext cx="49064" cy="39409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35"/>
            <p:cNvSpPr/>
            <p:nvPr/>
          </p:nvSpPr>
          <p:spPr>
            <a:xfrm>
              <a:off x="402583" y="2414181"/>
              <a:ext cx="227304" cy="196761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35"/>
            <p:cNvSpPr/>
            <p:nvPr/>
          </p:nvSpPr>
          <p:spPr>
            <a:xfrm>
              <a:off x="482157" y="2362310"/>
              <a:ext cx="55122" cy="56794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35"/>
            <p:cNvSpPr/>
            <p:nvPr/>
          </p:nvSpPr>
          <p:spPr>
            <a:xfrm>
              <a:off x="490140" y="2602262"/>
              <a:ext cx="55375" cy="57078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35"/>
            <p:cNvSpPr/>
            <p:nvPr/>
          </p:nvSpPr>
          <p:spPr>
            <a:xfrm>
              <a:off x="603001" y="2475644"/>
              <a:ext cx="59003" cy="46098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35"/>
            <p:cNvSpPr/>
            <p:nvPr/>
          </p:nvSpPr>
          <p:spPr>
            <a:xfrm>
              <a:off x="579021" y="2569669"/>
              <a:ext cx="64493" cy="51935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35"/>
            <p:cNvSpPr/>
            <p:nvPr/>
          </p:nvSpPr>
          <p:spPr>
            <a:xfrm>
              <a:off x="383400" y="2397269"/>
              <a:ext cx="59476" cy="57331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35"/>
            <p:cNvSpPr/>
            <p:nvPr/>
          </p:nvSpPr>
          <p:spPr>
            <a:xfrm>
              <a:off x="361345" y="2502873"/>
              <a:ext cx="60423" cy="46414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35"/>
            <p:cNvSpPr/>
            <p:nvPr/>
          </p:nvSpPr>
          <p:spPr>
            <a:xfrm>
              <a:off x="392991" y="2579229"/>
              <a:ext cx="60455" cy="57362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35"/>
            <p:cNvSpPr/>
            <p:nvPr/>
          </p:nvSpPr>
          <p:spPr>
            <a:xfrm>
              <a:off x="570407" y="2386415"/>
              <a:ext cx="60423" cy="58593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44" name="Google Shape;4344;p35"/>
          <p:cNvGrpSpPr/>
          <p:nvPr/>
        </p:nvGrpSpPr>
        <p:grpSpPr>
          <a:xfrm>
            <a:off x="8490474" y="4079791"/>
            <a:ext cx="535153" cy="529032"/>
            <a:chOff x="17130199" y="4920241"/>
            <a:chExt cx="535153" cy="529032"/>
          </a:xfrm>
        </p:grpSpPr>
        <p:sp>
          <p:nvSpPr>
            <p:cNvPr id="4345" name="Google Shape;4345;p35"/>
            <p:cNvSpPr/>
            <p:nvPr/>
          </p:nvSpPr>
          <p:spPr>
            <a:xfrm>
              <a:off x="17262528" y="5326976"/>
              <a:ext cx="76767" cy="81248"/>
            </a:xfrm>
            <a:custGeom>
              <a:avLst/>
              <a:gdLst/>
              <a:ahLst/>
              <a:cxnLst/>
              <a:rect l="l" t="t" r="r" b="b"/>
              <a:pathLst>
                <a:path w="2433" h="2575" extrusionOk="0">
                  <a:moveTo>
                    <a:pt x="1855" y="0"/>
                  </a:moveTo>
                  <a:cubicBezTo>
                    <a:pt x="1642" y="426"/>
                    <a:pt x="1429" y="851"/>
                    <a:pt x="1186" y="1246"/>
                  </a:cubicBezTo>
                  <a:cubicBezTo>
                    <a:pt x="1065" y="1186"/>
                    <a:pt x="948" y="1160"/>
                    <a:pt x="841" y="1160"/>
                  </a:cubicBezTo>
                  <a:cubicBezTo>
                    <a:pt x="301" y="1160"/>
                    <a:pt x="0" y="1824"/>
                    <a:pt x="609" y="2128"/>
                  </a:cubicBezTo>
                  <a:cubicBezTo>
                    <a:pt x="824" y="2248"/>
                    <a:pt x="1398" y="2575"/>
                    <a:pt x="1750" y="2575"/>
                  </a:cubicBezTo>
                  <a:cubicBezTo>
                    <a:pt x="1846" y="2575"/>
                    <a:pt x="1925" y="2551"/>
                    <a:pt x="1976" y="2493"/>
                  </a:cubicBezTo>
                  <a:cubicBezTo>
                    <a:pt x="2372" y="2158"/>
                    <a:pt x="2220" y="1763"/>
                    <a:pt x="1733" y="1581"/>
                  </a:cubicBezTo>
                  <a:cubicBezTo>
                    <a:pt x="1733" y="1581"/>
                    <a:pt x="2220" y="699"/>
                    <a:pt x="2432" y="274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35"/>
            <p:cNvSpPr/>
            <p:nvPr/>
          </p:nvSpPr>
          <p:spPr>
            <a:xfrm>
              <a:off x="17441868" y="5332719"/>
              <a:ext cx="75600" cy="80554"/>
            </a:xfrm>
            <a:custGeom>
              <a:avLst/>
              <a:gdLst/>
              <a:ahLst/>
              <a:cxnLst/>
              <a:rect l="l" t="t" r="r" b="b"/>
              <a:pathLst>
                <a:path w="2396" h="2553" extrusionOk="0">
                  <a:moveTo>
                    <a:pt x="609" y="1"/>
                  </a:moveTo>
                  <a:lnTo>
                    <a:pt x="31" y="244"/>
                  </a:lnTo>
                  <a:cubicBezTo>
                    <a:pt x="213" y="669"/>
                    <a:pt x="669" y="1581"/>
                    <a:pt x="669" y="1581"/>
                  </a:cubicBezTo>
                  <a:cubicBezTo>
                    <a:pt x="183" y="1733"/>
                    <a:pt x="1" y="2128"/>
                    <a:pt x="365" y="2463"/>
                  </a:cubicBezTo>
                  <a:cubicBezTo>
                    <a:pt x="422" y="2527"/>
                    <a:pt x="512" y="2552"/>
                    <a:pt x="620" y="2552"/>
                  </a:cubicBezTo>
                  <a:cubicBezTo>
                    <a:pt x="975" y="2552"/>
                    <a:pt x="1524" y="2275"/>
                    <a:pt x="1733" y="2159"/>
                  </a:cubicBezTo>
                  <a:cubicBezTo>
                    <a:pt x="2396" y="1879"/>
                    <a:pt x="2097" y="1193"/>
                    <a:pt x="1554" y="1193"/>
                  </a:cubicBezTo>
                  <a:cubicBezTo>
                    <a:pt x="1449" y="1193"/>
                    <a:pt x="1335" y="1218"/>
                    <a:pt x="1216" y="1277"/>
                  </a:cubicBezTo>
                  <a:cubicBezTo>
                    <a:pt x="973" y="852"/>
                    <a:pt x="791" y="426"/>
                    <a:pt x="609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35"/>
            <p:cNvSpPr/>
            <p:nvPr/>
          </p:nvSpPr>
          <p:spPr>
            <a:xfrm>
              <a:off x="17543528" y="5091599"/>
              <a:ext cx="85192" cy="61370"/>
            </a:xfrm>
            <a:custGeom>
              <a:avLst/>
              <a:gdLst/>
              <a:ahLst/>
              <a:cxnLst/>
              <a:rect l="l" t="t" r="r" b="b"/>
              <a:pathLst>
                <a:path w="2700" h="1945" extrusionOk="0">
                  <a:moveTo>
                    <a:pt x="1834" y="0"/>
                  </a:moveTo>
                  <a:cubicBezTo>
                    <a:pt x="1427" y="0"/>
                    <a:pt x="1295" y="362"/>
                    <a:pt x="1460" y="773"/>
                  </a:cubicBezTo>
                  <a:cubicBezTo>
                    <a:pt x="1460" y="773"/>
                    <a:pt x="457" y="986"/>
                    <a:pt x="1" y="1108"/>
                  </a:cubicBezTo>
                  <a:lnTo>
                    <a:pt x="153" y="1716"/>
                  </a:lnTo>
                  <a:cubicBezTo>
                    <a:pt x="609" y="1594"/>
                    <a:pt x="1095" y="1503"/>
                    <a:pt x="1551" y="1412"/>
                  </a:cubicBezTo>
                  <a:cubicBezTo>
                    <a:pt x="1634" y="1773"/>
                    <a:pt x="1902" y="1944"/>
                    <a:pt x="2148" y="1944"/>
                  </a:cubicBezTo>
                  <a:cubicBezTo>
                    <a:pt x="2440" y="1944"/>
                    <a:pt x="2700" y="1705"/>
                    <a:pt x="2584" y="1260"/>
                  </a:cubicBezTo>
                  <a:cubicBezTo>
                    <a:pt x="2523" y="986"/>
                    <a:pt x="2341" y="44"/>
                    <a:pt x="1976" y="13"/>
                  </a:cubicBezTo>
                  <a:cubicBezTo>
                    <a:pt x="1926" y="4"/>
                    <a:pt x="1878" y="0"/>
                    <a:pt x="1834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35"/>
            <p:cNvSpPr/>
            <p:nvPr/>
          </p:nvSpPr>
          <p:spPr>
            <a:xfrm>
              <a:off x="17450987" y="4961385"/>
              <a:ext cx="67649" cy="83646"/>
            </a:xfrm>
            <a:custGeom>
              <a:avLst/>
              <a:gdLst/>
              <a:ahLst/>
              <a:cxnLst/>
              <a:rect l="l" t="t" r="r" b="b"/>
              <a:pathLst>
                <a:path w="2144" h="2651" extrusionOk="0">
                  <a:moveTo>
                    <a:pt x="687" y="0"/>
                  </a:moveTo>
                  <a:cubicBezTo>
                    <a:pt x="134" y="0"/>
                    <a:pt x="0" y="783"/>
                    <a:pt x="654" y="1070"/>
                  </a:cubicBezTo>
                  <a:cubicBezTo>
                    <a:pt x="472" y="1526"/>
                    <a:pt x="289" y="1952"/>
                    <a:pt x="76" y="2377"/>
                  </a:cubicBezTo>
                  <a:lnTo>
                    <a:pt x="654" y="2651"/>
                  </a:lnTo>
                  <a:cubicBezTo>
                    <a:pt x="836" y="2225"/>
                    <a:pt x="1231" y="1283"/>
                    <a:pt x="1231" y="1283"/>
                  </a:cubicBezTo>
                  <a:cubicBezTo>
                    <a:pt x="1379" y="1378"/>
                    <a:pt x="1526" y="1425"/>
                    <a:pt x="1656" y="1425"/>
                  </a:cubicBezTo>
                  <a:cubicBezTo>
                    <a:pt x="1901" y="1425"/>
                    <a:pt x="2083" y="1256"/>
                    <a:pt x="2083" y="918"/>
                  </a:cubicBezTo>
                  <a:cubicBezTo>
                    <a:pt x="2143" y="554"/>
                    <a:pt x="1262" y="219"/>
                    <a:pt x="988" y="67"/>
                  </a:cubicBezTo>
                  <a:cubicBezTo>
                    <a:pt x="878" y="21"/>
                    <a:pt x="777" y="0"/>
                    <a:pt x="687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35"/>
            <p:cNvSpPr/>
            <p:nvPr/>
          </p:nvSpPr>
          <p:spPr>
            <a:xfrm>
              <a:off x="17173331" y="5049415"/>
              <a:ext cx="86359" cy="71403"/>
            </a:xfrm>
            <a:custGeom>
              <a:avLst/>
              <a:gdLst/>
              <a:ahLst/>
              <a:cxnLst/>
              <a:rect l="l" t="t" r="r" b="b"/>
              <a:pathLst>
                <a:path w="2737" h="2263" extrusionOk="0">
                  <a:moveTo>
                    <a:pt x="1175" y="1"/>
                  </a:moveTo>
                  <a:cubicBezTo>
                    <a:pt x="1014" y="1"/>
                    <a:pt x="840" y="93"/>
                    <a:pt x="700" y="317"/>
                  </a:cubicBezTo>
                  <a:cubicBezTo>
                    <a:pt x="548" y="560"/>
                    <a:pt x="1" y="1350"/>
                    <a:pt x="244" y="1624"/>
                  </a:cubicBezTo>
                  <a:cubicBezTo>
                    <a:pt x="360" y="1804"/>
                    <a:pt x="503" y="1886"/>
                    <a:pt x="646" y="1886"/>
                  </a:cubicBezTo>
                  <a:cubicBezTo>
                    <a:pt x="840" y="1886"/>
                    <a:pt x="1033" y="1735"/>
                    <a:pt x="1156" y="1472"/>
                  </a:cubicBezTo>
                  <a:cubicBezTo>
                    <a:pt x="1156" y="1472"/>
                    <a:pt x="2007" y="2019"/>
                    <a:pt x="2402" y="2262"/>
                  </a:cubicBezTo>
                  <a:lnTo>
                    <a:pt x="2736" y="1746"/>
                  </a:lnTo>
                  <a:cubicBezTo>
                    <a:pt x="2311" y="1502"/>
                    <a:pt x="1916" y="1229"/>
                    <a:pt x="1521" y="955"/>
                  </a:cubicBezTo>
                  <a:cubicBezTo>
                    <a:pt x="1837" y="471"/>
                    <a:pt x="1539" y="1"/>
                    <a:pt x="1175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35"/>
            <p:cNvSpPr/>
            <p:nvPr/>
          </p:nvSpPr>
          <p:spPr>
            <a:xfrm>
              <a:off x="17159921" y="5224022"/>
              <a:ext cx="86328" cy="62032"/>
            </a:xfrm>
            <a:custGeom>
              <a:avLst/>
              <a:gdLst/>
              <a:ahLst/>
              <a:cxnLst/>
              <a:rect l="l" t="t" r="r" b="b"/>
              <a:pathLst>
                <a:path w="2736" h="1966" extrusionOk="0">
                  <a:moveTo>
                    <a:pt x="667" y="1"/>
                  </a:moveTo>
                  <a:cubicBezTo>
                    <a:pt x="551" y="1"/>
                    <a:pt x="426" y="51"/>
                    <a:pt x="304" y="163"/>
                  </a:cubicBezTo>
                  <a:cubicBezTo>
                    <a:pt x="0" y="376"/>
                    <a:pt x="335" y="1257"/>
                    <a:pt x="456" y="1561"/>
                  </a:cubicBezTo>
                  <a:cubicBezTo>
                    <a:pt x="544" y="1846"/>
                    <a:pt x="726" y="1965"/>
                    <a:pt x="911" y="1965"/>
                  </a:cubicBezTo>
                  <a:cubicBezTo>
                    <a:pt x="1239" y="1965"/>
                    <a:pt x="1573" y="1591"/>
                    <a:pt x="1399" y="1105"/>
                  </a:cubicBezTo>
                  <a:cubicBezTo>
                    <a:pt x="1824" y="923"/>
                    <a:pt x="2280" y="771"/>
                    <a:pt x="2736" y="619"/>
                  </a:cubicBezTo>
                  <a:lnTo>
                    <a:pt x="2554" y="41"/>
                  </a:lnTo>
                  <a:cubicBezTo>
                    <a:pt x="2098" y="193"/>
                    <a:pt x="1155" y="528"/>
                    <a:pt x="1155" y="528"/>
                  </a:cubicBezTo>
                  <a:cubicBezTo>
                    <a:pt x="1095" y="203"/>
                    <a:pt x="899" y="1"/>
                    <a:pt x="66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35"/>
            <p:cNvSpPr/>
            <p:nvPr/>
          </p:nvSpPr>
          <p:spPr>
            <a:xfrm>
              <a:off x="17291303" y="4964572"/>
              <a:ext cx="67901" cy="83362"/>
            </a:xfrm>
            <a:custGeom>
              <a:avLst/>
              <a:gdLst/>
              <a:ahLst/>
              <a:cxnLst/>
              <a:rect l="l" t="t" r="r" b="b"/>
              <a:pathLst>
                <a:path w="2152" h="2642" extrusionOk="0">
                  <a:moveTo>
                    <a:pt x="1456" y="1"/>
                  </a:moveTo>
                  <a:cubicBezTo>
                    <a:pt x="1375" y="1"/>
                    <a:pt x="1284" y="18"/>
                    <a:pt x="1186" y="58"/>
                  </a:cubicBezTo>
                  <a:cubicBezTo>
                    <a:pt x="882" y="179"/>
                    <a:pt x="1" y="513"/>
                    <a:pt x="31" y="878"/>
                  </a:cubicBezTo>
                  <a:cubicBezTo>
                    <a:pt x="31" y="1216"/>
                    <a:pt x="213" y="1385"/>
                    <a:pt x="458" y="1385"/>
                  </a:cubicBezTo>
                  <a:cubicBezTo>
                    <a:pt x="587" y="1385"/>
                    <a:pt x="735" y="1338"/>
                    <a:pt x="882" y="1243"/>
                  </a:cubicBezTo>
                  <a:cubicBezTo>
                    <a:pt x="882" y="1243"/>
                    <a:pt x="1277" y="2216"/>
                    <a:pt x="1429" y="2641"/>
                  </a:cubicBezTo>
                  <a:lnTo>
                    <a:pt x="2007" y="2398"/>
                  </a:lnTo>
                  <a:cubicBezTo>
                    <a:pt x="1794" y="1972"/>
                    <a:pt x="1642" y="1517"/>
                    <a:pt x="1490" y="1061"/>
                  </a:cubicBezTo>
                  <a:cubicBezTo>
                    <a:pt x="2152" y="796"/>
                    <a:pt x="2007" y="1"/>
                    <a:pt x="1456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35"/>
            <p:cNvSpPr/>
            <p:nvPr/>
          </p:nvSpPr>
          <p:spPr>
            <a:xfrm>
              <a:off x="17533937" y="5242575"/>
              <a:ext cx="88000" cy="69289"/>
            </a:xfrm>
            <a:custGeom>
              <a:avLst/>
              <a:gdLst/>
              <a:ahLst/>
              <a:cxnLst/>
              <a:rect l="l" t="t" r="r" b="b"/>
              <a:pathLst>
                <a:path w="2789" h="2196" extrusionOk="0">
                  <a:moveTo>
                    <a:pt x="335" y="0"/>
                  </a:moveTo>
                  <a:lnTo>
                    <a:pt x="1" y="517"/>
                  </a:lnTo>
                  <a:cubicBezTo>
                    <a:pt x="396" y="760"/>
                    <a:pt x="1277" y="1277"/>
                    <a:pt x="1277" y="1277"/>
                  </a:cubicBezTo>
                  <a:cubicBezTo>
                    <a:pt x="943" y="1672"/>
                    <a:pt x="1004" y="2098"/>
                    <a:pt x="1520" y="2189"/>
                  </a:cubicBezTo>
                  <a:cubicBezTo>
                    <a:pt x="1539" y="2194"/>
                    <a:pt x="1559" y="2196"/>
                    <a:pt x="1578" y="2196"/>
                  </a:cubicBezTo>
                  <a:cubicBezTo>
                    <a:pt x="1932" y="2196"/>
                    <a:pt x="2349" y="1445"/>
                    <a:pt x="2493" y="1186"/>
                  </a:cubicBezTo>
                  <a:cubicBezTo>
                    <a:pt x="2789" y="732"/>
                    <a:pt x="2484" y="381"/>
                    <a:pt x="2116" y="381"/>
                  </a:cubicBezTo>
                  <a:cubicBezTo>
                    <a:pt x="1917" y="381"/>
                    <a:pt x="1700" y="484"/>
                    <a:pt x="1551" y="730"/>
                  </a:cubicBezTo>
                  <a:cubicBezTo>
                    <a:pt x="1125" y="517"/>
                    <a:pt x="730" y="244"/>
                    <a:pt x="335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35"/>
            <p:cNvSpPr/>
            <p:nvPr/>
          </p:nvSpPr>
          <p:spPr>
            <a:xfrm>
              <a:off x="17189643" y="5012404"/>
              <a:ext cx="402831" cy="351053"/>
            </a:xfrm>
            <a:custGeom>
              <a:avLst/>
              <a:gdLst/>
              <a:ahLst/>
              <a:cxnLst/>
              <a:rect l="l" t="t" r="r" b="b"/>
              <a:pathLst>
                <a:path w="12767" h="11126" extrusionOk="0">
                  <a:moveTo>
                    <a:pt x="6627" y="1"/>
                  </a:moveTo>
                  <a:lnTo>
                    <a:pt x="6627" y="31"/>
                  </a:lnTo>
                  <a:cubicBezTo>
                    <a:pt x="6535" y="26"/>
                    <a:pt x="6443" y="24"/>
                    <a:pt x="6350" y="24"/>
                  </a:cubicBezTo>
                  <a:cubicBezTo>
                    <a:pt x="4135" y="24"/>
                    <a:pt x="1648" y="1408"/>
                    <a:pt x="1064" y="3800"/>
                  </a:cubicBezTo>
                  <a:cubicBezTo>
                    <a:pt x="1" y="8116"/>
                    <a:pt x="2493" y="11034"/>
                    <a:pt x="6444" y="11125"/>
                  </a:cubicBezTo>
                  <a:cubicBezTo>
                    <a:pt x="10396" y="11125"/>
                    <a:pt x="12767" y="8633"/>
                    <a:pt x="12128" y="4560"/>
                  </a:cubicBezTo>
                  <a:cubicBezTo>
                    <a:pt x="11733" y="1368"/>
                    <a:pt x="9393" y="1"/>
                    <a:pt x="662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35"/>
            <p:cNvSpPr/>
            <p:nvPr/>
          </p:nvSpPr>
          <p:spPr>
            <a:xfrm>
              <a:off x="17353460" y="4920241"/>
              <a:ext cx="98034" cy="101788"/>
            </a:xfrm>
            <a:custGeom>
              <a:avLst/>
              <a:gdLst/>
              <a:ahLst/>
              <a:cxnLst/>
              <a:rect l="l" t="t" r="r" b="b"/>
              <a:pathLst>
                <a:path w="3107" h="3226" extrusionOk="0">
                  <a:moveTo>
                    <a:pt x="1680" y="1"/>
                  </a:moveTo>
                  <a:cubicBezTo>
                    <a:pt x="1160" y="1"/>
                    <a:pt x="339" y="39"/>
                    <a:pt x="219" y="399"/>
                  </a:cubicBezTo>
                  <a:cubicBezTo>
                    <a:pt x="1" y="944"/>
                    <a:pt x="321" y="1294"/>
                    <a:pt x="851" y="1294"/>
                  </a:cubicBezTo>
                  <a:cubicBezTo>
                    <a:pt x="911" y="1294"/>
                    <a:pt x="974" y="1290"/>
                    <a:pt x="1040" y="1280"/>
                  </a:cubicBezTo>
                  <a:lnTo>
                    <a:pt x="1040" y="1280"/>
                  </a:lnTo>
                  <a:cubicBezTo>
                    <a:pt x="1040" y="1280"/>
                    <a:pt x="1009" y="2618"/>
                    <a:pt x="1009" y="3195"/>
                  </a:cubicBezTo>
                  <a:lnTo>
                    <a:pt x="1830" y="3225"/>
                  </a:lnTo>
                  <a:cubicBezTo>
                    <a:pt x="1830" y="2587"/>
                    <a:pt x="1830" y="1979"/>
                    <a:pt x="1860" y="1371"/>
                  </a:cubicBezTo>
                  <a:cubicBezTo>
                    <a:pt x="2924" y="1371"/>
                    <a:pt x="3107" y="4"/>
                    <a:pt x="2012" y="4"/>
                  </a:cubicBezTo>
                  <a:cubicBezTo>
                    <a:pt x="1936" y="4"/>
                    <a:pt x="1818" y="1"/>
                    <a:pt x="1680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35"/>
            <p:cNvSpPr/>
            <p:nvPr/>
          </p:nvSpPr>
          <p:spPr>
            <a:xfrm>
              <a:off x="17339041" y="5348053"/>
              <a:ext cx="98412" cy="101220"/>
            </a:xfrm>
            <a:custGeom>
              <a:avLst/>
              <a:gdLst/>
              <a:ahLst/>
              <a:cxnLst/>
              <a:rect l="l" t="t" r="r" b="b"/>
              <a:pathLst>
                <a:path w="3119" h="3208" extrusionOk="0">
                  <a:moveTo>
                    <a:pt x="1345" y="1"/>
                  </a:moveTo>
                  <a:cubicBezTo>
                    <a:pt x="1345" y="609"/>
                    <a:pt x="1314" y="1247"/>
                    <a:pt x="1254" y="1855"/>
                  </a:cubicBezTo>
                  <a:cubicBezTo>
                    <a:pt x="1230" y="1854"/>
                    <a:pt x="1208" y="1853"/>
                    <a:pt x="1185" y="1853"/>
                  </a:cubicBezTo>
                  <a:cubicBezTo>
                    <a:pt x="181" y="1853"/>
                    <a:pt x="1" y="3163"/>
                    <a:pt x="1071" y="3193"/>
                  </a:cubicBezTo>
                  <a:cubicBezTo>
                    <a:pt x="1209" y="3193"/>
                    <a:pt x="1449" y="3207"/>
                    <a:pt x="1711" y="3207"/>
                  </a:cubicBezTo>
                  <a:cubicBezTo>
                    <a:pt x="2201" y="3207"/>
                    <a:pt x="2765" y="3156"/>
                    <a:pt x="2865" y="2858"/>
                  </a:cubicBezTo>
                  <a:cubicBezTo>
                    <a:pt x="3118" y="2294"/>
                    <a:pt x="2771" y="1940"/>
                    <a:pt x="2210" y="1940"/>
                  </a:cubicBezTo>
                  <a:cubicBezTo>
                    <a:pt x="2166" y="1940"/>
                    <a:pt x="2121" y="1942"/>
                    <a:pt x="2074" y="1946"/>
                  </a:cubicBezTo>
                  <a:cubicBezTo>
                    <a:pt x="2074" y="1946"/>
                    <a:pt x="2135" y="639"/>
                    <a:pt x="2165" y="31"/>
                  </a:cubicBezTo>
                  <a:lnTo>
                    <a:pt x="1345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35"/>
            <p:cNvSpPr/>
            <p:nvPr/>
          </p:nvSpPr>
          <p:spPr>
            <a:xfrm>
              <a:off x="17130199" y="5122930"/>
              <a:ext cx="104565" cy="81563"/>
            </a:xfrm>
            <a:custGeom>
              <a:avLst/>
              <a:gdLst/>
              <a:ahLst/>
              <a:cxnLst/>
              <a:rect l="l" t="t" r="r" b="b"/>
              <a:pathLst>
                <a:path w="3314" h="2585" extrusionOk="0">
                  <a:moveTo>
                    <a:pt x="845" y="1"/>
                  </a:moveTo>
                  <a:cubicBezTo>
                    <a:pt x="755" y="1"/>
                    <a:pt x="655" y="18"/>
                    <a:pt x="547" y="54"/>
                  </a:cubicBezTo>
                  <a:cubicBezTo>
                    <a:pt x="91" y="175"/>
                    <a:pt x="61" y="1422"/>
                    <a:pt x="30" y="1817"/>
                  </a:cubicBezTo>
                  <a:cubicBezTo>
                    <a:pt x="1" y="2333"/>
                    <a:pt x="308" y="2585"/>
                    <a:pt x="640" y="2585"/>
                  </a:cubicBezTo>
                  <a:cubicBezTo>
                    <a:pt x="990" y="2585"/>
                    <a:pt x="1367" y="2303"/>
                    <a:pt x="1398" y="1756"/>
                  </a:cubicBezTo>
                  <a:cubicBezTo>
                    <a:pt x="2006" y="1756"/>
                    <a:pt x="2644" y="1786"/>
                    <a:pt x="3252" y="1847"/>
                  </a:cubicBezTo>
                  <a:lnTo>
                    <a:pt x="3313" y="1026"/>
                  </a:lnTo>
                  <a:cubicBezTo>
                    <a:pt x="2705" y="966"/>
                    <a:pt x="1398" y="935"/>
                    <a:pt x="1398" y="935"/>
                  </a:cubicBezTo>
                  <a:cubicBezTo>
                    <a:pt x="1499" y="405"/>
                    <a:pt x="1286" y="1"/>
                    <a:pt x="845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35"/>
            <p:cNvSpPr/>
            <p:nvPr/>
          </p:nvSpPr>
          <p:spPr>
            <a:xfrm>
              <a:off x="17164465" y="5289556"/>
              <a:ext cx="114409" cy="92417"/>
            </a:xfrm>
            <a:custGeom>
              <a:avLst/>
              <a:gdLst/>
              <a:ahLst/>
              <a:cxnLst/>
              <a:rect l="l" t="t" r="r" b="b"/>
              <a:pathLst>
                <a:path w="3626" h="2929" extrusionOk="0">
                  <a:moveTo>
                    <a:pt x="3169" y="1"/>
                  </a:moveTo>
                  <a:cubicBezTo>
                    <a:pt x="2227" y="670"/>
                    <a:pt x="1589" y="1004"/>
                    <a:pt x="1589" y="1004"/>
                  </a:cubicBezTo>
                  <a:cubicBezTo>
                    <a:pt x="1394" y="706"/>
                    <a:pt x="1126" y="582"/>
                    <a:pt x="880" y="582"/>
                  </a:cubicBezTo>
                  <a:cubicBezTo>
                    <a:pt x="398" y="582"/>
                    <a:pt x="1" y="1059"/>
                    <a:pt x="403" y="1642"/>
                  </a:cubicBezTo>
                  <a:cubicBezTo>
                    <a:pt x="605" y="1959"/>
                    <a:pt x="1187" y="2928"/>
                    <a:pt x="1636" y="2928"/>
                  </a:cubicBezTo>
                  <a:cubicBezTo>
                    <a:pt x="1661" y="2928"/>
                    <a:pt x="1686" y="2925"/>
                    <a:pt x="1710" y="2919"/>
                  </a:cubicBezTo>
                  <a:cubicBezTo>
                    <a:pt x="2349" y="2767"/>
                    <a:pt x="2440" y="2220"/>
                    <a:pt x="1984" y="1733"/>
                  </a:cubicBezTo>
                  <a:cubicBezTo>
                    <a:pt x="1984" y="1733"/>
                    <a:pt x="3109" y="1034"/>
                    <a:pt x="3625" y="700"/>
                  </a:cubicBezTo>
                  <a:lnTo>
                    <a:pt x="3169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35"/>
            <p:cNvSpPr/>
            <p:nvPr/>
          </p:nvSpPr>
          <p:spPr>
            <a:xfrm>
              <a:off x="17520527" y="4984576"/>
              <a:ext cx="105512" cy="101694"/>
            </a:xfrm>
            <a:custGeom>
              <a:avLst/>
              <a:gdLst/>
              <a:ahLst/>
              <a:cxnLst/>
              <a:rect l="l" t="t" r="r" b="b"/>
              <a:pathLst>
                <a:path w="3344" h="3223" extrusionOk="0">
                  <a:moveTo>
                    <a:pt x="1608" y="0"/>
                  </a:moveTo>
                  <a:cubicBezTo>
                    <a:pt x="1078" y="0"/>
                    <a:pt x="733" y="765"/>
                    <a:pt x="1307" y="1338"/>
                  </a:cubicBezTo>
                  <a:cubicBezTo>
                    <a:pt x="882" y="1794"/>
                    <a:pt x="456" y="2220"/>
                    <a:pt x="0" y="2645"/>
                  </a:cubicBezTo>
                  <a:lnTo>
                    <a:pt x="578" y="3223"/>
                  </a:lnTo>
                  <a:cubicBezTo>
                    <a:pt x="1003" y="2797"/>
                    <a:pt x="1915" y="1855"/>
                    <a:pt x="1915" y="1855"/>
                  </a:cubicBezTo>
                  <a:cubicBezTo>
                    <a:pt x="2113" y="2129"/>
                    <a:pt x="2356" y="2273"/>
                    <a:pt x="2580" y="2273"/>
                  </a:cubicBezTo>
                  <a:cubicBezTo>
                    <a:pt x="2804" y="2273"/>
                    <a:pt x="3009" y="2129"/>
                    <a:pt x="3131" y="1825"/>
                  </a:cubicBezTo>
                  <a:cubicBezTo>
                    <a:pt x="3344" y="1399"/>
                    <a:pt x="2432" y="548"/>
                    <a:pt x="2158" y="275"/>
                  </a:cubicBezTo>
                  <a:cubicBezTo>
                    <a:pt x="1972" y="81"/>
                    <a:pt x="1780" y="0"/>
                    <a:pt x="1608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35"/>
            <p:cNvSpPr/>
            <p:nvPr/>
          </p:nvSpPr>
          <p:spPr>
            <a:xfrm>
              <a:off x="17558863" y="5171205"/>
              <a:ext cx="106490" cy="81942"/>
            </a:xfrm>
            <a:custGeom>
              <a:avLst/>
              <a:gdLst/>
              <a:ahLst/>
              <a:cxnLst/>
              <a:rect l="l" t="t" r="r" b="b"/>
              <a:pathLst>
                <a:path w="3375" h="2597" extrusionOk="0">
                  <a:moveTo>
                    <a:pt x="2560" y="0"/>
                  </a:moveTo>
                  <a:cubicBezTo>
                    <a:pt x="2180" y="0"/>
                    <a:pt x="1953" y="352"/>
                    <a:pt x="1977" y="864"/>
                  </a:cubicBezTo>
                  <a:cubicBezTo>
                    <a:pt x="1977" y="864"/>
                    <a:pt x="670" y="712"/>
                    <a:pt x="92" y="682"/>
                  </a:cubicBezTo>
                  <a:lnTo>
                    <a:pt x="1" y="1472"/>
                  </a:lnTo>
                  <a:cubicBezTo>
                    <a:pt x="1156" y="1533"/>
                    <a:pt x="1855" y="1655"/>
                    <a:pt x="1855" y="1655"/>
                  </a:cubicBezTo>
                  <a:cubicBezTo>
                    <a:pt x="1787" y="2249"/>
                    <a:pt x="2184" y="2597"/>
                    <a:pt x="2564" y="2597"/>
                  </a:cubicBezTo>
                  <a:cubicBezTo>
                    <a:pt x="2864" y="2597"/>
                    <a:pt x="3152" y="2380"/>
                    <a:pt x="3192" y="1898"/>
                  </a:cubicBezTo>
                  <a:cubicBezTo>
                    <a:pt x="3223" y="1533"/>
                    <a:pt x="3375" y="287"/>
                    <a:pt x="2949" y="104"/>
                  </a:cubicBezTo>
                  <a:cubicBezTo>
                    <a:pt x="2807" y="33"/>
                    <a:pt x="2676" y="0"/>
                    <a:pt x="2560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35"/>
            <p:cNvSpPr/>
            <p:nvPr/>
          </p:nvSpPr>
          <p:spPr>
            <a:xfrm>
              <a:off x="17503237" y="5305868"/>
              <a:ext cx="105543" cy="102135"/>
            </a:xfrm>
            <a:custGeom>
              <a:avLst/>
              <a:gdLst/>
              <a:ahLst/>
              <a:cxnLst/>
              <a:rect l="l" t="t" r="r" b="b"/>
              <a:pathLst>
                <a:path w="3345" h="3237" extrusionOk="0">
                  <a:moveTo>
                    <a:pt x="578" y="1"/>
                  </a:moveTo>
                  <a:lnTo>
                    <a:pt x="1" y="578"/>
                  </a:lnTo>
                  <a:cubicBezTo>
                    <a:pt x="457" y="1004"/>
                    <a:pt x="882" y="1429"/>
                    <a:pt x="1278" y="1915"/>
                  </a:cubicBezTo>
                  <a:cubicBezTo>
                    <a:pt x="699" y="2471"/>
                    <a:pt x="1071" y="3237"/>
                    <a:pt x="1617" y="3237"/>
                  </a:cubicBezTo>
                  <a:cubicBezTo>
                    <a:pt x="1789" y="3237"/>
                    <a:pt x="1977" y="3161"/>
                    <a:pt x="2159" y="2979"/>
                  </a:cubicBezTo>
                  <a:cubicBezTo>
                    <a:pt x="2433" y="2675"/>
                    <a:pt x="3345" y="1855"/>
                    <a:pt x="3132" y="1429"/>
                  </a:cubicBezTo>
                  <a:cubicBezTo>
                    <a:pt x="3009" y="1121"/>
                    <a:pt x="2799" y="977"/>
                    <a:pt x="2572" y="977"/>
                  </a:cubicBezTo>
                  <a:cubicBezTo>
                    <a:pt x="2350" y="977"/>
                    <a:pt x="2111" y="1114"/>
                    <a:pt x="1916" y="1368"/>
                  </a:cubicBezTo>
                  <a:cubicBezTo>
                    <a:pt x="1916" y="1368"/>
                    <a:pt x="1004" y="426"/>
                    <a:pt x="578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35"/>
            <p:cNvSpPr/>
            <p:nvPr/>
          </p:nvSpPr>
          <p:spPr>
            <a:xfrm>
              <a:off x="17186330" y="4964193"/>
              <a:ext cx="106931" cy="103871"/>
            </a:xfrm>
            <a:custGeom>
              <a:avLst/>
              <a:gdLst/>
              <a:ahLst/>
              <a:cxnLst/>
              <a:rect l="l" t="t" r="r" b="b"/>
              <a:pathLst>
                <a:path w="3389" h="3292" extrusionOk="0">
                  <a:moveTo>
                    <a:pt x="2132" y="1"/>
                  </a:moveTo>
                  <a:cubicBezTo>
                    <a:pt x="1678" y="1"/>
                    <a:pt x="965" y="594"/>
                    <a:pt x="683" y="799"/>
                  </a:cubicBezTo>
                  <a:cubicBezTo>
                    <a:pt x="0" y="1293"/>
                    <a:pt x="430" y="2007"/>
                    <a:pt x="1054" y="2007"/>
                  </a:cubicBezTo>
                  <a:cubicBezTo>
                    <a:pt x="1235" y="2007"/>
                    <a:pt x="1433" y="1946"/>
                    <a:pt x="1625" y="1802"/>
                  </a:cubicBezTo>
                  <a:cubicBezTo>
                    <a:pt x="2021" y="2258"/>
                    <a:pt x="2385" y="2775"/>
                    <a:pt x="2750" y="3291"/>
                  </a:cubicBezTo>
                  <a:lnTo>
                    <a:pt x="3388" y="2775"/>
                  </a:lnTo>
                  <a:cubicBezTo>
                    <a:pt x="3024" y="2319"/>
                    <a:pt x="2233" y="1255"/>
                    <a:pt x="2233" y="1255"/>
                  </a:cubicBezTo>
                  <a:cubicBezTo>
                    <a:pt x="2811" y="951"/>
                    <a:pt x="2932" y="404"/>
                    <a:pt x="2355" y="70"/>
                  </a:cubicBezTo>
                  <a:cubicBezTo>
                    <a:pt x="2293" y="22"/>
                    <a:pt x="2217" y="1"/>
                    <a:pt x="2132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2" name="Google Shape;4362;p35"/>
          <p:cNvGrpSpPr/>
          <p:nvPr/>
        </p:nvGrpSpPr>
        <p:grpSpPr>
          <a:xfrm>
            <a:off x="40799" y="3190122"/>
            <a:ext cx="400851" cy="396048"/>
            <a:chOff x="-8171501" y="4534697"/>
            <a:chExt cx="400851" cy="396048"/>
          </a:xfrm>
        </p:grpSpPr>
        <p:sp>
          <p:nvSpPr>
            <p:cNvPr id="4363" name="Google Shape;4363;p35"/>
            <p:cNvSpPr/>
            <p:nvPr/>
          </p:nvSpPr>
          <p:spPr>
            <a:xfrm>
              <a:off x="-7924741" y="4839285"/>
              <a:ext cx="55782" cy="60749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35"/>
            <p:cNvSpPr/>
            <p:nvPr/>
          </p:nvSpPr>
          <p:spPr>
            <a:xfrm>
              <a:off x="-8059858" y="4843113"/>
              <a:ext cx="55866" cy="60917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35"/>
            <p:cNvSpPr/>
            <p:nvPr/>
          </p:nvSpPr>
          <p:spPr>
            <a:xfrm>
              <a:off x="-8143653" y="4662380"/>
              <a:ext cx="64237" cy="46361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35"/>
            <p:cNvSpPr/>
            <p:nvPr/>
          </p:nvSpPr>
          <p:spPr>
            <a:xfrm>
              <a:off x="-8060278" y="4564987"/>
              <a:ext cx="49766" cy="62095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35"/>
            <p:cNvSpPr/>
            <p:nvPr/>
          </p:nvSpPr>
          <p:spPr>
            <a:xfrm>
              <a:off x="-7865933" y="4630911"/>
              <a:ext cx="63985" cy="53681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35"/>
            <p:cNvSpPr/>
            <p:nvPr/>
          </p:nvSpPr>
          <p:spPr>
            <a:xfrm>
              <a:off x="-7856973" y="4761497"/>
              <a:ext cx="65247" cy="46824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35"/>
            <p:cNvSpPr/>
            <p:nvPr/>
          </p:nvSpPr>
          <p:spPr>
            <a:xfrm>
              <a:off x="-7940264" y="4566712"/>
              <a:ext cx="50102" cy="61633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35"/>
            <p:cNvSpPr/>
            <p:nvPr/>
          </p:nvSpPr>
          <p:spPr>
            <a:xfrm>
              <a:off x="-8138437" y="4775338"/>
              <a:ext cx="65415" cy="52545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35"/>
            <p:cNvSpPr/>
            <p:nvPr/>
          </p:nvSpPr>
          <p:spPr>
            <a:xfrm>
              <a:off x="-8116521" y="4603860"/>
              <a:ext cx="303054" cy="262349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35"/>
            <p:cNvSpPr/>
            <p:nvPr/>
          </p:nvSpPr>
          <p:spPr>
            <a:xfrm>
              <a:off x="-8010430" y="4534697"/>
              <a:ext cx="73492" cy="75726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35"/>
            <p:cNvSpPr/>
            <p:nvPr/>
          </p:nvSpPr>
          <p:spPr>
            <a:xfrm>
              <a:off x="-7999787" y="4854640"/>
              <a:ext cx="73828" cy="76105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35"/>
            <p:cNvSpPr/>
            <p:nvPr/>
          </p:nvSpPr>
          <p:spPr>
            <a:xfrm>
              <a:off x="-7849317" y="4685813"/>
              <a:ext cx="78666" cy="61464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35"/>
            <p:cNvSpPr/>
            <p:nvPr/>
          </p:nvSpPr>
          <p:spPr>
            <a:xfrm>
              <a:off x="-7881287" y="4811182"/>
              <a:ext cx="85986" cy="69247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35"/>
            <p:cNvSpPr/>
            <p:nvPr/>
          </p:nvSpPr>
          <p:spPr>
            <a:xfrm>
              <a:off x="-8142097" y="4581310"/>
              <a:ext cx="79297" cy="76441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35"/>
            <p:cNvSpPr/>
            <p:nvPr/>
          </p:nvSpPr>
          <p:spPr>
            <a:xfrm>
              <a:off x="-8171501" y="4722119"/>
              <a:ext cx="80559" cy="61885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35"/>
            <p:cNvSpPr/>
            <p:nvPr/>
          </p:nvSpPr>
          <p:spPr>
            <a:xfrm>
              <a:off x="-8129309" y="4823929"/>
              <a:ext cx="80601" cy="76483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35"/>
            <p:cNvSpPr/>
            <p:nvPr/>
          </p:nvSpPr>
          <p:spPr>
            <a:xfrm>
              <a:off x="-7892771" y="4566838"/>
              <a:ext cx="80559" cy="78124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0" name="Google Shape;4380;p35"/>
          <p:cNvGrpSpPr/>
          <p:nvPr/>
        </p:nvGrpSpPr>
        <p:grpSpPr>
          <a:xfrm>
            <a:off x="3584475" y="2671628"/>
            <a:ext cx="400849" cy="396045"/>
            <a:chOff x="8892775" y="351453"/>
            <a:chExt cx="400849" cy="396045"/>
          </a:xfrm>
        </p:grpSpPr>
        <p:sp>
          <p:nvSpPr>
            <p:cNvPr id="4381" name="Google Shape;4381;p35"/>
            <p:cNvSpPr/>
            <p:nvPr/>
          </p:nvSpPr>
          <p:spPr>
            <a:xfrm>
              <a:off x="9139537" y="656043"/>
              <a:ext cx="55778" cy="60745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35"/>
            <p:cNvSpPr/>
            <p:nvPr/>
          </p:nvSpPr>
          <p:spPr>
            <a:xfrm>
              <a:off x="9004420" y="659871"/>
              <a:ext cx="55862" cy="60914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35"/>
            <p:cNvSpPr/>
            <p:nvPr/>
          </p:nvSpPr>
          <p:spPr>
            <a:xfrm>
              <a:off x="8920623" y="479137"/>
              <a:ext cx="64233" cy="46358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35"/>
            <p:cNvSpPr/>
            <p:nvPr/>
          </p:nvSpPr>
          <p:spPr>
            <a:xfrm>
              <a:off x="9003999" y="381744"/>
              <a:ext cx="49763" cy="62092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35"/>
            <p:cNvSpPr/>
            <p:nvPr/>
          </p:nvSpPr>
          <p:spPr>
            <a:xfrm>
              <a:off x="9198346" y="447668"/>
              <a:ext cx="63981" cy="53678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35"/>
            <p:cNvSpPr/>
            <p:nvPr/>
          </p:nvSpPr>
          <p:spPr>
            <a:xfrm>
              <a:off x="9207306" y="578255"/>
              <a:ext cx="65243" cy="46821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35"/>
            <p:cNvSpPr/>
            <p:nvPr/>
          </p:nvSpPr>
          <p:spPr>
            <a:xfrm>
              <a:off x="9124015" y="383469"/>
              <a:ext cx="50099" cy="61629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35"/>
            <p:cNvSpPr/>
            <p:nvPr/>
          </p:nvSpPr>
          <p:spPr>
            <a:xfrm>
              <a:off x="8925839" y="592096"/>
              <a:ext cx="65411" cy="52542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35"/>
            <p:cNvSpPr/>
            <p:nvPr/>
          </p:nvSpPr>
          <p:spPr>
            <a:xfrm>
              <a:off x="8947756" y="420617"/>
              <a:ext cx="303036" cy="262333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35"/>
            <p:cNvSpPr/>
            <p:nvPr/>
          </p:nvSpPr>
          <p:spPr>
            <a:xfrm>
              <a:off x="9053848" y="351453"/>
              <a:ext cx="73488" cy="75722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35"/>
            <p:cNvSpPr/>
            <p:nvPr/>
          </p:nvSpPr>
          <p:spPr>
            <a:xfrm>
              <a:off x="9064490" y="671398"/>
              <a:ext cx="73824" cy="76100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35"/>
            <p:cNvSpPr/>
            <p:nvPr/>
          </p:nvSpPr>
          <p:spPr>
            <a:xfrm>
              <a:off x="9214962" y="502570"/>
              <a:ext cx="78662" cy="61461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35"/>
            <p:cNvSpPr/>
            <p:nvPr/>
          </p:nvSpPr>
          <p:spPr>
            <a:xfrm>
              <a:off x="9182992" y="627940"/>
              <a:ext cx="85981" cy="69243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35"/>
            <p:cNvSpPr/>
            <p:nvPr/>
          </p:nvSpPr>
          <p:spPr>
            <a:xfrm>
              <a:off x="8922180" y="398067"/>
              <a:ext cx="79293" cy="76437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35"/>
            <p:cNvSpPr/>
            <p:nvPr/>
          </p:nvSpPr>
          <p:spPr>
            <a:xfrm>
              <a:off x="8892775" y="538877"/>
              <a:ext cx="80554" cy="61881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35"/>
            <p:cNvSpPr/>
            <p:nvPr/>
          </p:nvSpPr>
          <p:spPr>
            <a:xfrm>
              <a:off x="8934968" y="640687"/>
              <a:ext cx="80597" cy="76479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35"/>
            <p:cNvSpPr/>
            <p:nvPr/>
          </p:nvSpPr>
          <p:spPr>
            <a:xfrm>
              <a:off x="9171508" y="383595"/>
              <a:ext cx="80554" cy="78119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8" name="Google Shape;4398;p35"/>
          <p:cNvGrpSpPr/>
          <p:nvPr/>
        </p:nvGrpSpPr>
        <p:grpSpPr>
          <a:xfrm>
            <a:off x="2996564" y="2679203"/>
            <a:ext cx="400848" cy="396045"/>
            <a:chOff x="8918564" y="359028"/>
            <a:chExt cx="400848" cy="396045"/>
          </a:xfrm>
        </p:grpSpPr>
        <p:sp>
          <p:nvSpPr>
            <p:cNvPr id="4399" name="Google Shape;4399;p35"/>
            <p:cNvSpPr/>
            <p:nvPr/>
          </p:nvSpPr>
          <p:spPr>
            <a:xfrm>
              <a:off x="9165325" y="663618"/>
              <a:ext cx="55778" cy="60745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35"/>
            <p:cNvSpPr/>
            <p:nvPr/>
          </p:nvSpPr>
          <p:spPr>
            <a:xfrm>
              <a:off x="9030208" y="667446"/>
              <a:ext cx="55862" cy="60914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35"/>
            <p:cNvSpPr/>
            <p:nvPr/>
          </p:nvSpPr>
          <p:spPr>
            <a:xfrm>
              <a:off x="8946412" y="486712"/>
              <a:ext cx="64233" cy="46358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35"/>
            <p:cNvSpPr/>
            <p:nvPr/>
          </p:nvSpPr>
          <p:spPr>
            <a:xfrm>
              <a:off x="9029788" y="389319"/>
              <a:ext cx="49763" cy="62092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35"/>
            <p:cNvSpPr/>
            <p:nvPr/>
          </p:nvSpPr>
          <p:spPr>
            <a:xfrm>
              <a:off x="9224134" y="455243"/>
              <a:ext cx="63981" cy="53678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35"/>
            <p:cNvSpPr/>
            <p:nvPr/>
          </p:nvSpPr>
          <p:spPr>
            <a:xfrm>
              <a:off x="9233094" y="585830"/>
              <a:ext cx="65243" cy="46821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35"/>
            <p:cNvSpPr/>
            <p:nvPr/>
          </p:nvSpPr>
          <p:spPr>
            <a:xfrm>
              <a:off x="9149803" y="391044"/>
              <a:ext cx="50099" cy="61629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35"/>
            <p:cNvSpPr/>
            <p:nvPr/>
          </p:nvSpPr>
          <p:spPr>
            <a:xfrm>
              <a:off x="8951628" y="599671"/>
              <a:ext cx="65411" cy="52542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35"/>
            <p:cNvSpPr/>
            <p:nvPr/>
          </p:nvSpPr>
          <p:spPr>
            <a:xfrm>
              <a:off x="8973545" y="428192"/>
              <a:ext cx="303036" cy="262333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35"/>
            <p:cNvSpPr/>
            <p:nvPr/>
          </p:nvSpPr>
          <p:spPr>
            <a:xfrm>
              <a:off x="9079636" y="359028"/>
              <a:ext cx="73488" cy="75722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35"/>
            <p:cNvSpPr/>
            <p:nvPr/>
          </p:nvSpPr>
          <p:spPr>
            <a:xfrm>
              <a:off x="9090279" y="678974"/>
              <a:ext cx="73824" cy="76100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35"/>
            <p:cNvSpPr/>
            <p:nvPr/>
          </p:nvSpPr>
          <p:spPr>
            <a:xfrm>
              <a:off x="9240750" y="510145"/>
              <a:ext cx="78662" cy="61461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35"/>
            <p:cNvSpPr/>
            <p:nvPr/>
          </p:nvSpPr>
          <p:spPr>
            <a:xfrm>
              <a:off x="9208780" y="635515"/>
              <a:ext cx="85981" cy="69243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35"/>
            <p:cNvSpPr/>
            <p:nvPr/>
          </p:nvSpPr>
          <p:spPr>
            <a:xfrm>
              <a:off x="8947968" y="405642"/>
              <a:ext cx="79293" cy="76437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35"/>
            <p:cNvSpPr/>
            <p:nvPr/>
          </p:nvSpPr>
          <p:spPr>
            <a:xfrm>
              <a:off x="8918564" y="546452"/>
              <a:ext cx="80554" cy="61881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35"/>
            <p:cNvSpPr/>
            <p:nvPr/>
          </p:nvSpPr>
          <p:spPr>
            <a:xfrm>
              <a:off x="8960757" y="648262"/>
              <a:ext cx="80597" cy="76479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35"/>
            <p:cNvSpPr/>
            <p:nvPr/>
          </p:nvSpPr>
          <p:spPr>
            <a:xfrm>
              <a:off x="9197296" y="391170"/>
              <a:ext cx="80554" cy="78119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6" name="Google Shape;4416;p35"/>
          <p:cNvGrpSpPr/>
          <p:nvPr/>
        </p:nvGrpSpPr>
        <p:grpSpPr>
          <a:xfrm>
            <a:off x="2434801" y="2678703"/>
            <a:ext cx="400849" cy="396072"/>
            <a:chOff x="8885201" y="336278"/>
            <a:chExt cx="400849" cy="396072"/>
          </a:xfrm>
        </p:grpSpPr>
        <p:sp>
          <p:nvSpPr>
            <p:cNvPr id="4417" name="Google Shape;4417;p35"/>
            <p:cNvSpPr/>
            <p:nvPr/>
          </p:nvSpPr>
          <p:spPr>
            <a:xfrm>
              <a:off x="9131963" y="640888"/>
              <a:ext cx="55778" cy="60749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35"/>
            <p:cNvSpPr/>
            <p:nvPr/>
          </p:nvSpPr>
          <p:spPr>
            <a:xfrm>
              <a:off x="8996846" y="644717"/>
              <a:ext cx="55862" cy="60917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35"/>
            <p:cNvSpPr/>
            <p:nvPr/>
          </p:nvSpPr>
          <p:spPr>
            <a:xfrm>
              <a:off x="8913049" y="463970"/>
              <a:ext cx="64233" cy="46361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35"/>
            <p:cNvSpPr/>
            <p:nvPr/>
          </p:nvSpPr>
          <p:spPr>
            <a:xfrm>
              <a:off x="8996425" y="366570"/>
              <a:ext cx="49763" cy="62095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35"/>
            <p:cNvSpPr/>
            <p:nvPr/>
          </p:nvSpPr>
          <p:spPr>
            <a:xfrm>
              <a:off x="9190772" y="432499"/>
              <a:ext cx="63981" cy="53681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35"/>
            <p:cNvSpPr/>
            <p:nvPr/>
          </p:nvSpPr>
          <p:spPr>
            <a:xfrm>
              <a:off x="9199733" y="563095"/>
              <a:ext cx="65243" cy="46824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35"/>
            <p:cNvSpPr/>
            <p:nvPr/>
          </p:nvSpPr>
          <p:spPr>
            <a:xfrm>
              <a:off x="9116441" y="368295"/>
              <a:ext cx="50099" cy="61633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35"/>
            <p:cNvSpPr/>
            <p:nvPr/>
          </p:nvSpPr>
          <p:spPr>
            <a:xfrm>
              <a:off x="8918266" y="576937"/>
              <a:ext cx="65411" cy="52545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35"/>
            <p:cNvSpPr/>
            <p:nvPr/>
          </p:nvSpPr>
          <p:spPr>
            <a:xfrm>
              <a:off x="8940182" y="405446"/>
              <a:ext cx="303036" cy="262349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35"/>
            <p:cNvSpPr/>
            <p:nvPr/>
          </p:nvSpPr>
          <p:spPr>
            <a:xfrm>
              <a:off x="9046274" y="336278"/>
              <a:ext cx="73488" cy="75726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35"/>
            <p:cNvSpPr/>
            <p:nvPr/>
          </p:nvSpPr>
          <p:spPr>
            <a:xfrm>
              <a:off x="9056917" y="656245"/>
              <a:ext cx="73824" cy="76105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35"/>
            <p:cNvSpPr/>
            <p:nvPr/>
          </p:nvSpPr>
          <p:spPr>
            <a:xfrm>
              <a:off x="9207389" y="487405"/>
              <a:ext cx="78662" cy="61464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35"/>
            <p:cNvSpPr/>
            <p:nvPr/>
          </p:nvSpPr>
          <p:spPr>
            <a:xfrm>
              <a:off x="9175418" y="612783"/>
              <a:ext cx="85981" cy="69247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35"/>
            <p:cNvSpPr/>
            <p:nvPr/>
          </p:nvSpPr>
          <p:spPr>
            <a:xfrm>
              <a:off x="8914606" y="382895"/>
              <a:ext cx="79293" cy="76441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35"/>
            <p:cNvSpPr/>
            <p:nvPr/>
          </p:nvSpPr>
          <p:spPr>
            <a:xfrm>
              <a:off x="8885201" y="523714"/>
              <a:ext cx="80554" cy="61885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35"/>
            <p:cNvSpPr/>
            <p:nvPr/>
          </p:nvSpPr>
          <p:spPr>
            <a:xfrm>
              <a:off x="8927394" y="625531"/>
              <a:ext cx="80597" cy="76483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35"/>
            <p:cNvSpPr/>
            <p:nvPr/>
          </p:nvSpPr>
          <p:spPr>
            <a:xfrm>
              <a:off x="9163934" y="368422"/>
              <a:ext cx="80554" cy="78124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_3">
    <p:spTree>
      <p:nvGrpSpPr>
        <p:cNvPr id="1" name="Shape 4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5" name="Google Shape;4435;p36"/>
          <p:cNvGrpSpPr/>
          <p:nvPr/>
        </p:nvGrpSpPr>
        <p:grpSpPr>
          <a:xfrm>
            <a:off x="8429138" y="324321"/>
            <a:ext cx="400868" cy="397397"/>
            <a:chOff x="6101025" y="1566496"/>
            <a:chExt cx="400868" cy="397397"/>
          </a:xfrm>
        </p:grpSpPr>
        <p:sp>
          <p:nvSpPr>
            <p:cNvPr id="4436" name="Google Shape;4436;p36"/>
            <p:cNvSpPr/>
            <p:nvPr/>
          </p:nvSpPr>
          <p:spPr>
            <a:xfrm>
              <a:off x="6346530" y="1871476"/>
              <a:ext cx="57457" cy="61086"/>
            </a:xfrm>
            <a:custGeom>
              <a:avLst/>
              <a:gdLst/>
              <a:ahLst/>
              <a:cxnLst/>
              <a:rect l="l" t="t" r="r" b="b"/>
              <a:pathLst>
                <a:path w="1821" h="1936" extrusionOk="0">
                  <a:moveTo>
                    <a:pt x="426" y="1"/>
                  </a:moveTo>
                  <a:lnTo>
                    <a:pt x="1" y="213"/>
                  </a:lnTo>
                  <a:cubicBezTo>
                    <a:pt x="153" y="517"/>
                    <a:pt x="517" y="1186"/>
                    <a:pt x="517" y="1186"/>
                  </a:cubicBezTo>
                  <a:cubicBezTo>
                    <a:pt x="153" y="1338"/>
                    <a:pt x="31" y="1612"/>
                    <a:pt x="305" y="1885"/>
                  </a:cubicBezTo>
                  <a:cubicBezTo>
                    <a:pt x="346" y="1921"/>
                    <a:pt x="403" y="1936"/>
                    <a:pt x="468" y="1936"/>
                  </a:cubicBezTo>
                  <a:cubicBezTo>
                    <a:pt x="740" y="1936"/>
                    <a:pt x="1167" y="1685"/>
                    <a:pt x="1338" y="1612"/>
                  </a:cubicBezTo>
                  <a:cubicBezTo>
                    <a:pt x="1821" y="1383"/>
                    <a:pt x="1581" y="878"/>
                    <a:pt x="1171" y="878"/>
                  </a:cubicBezTo>
                  <a:cubicBezTo>
                    <a:pt x="1090" y="878"/>
                    <a:pt x="1002" y="898"/>
                    <a:pt x="912" y="943"/>
                  </a:cubicBezTo>
                  <a:cubicBezTo>
                    <a:pt x="730" y="639"/>
                    <a:pt x="548" y="335"/>
                    <a:pt x="426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36"/>
            <p:cNvSpPr/>
            <p:nvPr/>
          </p:nvSpPr>
          <p:spPr>
            <a:xfrm>
              <a:off x="6212277" y="1875326"/>
              <a:ext cx="56605" cy="61180"/>
            </a:xfrm>
            <a:custGeom>
              <a:avLst/>
              <a:gdLst/>
              <a:ahLst/>
              <a:cxnLst/>
              <a:rect l="l" t="t" r="r" b="b"/>
              <a:pathLst>
                <a:path w="1794" h="1939" extrusionOk="0">
                  <a:moveTo>
                    <a:pt x="1338" y="0"/>
                  </a:moveTo>
                  <a:cubicBezTo>
                    <a:pt x="1064" y="608"/>
                    <a:pt x="882" y="973"/>
                    <a:pt x="882" y="973"/>
                  </a:cubicBezTo>
                  <a:cubicBezTo>
                    <a:pt x="795" y="929"/>
                    <a:pt x="710" y="910"/>
                    <a:pt x="633" y="910"/>
                  </a:cubicBezTo>
                  <a:cubicBezTo>
                    <a:pt x="224" y="910"/>
                    <a:pt x="1" y="1437"/>
                    <a:pt x="486" y="1642"/>
                  </a:cubicBezTo>
                  <a:cubicBezTo>
                    <a:pt x="631" y="1714"/>
                    <a:pt x="1061" y="1938"/>
                    <a:pt x="1324" y="1938"/>
                  </a:cubicBezTo>
                  <a:cubicBezTo>
                    <a:pt x="1394" y="1938"/>
                    <a:pt x="1452" y="1923"/>
                    <a:pt x="1490" y="1885"/>
                  </a:cubicBezTo>
                  <a:cubicBezTo>
                    <a:pt x="1794" y="1611"/>
                    <a:pt x="1642" y="1307"/>
                    <a:pt x="1277" y="1216"/>
                  </a:cubicBezTo>
                  <a:cubicBezTo>
                    <a:pt x="1277" y="1216"/>
                    <a:pt x="1611" y="517"/>
                    <a:pt x="1763" y="213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36"/>
            <p:cNvSpPr/>
            <p:nvPr/>
          </p:nvSpPr>
          <p:spPr>
            <a:xfrm>
              <a:off x="6128570" y="1694944"/>
              <a:ext cx="63578" cy="46603"/>
            </a:xfrm>
            <a:custGeom>
              <a:avLst/>
              <a:gdLst/>
              <a:ahLst/>
              <a:cxnLst/>
              <a:rect l="l" t="t" r="r" b="b"/>
              <a:pathLst>
                <a:path w="2015" h="1477" extrusionOk="0">
                  <a:moveTo>
                    <a:pt x="614" y="1"/>
                  </a:moveTo>
                  <a:cubicBezTo>
                    <a:pt x="596" y="1"/>
                    <a:pt x="576" y="1"/>
                    <a:pt x="556" y="3"/>
                  </a:cubicBezTo>
                  <a:cubicBezTo>
                    <a:pt x="282" y="33"/>
                    <a:pt x="161" y="732"/>
                    <a:pt x="100" y="945"/>
                  </a:cubicBezTo>
                  <a:cubicBezTo>
                    <a:pt x="1" y="1291"/>
                    <a:pt x="188" y="1477"/>
                    <a:pt x="405" y="1477"/>
                  </a:cubicBezTo>
                  <a:cubicBezTo>
                    <a:pt x="587" y="1477"/>
                    <a:pt x="790" y="1345"/>
                    <a:pt x="860" y="1067"/>
                  </a:cubicBezTo>
                  <a:cubicBezTo>
                    <a:pt x="1194" y="1128"/>
                    <a:pt x="1559" y="1219"/>
                    <a:pt x="1893" y="1310"/>
                  </a:cubicBezTo>
                  <a:lnTo>
                    <a:pt x="2015" y="854"/>
                  </a:lnTo>
                  <a:cubicBezTo>
                    <a:pt x="1711" y="763"/>
                    <a:pt x="951" y="580"/>
                    <a:pt x="951" y="580"/>
                  </a:cubicBezTo>
                  <a:cubicBezTo>
                    <a:pt x="1095" y="263"/>
                    <a:pt x="966" y="1"/>
                    <a:pt x="614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36"/>
            <p:cNvSpPr/>
            <p:nvPr/>
          </p:nvSpPr>
          <p:spPr>
            <a:xfrm>
              <a:off x="6211299" y="1597322"/>
              <a:ext cx="50295" cy="62253"/>
            </a:xfrm>
            <a:custGeom>
              <a:avLst/>
              <a:gdLst/>
              <a:ahLst/>
              <a:cxnLst/>
              <a:rect l="l" t="t" r="r" b="b"/>
              <a:pathLst>
                <a:path w="1594" h="1973" extrusionOk="0">
                  <a:moveTo>
                    <a:pt x="1108" y="1"/>
                  </a:moveTo>
                  <a:cubicBezTo>
                    <a:pt x="1041" y="1"/>
                    <a:pt x="966" y="18"/>
                    <a:pt x="882" y="57"/>
                  </a:cubicBezTo>
                  <a:cubicBezTo>
                    <a:pt x="669" y="149"/>
                    <a:pt x="1" y="422"/>
                    <a:pt x="31" y="696"/>
                  </a:cubicBezTo>
                  <a:cubicBezTo>
                    <a:pt x="31" y="939"/>
                    <a:pt x="180" y="1060"/>
                    <a:pt x="369" y="1060"/>
                  </a:cubicBezTo>
                  <a:cubicBezTo>
                    <a:pt x="463" y="1060"/>
                    <a:pt x="568" y="1030"/>
                    <a:pt x="669" y="969"/>
                  </a:cubicBezTo>
                  <a:cubicBezTo>
                    <a:pt x="669" y="969"/>
                    <a:pt x="973" y="1638"/>
                    <a:pt x="1125" y="1972"/>
                  </a:cubicBezTo>
                  <a:lnTo>
                    <a:pt x="1551" y="1790"/>
                  </a:lnTo>
                  <a:cubicBezTo>
                    <a:pt x="1399" y="1456"/>
                    <a:pt x="1247" y="1152"/>
                    <a:pt x="1125" y="817"/>
                  </a:cubicBezTo>
                  <a:cubicBezTo>
                    <a:pt x="1594" y="609"/>
                    <a:pt x="1505" y="1"/>
                    <a:pt x="1108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36"/>
            <p:cNvSpPr/>
            <p:nvPr/>
          </p:nvSpPr>
          <p:spPr>
            <a:xfrm>
              <a:off x="6406005" y="1663676"/>
              <a:ext cx="64272" cy="53418"/>
            </a:xfrm>
            <a:custGeom>
              <a:avLst/>
              <a:gdLst/>
              <a:ahLst/>
              <a:cxnLst/>
              <a:rect l="l" t="t" r="r" b="b"/>
              <a:pathLst>
                <a:path w="2037" h="1693" extrusionOk="0">
                  <a:moveTo>
                    <a:pt x="1168" y="0"/>
                  </a:moveTo>
                  <a:cubicBezTo>
                    <a:pt x="888" y="0"/>
                    <a:pt x="649" y="360"/>
                    <a:pt x="882" y="720"/>
                  </a:cubicBezTo>
                  <a:cubicBezTo>
                    <a:pt x="882" y="720"/>
                    <a:pt x="547" y="964"/>
                    <a:pt x="0" y="1298"/>
                  </a:cubicBezTo>
                  <a:lnTo>
                    <a:pt x="243" y="1693"/>
                  </a:lnTo>
                  <a:cubicBezTo>
                    <a:pt x="547" y="1511"/>
                    <a:pt x="1186" y="1085"/>
                    <a:pt x="1186" y="1085"/>
                  </a:cubicBezTo>
                  <a:cubicBezTo>
                    <a:pt x="1273" y="1295"/>
                    <a:pt x="1410" y="1414"/>
                    <a:pt x="1552" y="1414"/>
                  </a:cubicBezTo>
                  <a:cubicBezTo>
                    <a:pt x="1657" y="1414"/>
                    <a:pt x="1764" y="1349"/>
                    <a:pt x="1854" y="1207"/>
                  </a:cubicBezTo>
                  <a:cubicBezTo>
                    <a:pt x="2037" y="994"/>
                    <a:pt x="1611" y="416"/>
                    <a:pt x="1520" y="234"/>
                  </a:cubicBezTo>
                  <a:cubicBezTo>
                    <a:pt x="1419" y="68"/>
                    <a:pt x="1289" y="0"/>
                    <a:pt x="1168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36"/>
            <p:cNvSpPr/>
            <p:nvPr/>
          </p:nvSpPr>
          <p:spPr>
            <a:xfrm>
              <a:off x="6415597" y="1794143"/>
              <a:ext cx="65219" cy="46982"/>
            </a:xfrm>
            <a:custGeom>
              <a:avLst/>
              <a:gdLst/>
              <a:ahLst/>
              <a:cxnLst/>
              <a:rect l="l" t="t" r="r" b="b"/>
              <a:pathLst>
                <a:path w="2067" h="1489" extrusionOk="0">
                  <a:moveTo>
                    <a:pt x="1566" y="1"/>
                  </a:moveTo>
                  <a:cubicBezTo>
                    <a:pt x="1383" y="1"/>
                    <a:pt x="1227" y="165"/>
                    <a:pt x="1185" y="415"/>
                  </a:cubicBezTo>
                  <a:cubicBezTo>
                    <a:pt x="1185" y="415"/>
                    <a:pt x="456" y="142"/>
                    <a:pt x="152" y="20"/>
                  </a:cubicBezTo>
                  <a:lnTo>
                    <a:pt x="0" y="476"/>
                  </a:lnTo>
                  <a:cubicBezTo>
                    <a:pt x="608" y="689"/>
                    <a:pt x="1003" y="841"/>
                    <a:pt x="1003" y="841"/>
                  </a:cubicBezTo>
                  <a:cubicBezTo>
                    <a:pt x="868" y="1208"/>
                    <a:pt x="1113" y="1489"/>
                    <a:pt x="1357" y="1489"/>
                  </a:cubicBezTo>
                  <a:cubicBezTo>
                    <a:pt x="1497" y="1489"/>
                    <a:pt x="1636" y="1397"/>
                    <a:pt x="1702" y="1175"/>
                  </a:cubicBezTo>
                  <a:cubicBezTo>
                    <a:pt x="1793" y="962"/>
                    <a:pt x="2067" y="294"/>
                    <a:pt x="1824" y="111"/>
                  </a:cubicBezTo>
                  <a:cubicBezTo>
                    <a:pt x="1738" y="35"/>
                    <a:pt x="1649" y="1"/>
                    <a:pt x="1566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36"/>
            <p:cNvSpPr/>
            <p:nvPr/>
          </p:nvSpPr>
          <p:spPr>
            <a:xfrm>
              <a:off x="6330691" y="1599594"/>
              <a:ext cx="50389" cy="62853"/>
            </a:xfrm>
            <a:custGeom>
              <a:avLst/>
              <a:gdLst/>
              <a:ahLst/>
              <a:cxnLst/>
              <a:rect l="l" t="t" r="r" b="b"/>
              <a:pathLst>
                <a:path w="1597" h="1992" extrusionOk="0">
                  <a:moveTo>
                    <a:pt x="508" y="0"/>
                  </a:moveTo>
                  <a:cubicBezTo>
                    <a:pt x="96" y="0"/>
                    <a:pt x="1" y="621"/>
                    <a:pt x="503" y="806"/>
                  </a:cubicBezTo>
                  <a:cubicBezTo>
                    <a:pt x="503" y="806"/>
                    <a:pt x="381" y="1201"/>
                    <a:pt x="107" y="1809"/>
                  </a:cubicBezTo>
                  <a:lnTo>
                    <a:pt x="533" y="1991"/>
                  </a:lnTo>
                  <a:cubicBezTo>
                    <a:pt x="655" y="1657"/>
                    <a:pt x="958" y="958"/>
                    <a:pt x="958" y="958"/>
                  </a:cubicBezTo>
                  <a:cubicBezTo>
                    <a:pt x="1058" y="1018"/>
                    <a:pt x="1158" y="1048"/>
                    <a:pt x="1246" y="1048"/>
                  </a:cubicBezTo>
                  <a:cubicBezTo>
                    <a:pt x="1429" y="1048"/>
                    <a:pt x="1566" y="920"/>
                    <a:pt x="1566" y="654"/>
                  </a:cubicBezTo>
                  <a:cubicBezTo>
                    <a:pt x="1597" y="380"/>
                    <a:pt x="928" y="137"/>
                    <a:pt x="715" y="46"/>
                  </a:cubicBezTo>
                  <a:cubicBezTo>
                    <a:pt x="640" y="14"/>
                    <a:pt x="570" y="0"/>
                    <a:pt x="508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36"/>
            <p:cNvSpPr/>
            <p:nvPr/>
          </p:nvSpPr>
          <p:spPr>
            <a:xfrm>
              <a:off x="6133460" y="1808183"/>
              <a:ext cx="66386" cy="52914"/>
            </a:xfrm>
            <a:custGeom>
              <a:avLst/>
              <a:gdLst/>
              <a:ahLst/>
              <a:cxnLst/>
              <a:rect l="l" t="t" r="r" b="b"/>
              <a:pathLst>
                <a:path w="2104" h="1677" extrusionOk="0">
                  <a:moveTo>
                    <a:pt x="1860" y="1"/>
                  </a:moveTo>
                  <a:cubicBezTo>
                    <a:pt x="1556" y="183"/>
                    <a:pt x="1252" y="396"/>
                    <a:pt x="918" y="548"/>
                  </a:cubicBezTo>
                  <a:cubicBezTo>
                    <a:pt x="811" y="367"/>
                    <a:pt x="653" y="291"/>
                    <a:pt x="507" y="291"/>
                  </a:cubicBezTo>
                  <a:cubicBezTo>
                    <a:pt x="234" y="291"/>
                    <a:pt x="1" y="556"/>
                    <a:pt x="218" y="912"/>
                  </a:cubicBezTo>
                  <a:cubicBezTo>
                    <a:pt x="335" y="1087"/>
                    <a:pt x="672" y="1676"/>
                    <a:pt x="941" y="1676"/>
                  </a:cubicBezTo>
                  <a:cubicBezTo>
                    <a:pt x="953" y="1676"/>
                    <a:pt x="966" y="1675"/>
                    <a:pt x="978" y="1672"/>
                  </a:cubicBezTo>
                  <a:cubicBezTo>
                    <a:pt x="1343" y="1581"/>
                    <a:pt x="1404" y="1277"/>
                    <a:pt x="1161" y="973"/>
                  </a:cubicBezTo>
                  <a:cubicBezTo>
                    <a:pt x="1161" y="973"/>
                    <a:pt x="1799" y="608"/>
                    <a:pt x="2103" y="426"/>
                  </a:cubicBezTo>
                  <a:lnTo>
                    <a:pt x="1860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36"/>
            <p:cNvSpPr/>
            <p:nvPr/>
          </p:nvSpPr>
          <p:spPr>
            <a:xfrm>
              <a:off x="6155673" y="1636510"/>
              <a:ext cx="302147" cy="263779"/>
            </a:xfrm>
            <a:custGeom>
              <a:avLst/>
              <a:gdLst/>
              <a:ahLst/>
              <a:cxnLst/>
              <a:rect l="l" t="t" r="r" b="b"/>
              <a:pathLst>
                <a:path w="9576" h="8360" extrusionOk="0">
                  <a:moveTo>
                    <a:pt x="4591" y="1"/>
                  </a:moveTo>
                  <a:cubicBezTo>
                    <a:pt x="2524" y="1"/>
                    <a:pt x="761" y="1004"/>
                    <a:pt x="487" y="3405"/>
                  </a:cubicBezTo>
                  <a:cubicBezTo>
                    <a:pt x="1" y="6445"/>
                    <a:pt x="1764" y="8360"/>
                    <a:pt x="4743" y="8360"/>
                  </a:cubicBezTo>
                  <a:cubicBezTo>
                    <a:pt x="7721" y="8268"/>
                    <a:pt x="9575" y="6110"/>
                    <a:pt x="8785" y="2858"/>
                  </a:cubicBezTo>
                  <a:cubicBezTo>
                    <a:pt x="8348" y="1050"/>
                    <a:pt x="6484" y="26"/>
                    <a:pt x="4804" y="26"/>
                  </a:cubicBezTo>
                  <a:cubicBezTo>
                    <a:pt x="4732" y="26"/>
                    <a:pt x="4661" y="27"/>
                    <a:pt x="4591" y="31"/>
                  </a:cubicBezTo>
                  <a:lnTo>
                    <a:pt x="4591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36"/>
            <p:cNvSpPr/>
            <p:nvPr/>
          </p:nvSpPr>
          <p:spPr>
            <a:xfrm>
              <a:off x="6261182" y="1566496"/>
              <a:ext cx="73328" cy="76767"/>
            </a:xfrm>
            <a:custGeom>
              <a:avLst/>
              <a:gdLst/>
              <a:ahLst/>
              <a:cxnLst/>
              <a:rect l="l" t="t" r="r" b="b"/>
              <a:pathLst>
                <a:path w="2324" h="2433" extrusionOk="0">
                  <a:moveTo>
                    <a:pt x="1001" y="0"/>
                  </a:moveTo>
                  <a:cubicBezTo>
                    <a:pt x="930" y="0"/>
                    <a:pt x="868" y="1"/>
                    <a:pt x="821" y="1"/>
                  </a:cubicBezTo>
                  <a:cubicBezTo>
                    <a:pt x="0" y="1"/>
                    <a:pt x="152" y="1034"/>
                    <a:pt x="943" y="1034"/>
                  </a:cubicBezTo>
                  <a:cubicBezTo>
                    <a:pt x="943" y="1034"/>
                    <a:pt x="973" y="1551"/>
                    <a:pt x="973" y="2433"/>
                  </a:cubicBezTo>
                  <a:lnTo>
                    <a:pt x="1581" y="2433"/>
                  </a:lnTo>
                  <a:cubicBezTo>
                    <a:pt x="1581" y="1977"/>
                    <a:pt x="1551" y="974"/>
                    <a:pt x="1551" y="974"/>
                  </a:cubicBezTo>
                  <a:lnTo>
                    <a:pt x="1551" y="974"/>
                  </a:lnTo>
                  <a:cubicBezTo>
                    <a:pt x="1596" y="979"/>
                    <a:pt x="1639" y="982"/>
                    <a:pt x="1681" y="982"/>
                  </a:cubicBezTo>
                  <a:cubicBezTo>
                    <a:pt x="2089" y="982"/>
                    <a:pt x="2324" y="718"/>
                    <a:pt x="2158" y="305"/>
                  </a:cubicBezTo>
                  <a:cubicBezTo>
                    <a:pt x="2081" y="22"/>
                    <a:pt x="1395" y="0"/>
                    <a:pt x="1001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36"/>
            <p:cNvSpPr/>
            <p:nvPr/>
          </p:nvSpPr>
          <p:spPr>
            <a:xfrm>
              <a:off x="6272351" y="1887788"/>
              <a:ext cx="73833" cy="76105"/>
            </a:xfrm>
            <a:custGeom>
              <a:avLst/>
              <a:gdLst/>
              <a:ahLst/>
              <a:cxnLst/>
              <a:rect l="l" t="t" r="r" b="b"/>
              <a:pathLst>
                <a:path w="2340" h="2412" extrusionOk="0">
                  <a:moveTo>
                    <a:pt x="710" y="0"/>
                  </a:moveTo>
                  <a:cubicBezTo>
                    <a:pt x="710" y="456"/>
                    <a:pt x="771" y="1459"/>
                    <a:pt x="771" y="1459"/>
                  </a:cubicBezTo>
                  <a:cubicBezTo>
                    <a:pt x="726" y="1454"/>
                    <a:pt x="682" y="1451"/>
                    <a:pt x="640" y="1451"/>
                  </a:cubicBezTo>
                  <a:cubicBezTo>
                    <a:pt x="233" y="1451"/>
                    <a:pt x="0" y="1715"/>
                    <a:pt x="193" y="2128"/>
                  </a:cubicBezTo>
                  <a:cubicBezTo>
                    <a:pt x="254" y="2371"/>
                    <a:pt x="693" y="2412"/>
                    <a:pt x="1069" y="2412"/>
                  </a:cubicBezTo>
                  <a:cubicBezTo>
                    <a:pt x="1257" y="2412"/>
                    <a:pt x="1430" y="2402"/>
                    <a:pt x="1531" y="2402"/>
                  </a:cubicBezTo>
                  <a:cubicBezTo>
                    <a:pt x="2340" y="2372"/>
                    <a:pt x="2174" y="1368"/>
                    <a:pt x="1413" y="1368"/>
                  </a:cubicBezTo>
                  <a:cubicBezTo>
                    <a:pt x="1402" y="1368"/>
                    <a:pt x="1390" y="1368"/>
                    <a:pt x="1379" y="1368"/>
                  </a:cubicBezTo>
                  <a:cubicBezTo>
                    <a:pt x="1349" y="912"/>
                    <a:pt x="1318" y="456"/>
                    <a:pt x="1318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36"/>
            <p:cNvSpPr/>
            <p:nvPr/>
          </p:nvSpPr>
          <p:spPr>
            <a:xfrm>
              <a:off x="6424211" y="1718797"/>
              <a:ext cx="77682" cy="61023"/>
            </a:xfrm>
            <a:custGeom>
              <a:avLst/>
              <a:gdLst/>
              <a:ahLst/>
              <a:cxnLst/>
              <a:rect l="l" t="t" r="r" b="b"/>
              <a:pathLst>
                <a:path w="2462" h="1934" extrusionOk="0">
                  <a:moveTo>
                    <a:pt x="1846" y="0"/>
                  </a:moveTo>
                  <a:cubicBezTo>
                    <a:pt x="1510" y="0"/>
                    <a:pt x="1353" y="300"/>
                    <a:pt x="1429" y="706"/>
                  </a:cubicBezTo>
                  <a:cubicBezTo>
                    <a:pt x="1429" y="706"/>
                    <a:pt x="457" y="736"/>
                    <a:pt x="1" y="767"/>
                  </a:cubicBezTo>
                  <a:lnTo>
                    <a:pt x="31" y="1375"/>
                  </a:lnTo>
                  <a:cubicBezTo>
                    <a:pt x="882" y="1314"/>
                    <a:pt x="1429" y="1314"/>
                    <a:pt x="1429" y="1314"/>
                  </a:cubicBezTo>
                  <a:cubicBezTo>
                    <a:pt x="1445" y="1720"/>
                    <a:pt x="1726" y="1934"/>
                    <a:pt x="1986" y="1934"/>
                  </a:cubicBezTo>
                  <a:cubicBezTo>
                    <a:pt x="2233" y="1934"/>
                    <a:pt x="2462" y="1743"/>
                    <a:pt x="2432" y="1344"/>
                  </a:cubicBezTo>
                  <a:cubicBezTo>
                    <a:pt x="2402" y="1071"/>
                    <a:pt x="2402" y="128"/>
                    <a:pt x="2068" y="37"/>
                  </a:cubicBezTo>
                  <a:cubicBezTo>
                    <a:pt x="1987" y="12"/>
                    <a:pt x="1913" y="0"/>
                    <a:pt x="1846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36"/>
            <p:cNvSpPr/>
            <p:nvPr/>
          </p:nvSpPr>
          <p:spPr>
            <a:xfrm>
              <a:off x="6391617" y="1843679"/>
              <a:ext cx="85318" cy="69289"/>
            </a:xfrm>
            <a:custGeom>
              <a:avLst/>
              <a:gdLst/>
              <a:ahLst/>
              <a:cxnLst/>
              <a:rect l="l" t="t" r="r" b="b"/>
              <a:pathLst>
                <a:path w="2704" h="2196" extrusionOk="0">
                  <a:moveTo>
                    <a:pt x="335" y="0"/>
                  </a:moveTo>
                  <a:lnTo>
                    <a:pt x="0" y="517"/>
                  </a:lnTo>
                  <a:cubicBezTo>
                    <a:pt x="365" y="760"/>
                    <a:pt x="1216" y="1307"/>
                    <a:pt x="1216" y="1307"/>
                  </a:cubicBezTo>
                  <a:cubicBezTo>
                    <a:pt x="882" y="1672"/>
                    <a:pt x="942" y="2098"/>
                    <a:pt x="1398" y="2189"/>
                  </a:cubicBezTo>
                  <a:cubicBezTo>
                    <a:pt x="1418" y="2194"/>
                    <a:pt x="1438" y="2196"/>
                    <a:pt x="1459" y="2196"/>
                  </a:cubicBezTo>
                  <a:cubicBezTo>
                    <a:pt x="1815" y="2196"/>
                    <a:pt x="2258" y="1476"/>
                    <a:pt x="2401" y="1246"/>
                  </a:cubicBezTo>
                  <a:cubicBezTo>
                    <a:pt x="2704" y="803"/>
                    <a:pt x="2405" y="440"/>
                    <a:pt x="2037" y="440"/>
                  </a:cubicBezTo>
                  <a:cubicBezTo>
                    <a:pt x="1849" y="440"/>
                    <a:pt x="1643" y="534"/>
                    <a:pt x="1490" y="760"/>
                  </a:cubicBezTo>
                  <a:cubicBezTo>
                    <a:pt x="1490" y="760"/>
                    <a:pt x="1034" y="517"/>
                    <a:pt x="335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36"/>
            <p:cNvSpPr/>
            <p:nvPr/>
          </p:nvSpPr>
          <p:spPr>
            <a:xfrm>
              <a:off x="6129800" y="1614960"/>
              <a:ext cx="79607" cy="76262"/>
            </a:xfrm>
            <a:custGeom>
              <a:avLst/>
              <a:gdLst/>
              <a:ahLst/>
              <a:cxnLst/>
              <a:rect l="l" t="t" r="r" b="b"/>
              <a:pathLst>
                <a:path w="2523" h="2417" extrusionOk="0">
                  <a:moveTo>
                    <a:pt x="1323" y="0"/>
                  </a:moveTo>
                  <a:cubicBezTo>
                    <a:pt x="1194" y="0"/>
                    <a:pt x="1051" y="58"/>
                    <a:pt x="912" y="197"/>
                  </a:cubicBezTo>
                  <a:cubicBezTo>
                    <a:pt x="699" y="410"/>
                    <a:pt x="0" y="1049"/>
                    <a:pt x="183" y="1352"/>
                  </a:cubicBezTo>
                  <a:cubicBezTo>
                    <a:pt x="275" y="1584"/>
                    <a:pt x="431" y="1698"/>
                    <a:pt x="602" y="1698"/>
                  </a:cubicBezTo>
                  <a:cubicBezTo>
                    <a:pt x="766" y="1698"/>
                    <a:pt x="945" y="1592"/>
                    <a:pt x="1094" y="1383"/>
                  </a:cubicBezTo>
                  <a:cubicBezTo>
                    <a:pt x="1094" y="1383"/>
                    <a:pt x="1763" y="2112"/>
                    <a:pt x="2097" y="2416"/>
                  </a:cubicBezTo>
                  <a:lnTo>
                    <a:pt x="2523" y="1991"/>
                  </a:lnTo>
                  <a:cubicBezTo>
                    <a:pt x="1915" y="1413"/>
                    <a:pt x="1550" y="988"/>
                    <a:pt x="1550" y="988"/>
                  </a:cubicBezTo>
                  <a:cubicBezTo>
                    <a:pt x="1988" y="573"/>
                    <a:pt x="1727" y="0"/>
                    <a:pt x="1323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36"/>
            <p:cNvSpPr/>
            <p:nvPr/>
          </p:nvSpPr>
          <p:spPr>
            <a:xfrm>
              <a:off x="6101025" y="1755050"/>
              <a:ext cx="79639" cy="60991"/>
            </a:xfrm>
            <a:custGeom>
              <a:avLst/>
              <a:gdLst/>
              <a:ahLst/>
              <a:cxnLst/>
              <a:rect l="l" t="t" r="r" b="b"/>
              <a:pathLst>
                <a:path w="2524" h="1933" extrusionOk="0">
                  <a:moveTo>
                    <a:pt x="615" y="1"/>
                  </a:moveTo>
                  <a:cubicBezTo>
                    <a:pt x="529" y="1"/>
                    <a:pt x="434" y="24"/>
                    <a:pt x="335" y="74"/>
                  </a:cubicBezTo>
                  <a:cubicBezTo>
                    <a:pt x="0" y="195"/>
                    <a:pt x="122" y="1137"/>
                    <a:pt x="152" y="1411"/>
                  </a:cubicBezTo>
                  <a:cubicBezTo>
                    <a:pt x="179" y="1772"/>
                    <a:pt x="388" y="1933"/>
                    <a:pt x="608" y="1933"/>
                  </a:cubicBezTo>
                  <a:cubicBezTo>
                    <a:pt x="889" y="1933"/>
                    <a:pt x="1189" y="1671"/>
                    <a:pt x="1155" y="1229"/>
                  </a:cubicBezTo>
                  <a:cubicBezTo>
                    <a:pt x="1611" y="1168"/>
                    <a:pt x="2067" y="1107"/>
                    <a:pt x="2523" y="1107"/>
                  </a:cubicBezTo>
                  <a:lnTo>
                    <a:pt x="2493" y="499"/>
                  </a:lnTo>
                  <a:cubicBezTo>
                    <a:pt x="2037" y="530"/>
                    <a:pt x="1034" y="621"/>
                    <a:pt x="1034" y="621"/>
                  </a:cubicBezTo>
                  <a:cubicBezTo>
                    <a:pt x="1080" y="248"/>
                    <a:pt x="895" y="1"/>
                    <a:pt x="615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36"/>
            <p:cNvSpPr/>
            <p:nvPr/>
          </p:nvSpPr>
          <p:spPr>
            <a:xfrm>
              <a:off x="6143210" y="1856142"/>
              <a:ext cx="79639" cy="76262"/>
            </a:xfrm>
            <a:custGeom>
              <a:avLst/>
              <a:gdLst/>
              <a:ahLst/>
              <a:cxnLst/>
              <a:rect l="l" t="t" r="r" b="b"/>
              <a:pathLst>
                <a:path w="2524" h="2417" extrusionOk="0">
                  <a:moveTo>
                    <a:pt x="2068" y="0"/>
                  </a:moveTo>
                  <a:cubicBezTo>
                    <a:pt x="1764" y="335"/>
                    <a:pt x="1065" y="1064"/>
                    <a:pt x="1065" y="1064"/>
                  </a:cubicBezTo>
                  <a:cubicBezTo>
                    <a:pt x="913" y="867"/>
                    <a:pt x="730" y="760"/>
                    <a:pt x="563" y="760"/>
                  </a:cubicBezTo>
                  <a:cubicBezTo>
                    <a:pt x="396" y="760"/>
                    <a:pt x="244" y="867"/>
                    <a:pt x="153" y="1095"/>
                  </a:cubicBezTo>
                  <a:cubicBezTo>
                    <a:pt x="1" y="1399"/>
                    <a:pt x="700" y="2006"/>
                    <a:pt x="882" y="2219"/>
                  </a:cubicBezTo>
                  <a:cubicBezTo>
                    <a:pt x="1022" y="2359"/>
                    <a:pt x="1164" y="2417"/>
                    <a:pt x="1293" y="2417"/>
                  </a:cubicBezTo>
                  <a:cubicBezTo>
                    <a:pt x="1699" y="2417"/>
                    <a:pt x="1966" y="1844"/>
                    <a:pt x="1551" y="1429"/>
                  </a:cubicBezTo>
                  <a:cubicBezTo>
                    <a:pt x="1855" y="1095"/>
                    <a:pt x="2159" y="760"/>
                    <a:pt x="2524" y="426"/>
                  </a:cubicBezTo>
                  <a:lnTo>
                    <a:pt x="2068" y="0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36"/>
            <p:cNvSpPr/>
            <p:nvPr/>
          </p:nvSpPr>
          <p:spPr>
            <a:xfrm>
              <a:off x="6380101" y="1599562"/>
              <a:ext cx="79639" cy="77272"/>
            </a:xfrm>
            <a:custGeom>
              <a:avLst/>
              <a:gdLst/>
              <a:ahLst/>
              <a:cxnLst/>
              <a:rect l="l" t="t" r="r" b="b"/>
              <a:pathLst>
                <a:path w="2524" h="2449" extrusionOk="0">
                  <a:moveTo>
                    <a:pt x="925" y="1"/>
                  </a:moveTo>
                  <a:cubicBezTo>
                    <a:pt x="862" y="1"/>
                    <a:pt x="806" y="15"/>
                    <a:pt x="760" y="47"/>
                  </a:cubicBezTo>
                  <a:cubicBezTo>
                    <a:pt x="335" y="290"/>
                    <a:pt x="426" y="716"/>
                    <a:pt x="882" y="929"/>
                  </a:cubicBezTo>
                  <a:cubicBezTo>
                    <a:pt x="882" y="929"/>
                    <a:pt x="274" y="1719"/>
                    <a:pt x="0" y="2084"/>
                  </a:cubicBezTo>
                  <a:lnTo>
                    <a:pt x="487" y="2448"/>
                  </a:lnTo>
                  <a:cubicBezTo>
                    <a:pt x="760" y="2084"/>
                    <a:pt x="1034" y="1719"/>
                    <a:pt x="1338" y="1354"/>
                  </a:cubicBezTo>
                  <a:cubicBezTo>
                    <a:pt x="1482" y="1464"/>
                    <a:pt x="1630" y="1510"/>
                    <a:pt x="1764" y="1510"/>
                  </a:cubicBezTo>
                  <a:cubicBezTo>
                    <a:pt x="2223" y="1510"/>
                    <a:pt x="2524" y="970"/>
                    <a:pt x="2007" y="594"/>
                  </a:cubicBezTo>
                  <a:cubicBezTo>
                    <a:pt x="1826" y="440"/>
                    <a:pt x="1274" y="1"/>
                    <a:pt x="925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3" name="Google Shape;4453;p36"/>
          <p:cNvGrpSpPr/>
          <p:nvPr/>
        </p:nvGrpSpPr>
        <p:grpSpPr>
          <a:xfrm>
            <a:off x="8573645" y="1017735"/>
            <a:ext cx="300659" cy="297030"/>
            <a:chOff x="361345" y="2362310"/>
            <a:chExt cx="300659" cy="297030"/>
          </a:xfrm>
        </p:grpSpPr>
        <p:sp>
          <p:nvSpPr>
            <p:cNvPr id="4454" name="Google Shape;4454;p36"/>
            <p:cNvSpPr/>
            <p:nvPr/>
          </p:nvSpPr>
          <p:spPr>
            <a:xfrm>
              <a:off x="546428" y="2590745"/>
              <a:ext cx="41839" cy="45562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36"/>
            <p:cNvSpPr/>
            <p:nvPr/>
          </p:nvSpPr>
          <p:spPr>
            <a:xfrm>
              <a:off x="445084" y="2593616"/>
              <a:ext cx="41902" cy="45688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36"/>
            <p:cNvSpPr/>
            <p:nvPr/>
          </p:nvSpPr>
          <p:spPr>
            <a:xfrm>
              <a:off x="382232" y="2458070"/>
              <a:ext cx="48181" cy="34771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36"/>
            <p:cNvSpPr/>
            <p:nvPr/>
          </p:nvSpPr>
          <p:spPr>
            <a:xfrm>
              <a:off x="444768" y="2385027"/>
              <a:ext cx="37327" cy="46571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36"/>
            <p:cNvSpPr/>
            <p:nvPr/>
          </p:nvSpPr>
          <p:spPr>
            <a:xfrm>
              <a:off x="590538" y="2434469"/>
              <a:ext cx="47991" cy="40261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36"/>
            <p:cNvSpPr/>
            <p:nvPr/>
          </p:nvSpPr>
          <p:spPr>
            <a:xfrm>
              <a:off x="597258" y="2532406"/>
              <a:ext cx="48938" cy="35118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36"/>
            <p:cNvSpPr/>
            <p:nvPr/>
          </p:nvSpPr>
          <p:spPr>
            <a:xfrm>
              <a:off x="534785" y="2386321"/>
              <a:ext cx="37579" cy="46224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36"/>
            <p:cNvSpPr/>
            <p:nvPr/>
          </p:nvSpPr>
          <p:spPr>
            <a:xfrm>
              <a:off x="386145" y="2542786"/>
              <a:ext cx="49064" cy="39409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36"/>
            <p:cNvSpPr/>
            <p:nvPr/>
          </p:nvSpPr>
          <p:spPr>
            <a:xfrm>
              <a:off x="402583" y="2414181"/>
              <a:ext cx="227304" cy="196761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36"/>
            <p:cNvSpPr/>
            <p:nvPr/>
          </p:nvSpPr>
          <p:spPr>
            <a:xfrm>
              <a:off x="482157" y="2362310"/>
              <a:ext cx="55122" cy="56794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36"/>
            <p:cNvSpPr/>
            <p:nvPr/>
          </p:nvSpPr>
          <p:spPr>
            <a:xfrm>
              <a:off x="490140" y="2602262"/>
              <a:ext cx="55375" cy="57078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36"/>
            <p:cNvSpPr/>
            <p:nvPr/>
          </p:nvSpPr>
          <p:spPr>
            <a:xfrm>
              <a:off x="603001" y="2475644"/>
              <a:ext cx="59003" cy="46098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36"/>
            <p:cNvSpPr/>
            <p:nvPr/>
          </p:nvSpPr>
          <p:spPr>
            <a:xfrm>
              <a:off x="579021" y="2569669"/>
              <a:ext cx="64493" cy="51935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36"/>
            <p:cNvSpPr/>
            <p:nvPr/>
          </p:nvSpPr>
          <p:spPr>
            <a:xfrm>
              <a:off x="383400" y="2397269"/>
              <a:ext cx="59476" cy="57331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36"/>
            <p:cNvSpPr/>
            <p:nvPr/>
          </p:nvSpPr>
          <p:spPr>
            <a:xfrm>
              <a:off x="361345" y="2502873"/>
              <a:ext cx="60423" cy="46414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36"/>
            <p:cNvSpPr/>
            <p:nvPr/>
          </p:nvSpPr>
          <p:spPr>
            <a:xfrm>
              <a:off x="392991" y="2579229"/>
              <a:ext cx="60455" cy="57362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36"/>
            <p:cNvSpPr/>
            <p:nvPr/>
          </p:nvSpPr>
          <p:spPr>
            <a:xfrm>
              <a:off x="570407" y="2386415"/>
              <a:ext cx="60423" cy="58593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1" name="Google Shape;4471;p36"/>
          <p:cNvGrpSpPr/>
          <p:nvPr/>
        </p:nvGrpSpPr>
        <p:grpSpPr>
          <a:xfrm>
            <a:off x="194549" y="758916"/>
            <a:ext cx="535153" cy="529032"/>
            <a:chOff x="8834274" y="1599366"/>
            <a:chExt cx="535153" cy="529032"/>
          </a:xfrm>
        </p:grpSpPr>
        <p:sp>
          <p:nvSpPr>
            <p:cNvPr id="4472" name="Google Shape;4472;p36"/>
            <p:cNvSpPr/>
            <p:nvPr/>
          </p:nvSpPr>
          <p:spPr>
            <a:xfrm>
              <a:off x="8966603" y="2006101"/>
              <a:ext cx="76767" cy="81248"/>
            </a:xfrm>
            <a:custGeom>
              <a:avLst/>
              <a:gdLst/>
              <a:ahLst/>
              <a:cxnLst/>
              <a:rect l="l" t="t" r="r" b="b"/>
              <a:pathLst>
                <a:path w="2433" h="2575" extrusionOk="0">
                  <a:moveTo>
                    <a:pt x="1855" y="0"/>
                  </a:moveTo>
                  <a:cubicBezTo>
                    <a:pt x="1642" y="426"/>
                    <a:pt x="1429" y="851"/>
                    <a:pt x="1186" y="1246"/>
                  </a:cubicBezTo>
                  <a:cubicBezTo>
                    <a:pt x="1065" y="1186"/>
                    <a:pt x="948" y="1160"/>
                    <a:pt x="841" y="1160"/>
                  </a:cubicBezTo>
                  <a:cubicBezTo>
                    <a:pt x="301" y="1160"/>
                    <a:pt x="0" y="1824"/>
                    <a:pt x="609" y="2128"/>
                  </a:cubicBezTo>
                  <a:cubicBezTo>
                    <a:pt x="824" y="2248"/>
                    <a:pt x="1398" y="2575"/>
                    <a:pt x="1750" y="2575"/>
                  </a:cubicBezTo>
                  <a:cubicBezTo>
                    <a:pt x="1846" y="2575"/>
                    <a:pt x="1925" y="2551"/>
                    <a:pt x="1976" y="2493"/>
                  </a:cubicBezTo>
                  <a:cubicBezTo>
                    <a:pt x="2372" y="2158"/>
                    <a:pt x="2220" y="1763"/>
                    <a:pt x="1733" y="1581"/>
                  </a:cubicBezTo>
                  <a:cubicBezTo>
                    <a:pt x="1733" y="1581"/>
                    <a:pt x="2220" y="699"/>
                    <a:pt x="2432" y="274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36"/>
            <p:cNvSpPr/>
            <p:nvPr/>
          </p:nvSpPr>
          <p:spPr>
            <a:xfrm>
              <a:off x="9145943" y="2011844"/>
              <a:ext cx="75600" cy="80554"/>
            </a:xfrm>
            <a:custGeom>
              <a:avLst/>
              <a:gdLst/>
              <a:ahLst/>
              <a:cxnLst/>
              <a:rect l="l" t="t" r="r" b="b"/>
              <a:pathLst>
                <a:path w="2396" h="2553" extrusionOk="0">
                  <a:moveTo>
                    <a:pt x="609" y="1"/>
                  </a:moveTo>
                  <a:lnTo>
                    <a:pt x="31" y="244"/>
                  </a:lnTo>
                  <a:cubicBezTo>
                    <a:pt x="213" y="669"/>
                    <a:pt x="669" y="1581"/>
                    <a:pt x="669" y="1581"/>
                  </a:cubicBezTo>
                  <a:cubicBezTo>
                    <a:pt x="183" y="1733"/>
                    <a:pt x="1" y="2128"/>
                    <a:pt x="365" y="2463"/>
                  </a:cubicBezTo>
                  <a:cubicBezTo>
                    <a:pt x="422" y="2527"/>
                    <a:pt x="512" y="2552"/>
                    <a:pt x="620" y="2552"/>
                  </a:cubicBezTo>
                  <a:cubicBezTo>
                    <a:pt x="975" y="2552"/>
                    <a:pt x="1524" y="2275"/>
                    <a:pt x="1733" y="2159"/>
                  </a:cubicBezTo>
                  <a:cubicBezTo>
                    <a:pt x="2396" y="1879"/>
                    <a:pt x="2097" y="1193"/>
                    <a:pt x="1554" y="1193"/>
                  </a:cubicBezTo>
                  <a:cubicBezTo>
                    <a:pt x="1449" y="1193"/>
                    <a:pt x="1335" y="1218"/>
                    <a:pt x="1216" y="1277"/>
                  </a:cubicBezTo>
                  <a:cubicBezTo>
                    <a:pt x="973" y="852"/>
                    <a:pt x="791" y="426"/>
                    <a:pt x="609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36"/>
            <p:cNvSpPr/>
            <p:nvPr/>
          </p:nvSpPr>
          <p:spPr>
            <a:xfrm>
              <a:off x="9247603" y="1770724"/>
              <a:ext cx="85192" cy="61370"/>
            </a:xfrm>
            <a:custGeom>
              <a:avLst/>
              <a:gdLst/>
              <a:ahLst/>
              <a:cxnLst/>
              <a:rect l="l" t="t" r="r" b="b"/>
              <a:pathLst>
                <a:path w="2700" h="1945" extrusionOk="0">
                  <a:moveTo>
                    <a:pt x="1834" y="0"/>
                  </a:moveTo>
                  <a:cubicBezTo>
                    <a:pt x="1427" y="0"/>
                    <a:pt x="1295" y="362"/>
                    <a:pt x="1460" y="773"/>
                  </a:cubicBezTo>
                  <a:cubicBezTo>
                    <a:pt x="1460" y="773"/>
                    <a:pt x="457" y="986"/>
                    <a:pt x="1" y="1108"/>
                  </a:cubicBezTo>
                  <a:lnTo>
                    <a:pt x="153" y="1716"/>
                  </a:lnTo>
                  <a:cubicBezTo>
                    <a:pt x="609" y="1594"/>
                    <a:pt x="1095" y="1503"/>
                    <a:pt x="1551" y="1412"/>
                  </a:cubicBezTo>
                  <a:cubicBezTo>
                    <a:pt x="1634" y="1773"/>
                    <a:pt x="1902" y="1944"/>
                    <a:pt x="2148" y="1944"/>
                  </a:cubicBezTo>
                  <a:cubicBezTo>
                    <a:pt x="2440" y="1944"/>
                    <a:pt x="2700" y="1705"/>
                    <a:pt x="2584" y="1260"/>
                  </a:cubicBezTo>
                  <a:cubicBezTo>
                    <a:pt x="2523" y="986"/>
                    <a:pt x="2341" y="44"/>
                    <a:pt x="1976" y="13"/>
                  </a:cubicBezTo>
                  <a:cubicBezTo>
                    <a:pt x="1926" y="4"/>
                    <a:pt x="1878" y="0"/>
                    <a:pt x="1834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36"/>
            <p:cNvSpPr/>
            <p:nvPr/>
          </p:nvSpPr>
          <p:spPr>
            <a:xfrm>
              <a:off x="9155062" y="1640510"/>
              <a:ext cx="67649" cy="83646"/>
            </a:xfrm>
            <a:custGeom>
              <a:avLst/>
              <a:gdLst/>
              <a:ahLst/>
              <a:cxnLst/>
              <a:rect l="l" t="t" r="r" b="b"/>
              <a:pathLst>
                <a:path w="2144" h="2651" extrusionOk="0">
                  <a:moveTo>
                    <a:pt x="687" y="0"/>
                  </a:moveTo>
                  <a:cubicBezTo>
                    <a:pt x="134" y="0"/>
                    <a:pt x="0" y="783"/>
                    <a:pt x="654" y="1070"/>
                  </a:cubicBezTo>
                  <a:cubicBezTo>
                    <a:pt x="472" y="1526"/>
                    <a:pt x="289" y="1952"/>
                    <a:pt x="76" y="2377"/>
                  </a:cubicBezTo>
                  <a:lnTo>
                    <a:pt x="654" y="2651"/>
                  </a:lnTo>
                  <a:cubicBezTo>
                    <a:pt x="836" y="2225"/>
                    <a:pt x="1231" y="1283"/>
                    <a:pt x="1231" y="1283"/>
                  </a:cubicBezTo>
                  <a:cubicBezTo>
                    <a:pt x="1379" y="1378"/>
                    <a:pt x="1526" y="1425"/>
                    <a:pt x="1656" y="1425"/>
                  </a:cubicBezTo>
                  <a:cubicBezTo>
                    <a:pt x="1901" y="1425"/>
                    <a:pt x="2083" y="1256"/>
                    <a:pt x="2083" y="918"/>
                  </a:cubicBezTo>
                  <a:cubicBezTo>
                    <a:pt x="2143" y="554"/>
                    <a:pt x="1262" y="219"/>
                    <a:pt x="988" y="67"/>
                  </a:cubicBezTo>
                  <a:cubicBezTo>
                    <a:pt x="878" y="21"/>
                    <a:pt x="777" y="0"/>
                    <a:pt x="687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36"/>
            <p:cNvSpPr/>
            <p:nvPr/>
          </p:nvSpPr>
          <p:spPr>
            <a:xfrm>
              <a:off x="8877406" y="1728540"/>
              <a:ext cx="86359" cy="71403"/>
            </a:xfrm>
            <a:custGeom>
              <a:avLst/>
              <a:gdLst/>
              <a:ahLst/>
              <a:cxnLst/>
              <a:rect l="l" t="t" r="r" b="b"/>
              <a:pathLst>
                <a:path w="2737" h="2263" extrusionOk="0">
                  <a:moveTo>
                    <a:pt x="1175" y="1"/>
                  </a:moveTo>
                  <a:cubicBezTo>
                    <a:pt x="1014" y="1"/>
                    <a:pt x="840" y="93"/>
                    <a:pt x="700" y="317"/>
                  </a:cubicBezTo>
                  <a:cubicBezTo>
                    <a:pt x="548" y="560"/>
                    <a:pt x="1" y="1350"/>
                    <a:pt x="244" y="1624"/>
                  </a:cubicBezTo>
                  <a:cubicBezTo>
                    <a:pt x="360" y="1804"/>
                    <a:pt x="503" y="1886"/>
                    <a:pt x="646" y="1886"/>
                  </a:cubicBezTo>
                  <a:cubicBezTo>
                    <a:pt x="840" y="1886"/>
                    <a:pt x="1033" y="1735"/>
                    <a:pt x="1156" y="1472"/>
                  </a:cubicBezTo>
                  <a:cubicBezTo>
                    <a:pt x="1156" y="1472"/>
                    <a:pt x="2007" y="2019"/>
                    <a:pt x="2402" y="2262"/>
                  </a:cubicBezTo>
                  <a:lnTo>
                    <a:pt x="2736" y="1746"/>
                  </a:lnTo>
                  <a:cubicBezTo>
                    <a:pt x="2311" y="1502"/>
                    <a:pt x="1916" y="1229"/>
                    <a:pt x="1521" y="955"/>
                  </a:cubicBezTo>
                  <a:cubicBezTo>
                    <a:pt x="1837" y="471"/>
                    <a:pt x="1539" y="1"/>
                    <a:pt x="1175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36"/>
            <p:cNvSpPr/>
            <p:nvPr/>
          </p:nvSpPr>
          <p:spPr>
            <a:xfrm>
              <a:off x="8863996" y="1903147"/>
              <a:ext cx="86328" cy="62032"/>
            </a:xfrm>
            <a:custGeom>
              <a:avLst/>
              <a:gdLst/>
              <a:ahLst/>
              <a:cxnLst/>
              <a:rect l="l" t="t" r="r" b="b"/>
              <a:pathLst>
                <a:path w="2736" h="1966" extrusionOk="0">
                  <a:moveTo>
                    <a:pt x="667" y="1"/>
                  </a:moveTo>
                  <a:cubicBezTo>
                    <a:pt x="551" y="1"/>
                    <a:pt x="426" y="51"/>
                    <a:pt x="304" y="163"/>
                  </a:cubicBezTo>
                  <a:cubicBezTo>
                    <a:pt x="0" y="376"/>
                    <a:pt x="335" y="1257"/>
                    <a:pt x="456" y="1561"/>
                  </a:cubicBezTo>
                  <a:cubicBezTo>
                    <a:pt x="544" y="1846"/>
                    <a:pt x="726" y="1965"/>
                    <a:pt x="911" y="1965"/>
                  </a:cubicBezTo>
                  <a:cubicBezTo>
                    <a:pt x="1239" y="1965"/>
                    <a:pt x="1573" y="1591"/>
                    <a:pt x="1399" y="1105"/>
                  </a:cubicBezTo>
                  <a:cubicBezTo>
                    <a:pt x="1824" y="923"/>
                    <a:pt x="2280" y="771"/>
                    <a:pt x="2736" y="619"/>
                  </a:cubicBezTo>
                  <a:lnTo>
                    <a:pt x="2554" y="41"/>
                  </a:lnTo>
                  <a:cubicBezTo>
                    <a:pt x="2098" y="193"/>
                    <a:pt x="1155" y="528"/>
                    <a:pt x="1155" y="528"/>
                  </a:cubicBezTo>
                  <a:cubicBezTo>
                    <a:pt x="1095" y="203"/>
                    <a:pt x="899" y="1"/>
                    <a:pt x="66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36"/>
            <p:cNvSpPr/>
            <p:nvPr/>
          </p:nvSpPr>
          <p:spPr>
            <a:xfrm>
              <a:off x="8995378" y="1643697"/>
              <a:ext cx="67901" cy="83362"/>
            </a:xfrm>
            <a:custGeom>
              <a:avLst/>
              <a:gdLst/>
              <a:ahLst/>
              <a:cxnLst/>
              <a:rect l="l" t="t" r="r" b="b"/>
              <a:pathLst>
                <a:path w="2152" h="2642" extrusionOk="0">
                  <a:moveTo>
                    <a:pt x="1456" y="1"/>
                  </a:moveTo>
                  <a:cubicBezTo>
                    <a:pt x="1375" y="1"/>
                    <a:pt x="1284" y="18"/>
                    <a:pt x="1186" y="58"/>
                  </a:cubicBezTo>
                  <a:cubicBezTo>
                    <a:pt x="882" y="179"/>
                    <a:pt x="1" y="513"/>
                    <a:pt x="31" y="878"/>
                  </a:cubicBezTo>
                  <a:cubicBezTo>
                    <a:pt x="31" y="1216"/>
                    <a:pt x="213" y="1385"/>
                    <a:pt x="458" y="1385"/>
                  </a:cubicBezTo>
                  <a:cubicBezTo>
                    <a:pt x="587" y="1385"/>
                    <a:pt x="735" y="1338"/>
                    <a:pt x="882" y="1243"/>
                  </a:cubicBezTo>
                  <a:cubicBezTo>
                    <a:pt x="882" y="1243"/>
                    <a:pt x="1277" y="2216"/>
                    <a:pt x="1429" y="2641"/>
                  </a:cubicBezTo>
                  <a:lnTo>
                    <a:pt x="2007" y="2398"/>
                  </a:lnTo>
                  <a:cubicBezTo>
                    <a:pt x="1794" y="1972"/>
                    <a:pt x="1642" y="1517"/>
                    <a:pt x="1490" y="1061"/>
                  </a:cubicBezTo>
                  <a:cubicBezTo>
                    <a:pt x="2152" y="796"/>
                    <a:pt x="2007" y="1"/>
                    <a:pt x="1456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36"/>
            <p:cNvSpPr/>
            <p:nvPr/>
          </p:nvSpPr>
          <p:spPr>
            <a:xfrm>
              <a:off x="9238012" y="1921700"/>
              <a:ext cx="88000" cy="69289"/>
            </a:xfrm>
            <a:custGeom>
              <a:avLst/>
              <a:gdLst/>
              <a:ahLst/>
              <a:cxnLst/>
              <a:rect l="l" t="t" r="r" b="b"/>
              <a:pathLst>
                <a:path w="2789" h="2196" extrusionOk="0">
                  <a:moveTo>
                    <a:pt x="335" y="0"/>
                  </a:moveTo>
                  <a:lnTo>
                    <a:pt x="1" y="517"/>
                  </a:lnTo>
                  <a:cubicBezTo>
                    <a:pt x="396" y="760"/>
                    <a:pt x="1277" y="1277"/>
                    <a:pt x="1277" y="1277"/>
                  </a:cubicBezTo>
                  <a:cubicBezTo>
                    <a:pt x="943" y="1672"/>
                    <a:pt x="1004" y="2098"/>
                    <a:pt x="1520" y="2189"/>
                  </a:cubicBezTo>
                  <a:cubicBezTo>
                    <a:pt x="1539" y="2194"/>
                    <a:pt x="1559" y="2196"/>
                    <a:pt x="1578" y="2196"/>
                  </a:cubicBezTo>
                  <a:cubicBezTo>
                    <a:pt x="1932" y="2196"/>
                    <a:pt x="2349" y="1445"/>
                    <a:pt x="2493" y="1186"/>
                  </a:cubicBezTo>
                  <a:cubicBezTo>
                    <a:pt x="2789" y="732"/>
                    <a:pt x="2484" y="381"/>
                    <a:pt x="2116" y="381"/>
                  </a:cubicBezTo>
                  <a:cubicBezTo>
                    <a:pt x="1917" y="381"/>
                    <a:pt x="1700" y="484"/>
                    <a:pt x="1551" y="730"/>
                  </a:cubicBezTo>
                  <a:cubicBezTo>
                    <a:pt x="1125" y="517"/>
                    <a:pt x="730" y="244"/>
                    <a:pt x="335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36"/>
            <p:cNvSpPr/>
            <p:nvPr/>
          </p:nvSpPr>
          <p:spPr>
            <a:xfrm>
              <a:off x="8893718" y="1691529"/>
              <a:ext cx="402831" cy="351053"/>
            </a:xfrm>
            <a:custGeom>
              <a:avLst/>
              <a:gdLst/>
              <a:ahLst/>
              <a:cxnLst/>
              <a:rect l="l" t="t" r="r" b="b"/>
              <a:pathLst>
                <a:path w="12767" h="11126" extrusionOk="0">
                  <a:moveTo>
                    <a:pt x="6627" y="1"/>
                  </a:moveTo>
                  <a:lnTo>
                    <a:pt x="6627" y="31"/>
                  </a:lnTo>
                  <a:cubicBezTo>
                    <a:pt x="6535" y="26"/>
                    <a:pt x="6443" y="24"/>
                    <a:pt x="6350" y="24"/>
                  </a:cubicBezTo>
                  <a:cubicBezTo>
                    <a:pt x="4135" y="24"/>
                    <a:pt x="1648" y="1408"/>
                    <a:pt x="1064" y="3800"/>
                  </a:cubicBezTo>
                  <a:cubicBezTo>
                    <a:pt x="1" y="8116"/>
                    <a:pt x="2493" y="11034"/>
                    <a:pt x="6444" y="11125"/>
                  </a:cubicBezTo>
                  <a:cubicBezTo>
                    <a:pt x="10396" y="11125"/>
                    <a:pt x="12767" y="8633"/>
                    <a:pt x="12128" y="4560"/>
                  </a:cubicBezTo>
                  <a:cubicBezTo>
                    <a:pt x="11733" y="1368"/>
                    <a:pt x="9393" y="1"/>
                    <a:pt x="662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36"/>
            <p:cNvSpPr/>
            <p:nvPr/>
          </p:nvSpPr>
          <p:spPr>
            <a:xfrm>
              <a:off x="9057535" y="1599366"/>
              <a:ext cx="98034" cy="101788"/>
            </a:xfrm>
            <a:custGeom>
              <a:avLst/>
              <a:gdLst/>
              <a:ahLst/>
              <a:cxnLst/>
              <a:rect l="l" t="t" r="r" b="b"/>
              <a:pathLst>
                <a:path w="3107" h="3226" extrusionOk="0">
                  <a:moveTo>
                    <a:pt x="1680" y="1"/>
                  </a:moveTo>
                  <a:cubicBezTo>
                    <a:pt x="1160" y="1"/>
                    <a:pt x="339" y="39"/>
                    <a:pt x="219" y="399"/>
                  </a:cubicBezTo>
                  <a:cubicBezTo>
                    <a:pt x="1" y="944"/>
                    <a:pt x="321" y="1294"/>
                    <a:pt x="851" y="1294"/>
                  </a:cubicBezTo>
                  <a:cubicBezTo>
                    <a:pt x="911" y="1294"/>
                    <a:pt x="974" y="1290"/>
                    <a:pt x="1040" y="1280"/>
                  </a:cubicBezTo>
                  <a:lnTo>
                    <a:pt x="1040" y="1280"/>
                  </a:lnTo>
                  <a:cubicBezTo>
                    <a:pt x="1040" y="1280"/>
                    <a:pt x="1009" y="2618"/>
                    <a:pt x="1009" y="3195"/>
                  </a:cubicBezTo>
                  <a:lnTo>
                    <a:pt x="1830" y="3225"/>
                  </a:lnTo>
                  <a:cubicBezTo>
                    <a:pt x="1830" y="2587"/>
                    <a:pt x="1830" y="1979"/>
                    <a:pt x="1860" y="1371"/>
                  </a:cubicBezTo>
                  <a:cubicBezTo>
                    <a:pt x="2924" y="1371"/>
                    <a:pt x="3107" y="4"/>
                    <a:pt x="2012" y="4"/>
                  </a:cubicBezTo>
                  <a:cubicBezTo>
                    <a:pt x="1936" y="4"/>
                    <a:pt x="1818" y="1"/>
                    <a:pt x="1680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36"/>
            <p:cNvSpPr/>
            <p:nvPr/>
          </p:nvSpPr>
          <p:spPr>
            <a:xfrm>
              <a:off x="9043116" y="2027178"/>
              <a:ext cx="98412" cy="101220"/>
            </a:xfrm>
            <a:custGeom>
              <a:avLst/>
              <a:gdLst/>
              <a:ahLst/>
              <a:cxnLst/>
              <a:rect l="l" t="t" r="r" b="b"/>
              <a:pathLst>
                <a:path w="3119" h="3208" extrusionOk="0">
                  <a:moveTo>
                    <a:pt x="1345" y="1"/>
                  </a:moveTo>
                  <a:cubicBezTo>
                    <a:pt x="1345" y="609"/>
                    <a:pt x="1314" y="1247"/>
                    <a:pt x="1254" y="1855"/>
                  </a:cubicBezTo>
                  <a:cubicBezTo>
                    <a:pt x="1230" y="1854"/>
                    <a:pt x="1208" y="1853"/>
                    <a:pt x="1185" y="1853"/>
                  </a:cubicBezTo>
                  <a:cubicBezTo>
                    <a:pt x="181" y="1853"/>
                    <a:pt x="1" y="3163"/>
                    <a:pt x="1071" y="3193"/>
                  </a:cubicBezTo>
                  <a:cubicBezTo>
                    <a:pt x="1209" y="3193"/>
                    <a:pt x="1449" y="3207"/>
                    <a:pt x="1711" y="3207"/>
                  </a:cubicBezTo>
                  <a:cubicBezTo>
                    <a:pt x="2201" y="3207"/>
                    <a:pt x="2765" y="3156"/>
                    <a:pt x="2865" y="2858"/>
                  </a:cubicBezTo>
                  <a:cubicBezTo>
                    <a:pt x="3118" y="2294"/>
                    <a:pt x="2771" y="1940"/>
                    <a:pt x="2210" y="1940"/>
                  </a:cubicBezTo>
                  <a:cubicBezTo>
                    <a:pt x="2166" y="1940"/>
                    <a:pt x="2121" y="1942"/>
                    <a:pt x="2074" y="1946"/>
                  </a:cubicBezTo>
                  <a:cubicBezTo>
                    <a:pt x="2074" y="1946"/>
                    <a:pt x="2135" y="639"/>
                    <a:pt x="2165" y="31"/>
                  </a:cubicBezTo>
                  <a:lnTo>
                    <a:pt x="1345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36"/>
            <p:cNvSpPr/>
            <p:nvPr/>
          </p:nvSpPr>
          <p:spPr>
            <a:xfrm>
              <a:off x="8834274" y="1802055"/>
              <a:ext cx="104565" cy="81563"/>
            </a:xfrm>
            <a:custGeom>
              <a:avLst/>
              <a:gdLst/>
              <a:ahLst/>
              <a:cxnLst/>
              <a:rect l="l" t="t" r="r" b="b"/>
              <a:pathLst>
                <a:path w="3314" h="2585" extrusionOk="0">
                  <a:moveTo>
                    <a:pt x="845" y="1"/>
                  </a:moveTo>
                  <a:cubicBezTo>
                    <a:pt x="755" y="1"/>
                    <a:pt x="655" y="18"/>
                    <a:pt x="547" y="54"/>
                  </a:cubicBezTo>
                  <a:cubicBezTo>
                    <a:pt x="91" y="175"/>
                    <a:pt x="61" y="1422"/>
                    <a:pt x="30" y="1817"/>
                  </a:cubicBezTo>
                  <a:cubicBezTo>
                    <a:pt x="1" y="2333"/>
                    <a:pt x="308" y="2585"/>
                    <a:pt x="640" y="2585"/>
                  </a:cubicBezTo>
                  <a:cubicBezTo>
                    <a:pt x="990" y="2585"/>
                    <a:pt x="1367" y="2303"/>
                    <a:pt x="1398" y="1756"/>
                  </a:cubicBezTo>
                  <a:cubicBezTo>
                    <a:pt x="2006" y="1756"/>
                    <a:pt x="2644" y="1786"/>
                    <a:pt x="3252" y="1847"/>
                  </a:cubicBezTo>
                  <a:lnTo>
                    <a:pt x="3313" y="1026"/>
                  </a:lnTo>
                  <a:cubicBezTo>
                    <a:pt x="2705" y="966"/>
                    <a:pt x="1398" y="935"/>
                    <a:pt x="1398" y="935"/>
                  </a:cubicBezTo>
                  <a:cubicBezTo>
                    <a:pt x="1499" y="405"/>
                    <a:pt x="1286" y="1"/>
                    <a:pt x="845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36"/>
            <p:cNvSpPr/>
            <p:nvPr/>
          </p:nvSpPr>
          <p:spPr>
            <a:xfrm>
              <a:off x="8868540" y="1968681"/>
              <a:ext cx="114409" cy="92417"/>
            </a:xfrm>
            <a:custGeom>
              <a:avLst/>
              <a:gdLst/>
              <a:ahLst/>
              <a:cxnLst/>
              <a:rect l="l" t="t" r="r" b="b"/>
              <a:pathLst>
                <a:path w="3626" h="2929" extrusionOk="0">
                  <a:moveTo>
                    <a:pt x="3169" y="1"/>
                  </a:moveTo>
                  <a:cubicBezTo>
                    <a:pt x="2227" y="670"/>
                    <a:pt x="1589" y="1004"/>
                    <a:pt x="1589" y="1004"/>
                  </a:cubicBezTo>
                  <a:cubicBezTo>
                    <a:pt x="1394" y="706"/>
                    <a:pt x="1126" y="582"/>
                    <a:pt x="880" y="582"/>
                  </a:cubicBezTo>
                  <a:cubicBezTo>
                    <a:pt x="398" y="582"/>
                    <a:pt x="1" y="1059"/>
                    <a:pt x="403" y="1642"/>
                  </a:cubicBezTo>
                  <a:cubicBezTo>
                    <a:pt x="605" y="1959"/>
                    <a:pt x="1187" y="2928"/>
                    <a:pt x="1636" y="2928"/>
                  </a:cubicBezTo>
                  <a:cubicBezTo>
                    <a:pt x="1661" y="2928"/>
                    <a:pt x="1686" y="2925"/>
                    <a:pt x="1710" y="2919"/>
                  </a:cubicBezTo>
                  <a:cubicBezTo>
                    <a:pt x="2349" y="2767"/>
                    <a:pt x="2440" y="2220"/>
                    <a:pt x="1984" y="1733"/>
                  </a:cubicBezTo>
                  <a:cubicBezTo>
                    <a:pt x="1984" y="1733"/>
                    <a:pt x="3109" y="1034"/>
                    <a:pt x="3625" y="700"/>
                  </a:cubicBezTo>
                  <a:lnTo>
                    <a:pt x="3169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36"/>
            <p:cNvSpPr/>
            <p:nvPr/>
          </p:nvSpPr>
          <p:spPr>
            <a:xfrm>
              <a:off x="9224602" y="1663701"/>
              <a:ext cx="105512" cy="101694"/>
            </a:xfrm>
            <a:custGeom>
              <a:avLst/>
              <a:gdLst/>
              <a:ahLst/>
              <a:cxnLst/>
              <a:rect l="l" t="t" r="r" b="b"/>
              <a:pathLst>
                <a:path w="3344" h="3223" extrusionOk="0">
                  <a:moveTo>
                    <a:pt x="1608" y="0"/>
                  </a:moveTo>
                  <a:cubicBezTo>
                    <a:pt x="1078" y="0"/>
                    <a:pt x="733" y="765"/>
                    <a:pt x="1307" y="1338"/>
                  </a:cubicBezTo>
                  <a:cubicBezTo>
                    <a:pt x="882" y="1794"/>
                    <a:pt x="456" y="2220"/>
                    <a:pt x="0" y="2645"/>
                  </a:cubicBezTo>
                  <a:lnTo>
                    <a:pt x="578" y="3223"/>
                  </a:lnTo>
                  <a:cubicBezTo>
                    <a:pt x="1003" y="2797"/>
                    <a:pt x="1915" y="1855"/>
                    <a:pt x="1915" y="1855"/>
                  </a:cubicBezTo>
                  <a:cubicBezTo>
                    <a:pt x="2113" y="2129"/>
                    <a:pt x="2356" y="2273"/>
                    <a:pt x="2580" y="2273"/>
                  </a:cubicBezTo>
                  <a:cubicBezTo>
                    <a:pt x="2804" y="2273"/>
                    <a:pt x="3009" y="2129"/>
                    <a:pt x="3131" y="1825"/>
                  </a:cubicBezTo>
                  <a:cubicBezTo>
                    <a:pt x="3344" y="1399"/>
                    <a:pt x="2432" y="548"/>
                    <a:pt x="2158" y="275"/>
                  </a:cubicBezTo>
                  <a:cubicBezTo>
                    <a:pt x="1972" y="81"/>
                    <a:pt x="1780" y="0"/>
                    <a:pt x="1608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36"/>
            <p:cNvSpPr/>
            <p:nvPr/>
          </p:nvSpPr>
          <p:spPr>
            <a:xfrm>
              <a:off x="9262938" y="1850330"/>
              <a:ext cx="106490" cy="81942"/>
            </a:xfrm>
            <a:custGeom>
              <a:avLst/>
              <a:gdLst/>
              <a:ahLst/>
              <a:cxnLst/>
              <a:rect l="l" t="t" r="r" b="b"/>
              <a:pathLst>
                <a:path w="3375" h="2597" extrusionOk="0">
                  <a:moveTo>
                    <a:pt x="2560" y="0"/>
                  </a:moveTo>
                  <a:cubicBezTo>
                    <a:pt x="2180" y="0"/>
                    <a:pt x="1953" y="352"/>
                    <a:pt x="1977" y="864"/>
                  </a:cubicBezTo>
                  <a:cubicBezTo>
                    <a:pt x="1977" y="864"/>
                    <a:pt x="670" y="712"/>
                    <a:pt x="92" y="682"/>
                  </a:cubicBezTo>
                  <a:lnTo>
                    <a:pt x="1" y="1472"/>
                  </a:lnTo>
                  <a:cubicBezTo>
                    <a:pt x="1156" y="1533"/>
                    <a:pt x="1855" y="1655"/>
                    <a:pt x="1855" y="1655"/>
                  </a:cubicBezTo>
                  <a:cubicBezTo>
                    <a:pt x="1787" y="2249"/>
                    <a:pt x="2184" y="2597"/>
                    <a:pt x="2564" y="2597"/>
                  </a:cubicBezTo>
                  <a:cubicBezTo>
                    <a:pt x="2864" y="2597"/>
                    <a:pt x="3152" y="2380"/>
                    <a:pt x="3192" y="1898"/>
                  </a:cubicBezTo>
                  <a:cubicBezTo>
                    <a:pt x="3223" y="1533"/>
                    <a:pt x="3375" y="287"/>
                    <a:pt x="2949" y="104"/>
                  </a:cubicBezTo>
                  <a:cubicBezTo>
                    <a:pt x="2807" y="33"/>
                    <a:pt x="2676" y="0"/>
                    <a:pt x="2560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36"/>
            <p:cNvSpPr/>
            <p:nvPr/>
          </p:nvSpPr>
          <p:spPr>
            <a:xfrm>
              <a:off x="9207312" y="1984993"/>
              <a:ext cx="105543" cy="102135"/>
            </a:xfrm>
            <a:custGeom>
              <a:avLst/>
              <a:gdLst/>
              <a:ahLst/>
              <a:cxnLst/>
              <a:rect l="l" t="t" r="r" b="b"/>
              <a:pathLst>
                <a:path w="3345" h="3237" extrusionOk="0">
                  <a:moveTo>
                    <a:pt x="578" y="1"/>
                  </a:moveTo>
                  <a:lnTo>
                    <a:pt x="1" y="578"/>
                  </a:lnTo>
                  <a:cubicBezTo>
                    <a:pt x="457" y="1004"/>
                    <a:pt x="882" y="1429"/>
                    <a:pt x="1278" y="1915"/>
                  </a:cubicBezTo>
                  <a:cubicBezTo>
                    <a:pt x="699" y="2471"/>
                    <a:pt x="1071" y="3237"/>
                    <a:pt x="1617" y="3237"/>
                  </a:cubicBezTo>
                  <a:cubicBezTo>
                    <a:pt x="1789" y="3237"/>
                    <a:pt x="1977" y="3161"/>
                    <a:pt x="2159" y="2979"/>
                  </a:cubicBezTo>
                  <a:cubicBezTo>
                    <a:pt x="2433" y="2675"/>
                    <a:pt x="3345" y="1855"/>
                    <a:pt x="3132" y="1429"/>
                  </a:cubicBezTo>
                  <a:cubicBezTo>
                    <a:pt x="3009" y="1121"/>
                    <a:pt x="2799" y="977"/>
                    <a:pt x="2572" y="977"/>
                  </a:cubicBezTo>
                  <a:cubicBezTo>
                    <a:pt x="2350" y="977"/>
                    <a:pt x="2111" y="1114"/>
                    <a:pt x="1916" y="1368"/>
                  </a:cubicBezTo>
                  <a:cubicBezTo>
                    <a:pt x="1916" y="1368"/>
                    <a:pt x="1004" y="426"/>
                    <a:pt x="578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36"/>
            <p:cNvSpPr/>
            <p:nvPr/>
          </p:nvSpPr>
          <p:spPr>
            <a:xfrm>
              <a:off x="8890405" y="1643318"/>
              <a:ext cx="106931" cy="103871"/>
            </a:xfrm>
            <a:custGeom>
              <a:avLst/>
              <a:gdLst/>
              <a:ahLst/>
              <a:cxnLst/>
              <a:rect l="l" t="t" r="r" b="b"/>
              <a:pathLst>
                <a:path w="3389" h="3292" extrusionOk="0">
                  <a:moveTo>
                    <a:pt x="2132" y="1"/>
                  </a:moveTo>
                  <a:cubicBezTo>
                    <a:pt x="1678" y="1"/>
                    <a:pt x="965" y="594"/>
                    <a:pt x="683" y="799"/>
                  </a:cubicBezTo>
                  <a:cubicBezTo>
                    <a:pt x="0" y="1293"/>
                    <a:pt x="430" y="2007"/>
                    <a:pt x="1054" y="2007"/>
                  </a:cubicBezTo>
                  <a:cubicBezTo>
                    <a:pt x="1235" y="2007"/>
                    <a:pt x="1433" y="1946"/>
                    <a:pt x="1625" y="1802"/>
                  </a:cubicBezTo>
                  <a:cubicBezTo>
                    <a:pt x="2021" y="2258"/>
                    <a:pt x="2385" y="2775"/>
                    <a:pt x="2750" y="3291"/>
                  </a:cubicBezTo>
                  <a:lnTo>
                    <a:pt x="3388" y="2775"/>
                  </a:lnTo>
                  <a:cubicBezTo>
                    <a:pt x="3024" y="2319"/>
                    <a:pt x="2233" y="1255"/>
                    <a:pt x="2233" y="1255"/>
                  </a:cubicBezTo>
                  <a:cubicBezTo>
                    <a:pt x="2811" y="951"/>
                    <a:pt x="2932" y="404"/>
                    <a:pt x="2355" y="70"/>
                  </a:cubicBezTo>
                  <a:cubicBezTo>
                    <a:pt x="2293" y="22"/>
                    <a:pt x="2217" y="1"/>
                    <a:pt x="2132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9" name="Google Shape;4489;p36"/>
          <p:cNvGrpSpPr/>
          <p:nvPr/>
        </p:nvGrpSpPr>
        <p:grpSpPr>
          <a:xfrm>
            <a:off x="302967" y="4349012"/>
            <a:ext cx="611686" cy="604625"/>
            <a:chOff x="893492" y="5740962"/>
            <a:chExt cx="611686" cy="604625"/>
          </a:xfrm>
        </p:grpSpPr>
        <p:sp>
          <p:nvSpPr>
            <p:cNvPr id="4490" name="Google Shape;4490;p36"/>
            <p:cNvSpPr/>
            <p:nvPr/>
          </p:nvSpPr>
          <p:spPr>
            <a:xfrm>
              <a:off x="1044745" y="6205818"/>
              <a:ext cx="87746" cy="92854"/>
            </a:xfrm>
            <a:custGeom>
              <a:avLst/>
              <a:gdLst/>
              <a:ahLst/>
              <a:cxnLst/>
              <a:rect l="l" t="t" r="r" b="b"/>
              <a:pathLst>
                <a:path w="2433" h="2575" extrusionOk="0">
                  <a:moveTo>
                    <a:pt x="1855" y="0"/>
                  </a:moveTo>
                  <a:cubicBezTo>
                    <a:pt x="1642" y="426"/>
                    <a:pt x="1429" y="851"/>
                    <a:pt x="1186" y="1246"/>
                  </a:cubicBezTo>
                  <a:cubicBezTo>
                    <a:pt x="1065" y="1186"/>
                    <a:pt x="948" y="1160"/>
                    <a:pt x="841" y="1160"/>
                  </a:cubicBezTo>
                  <a:cubicBezTo>
                    <a:pt x="301" y="1160"/>
                    <a:pt x="0" y="1824"/>
                    <a:pt x="609" y="2128"/>
                  </a:cubicBezTo>
                  <a:cubicBezTo>
                    <a:pt x="824" y="2248"/>
                    <a:pt x="1398" y="2575"/>
                    <a:pt x="1750" y="2575"/>
                  </a:cubicBezTo>
                  <a:cubicBezTo>
                    <a:pt x="1846" y="2575"/>
                    <a:pt x="1925" y="2551"/>
                    <a:pt x="1976" y="2493"/>
                  </a:cubicBezTo>
                  <a:cubicBezTo>
                    <a:pt x="2372" y="2158"/>
                    <a:pt x="2220" y="1763"/>
                    <a:pt x="1733" y="1581"/>
                  </a:cubicBezTo>
                  <a:cubicBezTo>
                    <a:pt x="1733" y="1581"/>
                    <a:pt x="2220" y="699"/>
                    <a:pt x="2432" y="274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36"/>
            <p:cNvSpPr/>
            <p:nvPr/>
          </p:nvSpPr>
          <p:spPr>
            <a:xfrm>
              <a:off x="1249733" y="6212381"/>
              <a:ext cx="86412" cy="92061"/>
            </a:xfrm>
            <a:custGeom>
              <a:avLst/>
              <a:gdLst/>
              <a:ahLst/>
              <a:cxnLst/>
              <a:rect l="l" t="t" r="r" b="b"/>
              <a:pathLst>
                <a:path w="2396" h="2553" extrusionOk="0">
                  <a:moveTo>
                    <a:pt x="609" y="1"/>
                  </a:moveTo>
                  <a:lnTo>
                    <a:pt x="31" y="244"/>
                  </a:lnTo>
                  <a:cubicBezTo>
                    <a:pt x="213" y="669"/>
                    <a:pt x="669" y="1581"/>
                    <a:pt x="669" y="1581"/>
                  </a:cubicBezTo>
                  <a:cubicBezTo>
                    <a:pt x="183" y="1733"/>
                    <a:pt x="1" y="2128"/>
                    <a:pt x="365" y="2463"/>
                  </a:cubicBezTo>
                  <a:cubicBezTo>
                    <a:pt x="422" y="2527"/>
                    <a:pt x="512" y="2552"/>
                    <a:pt x="620" y="2552"/>
                  </a:cubicBezTo>
                  <a:cubicBezTo>
                    <a:pt x="975" y="2552"/>
                    <a:pt x="1524" y="2275"/>
                    <a:pt x="1733" y="2159"/>
                  </a:cubicBezTo>
                  <a:cubicBezTo>
                    <a:pt x="2396" y="1879"/>
                    <a:pt x="2097" y="1193"/>
                    <a:pt x="1554" y="1193"/>
                  </a:cubicBezTo>
                  <a:cubicBezTo>
                    <a:pt x="1449" y="1193"/>
                    <a:pt x="1335" y="1218"/>
                    <a:pt x="1216" y="1277"/>
                  </a:cubicBezTo>
                  <a:cubicBezTo>
                    <a:pt x="973" y="852"/>
                    <a:pt x="791" y="426"/>
                    <a:pt x="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36"/>
            <p:cNvSpPr/>
            <p:nvPr/>
          </p:nvSpPr>
          <p:spPr>
            <a:xfrm>
              <a:off x="1365932" y="5936806"/>
              <a:ext cx="97376" cy="70137"/>
            </a:xfrm>
            <a:custGeom>
              <a:avLst/>
              <a:gdLst/>
              <a:ahLst/>
              <a:cxnLst/>
              <a:rect l="l" t="t" r="r" b="b"/>
              <a:pathLst>
                <a:path w="2700" h="1945" extrusionOk="0">
                  <a:moveTo>
                    <a:pt x="1834" y="0"/>
                  </a:moveTo>
                  <a:cubicBezTo>
                    <a:pt x="1427" y="0"/>
                    <a:pt x="1295" y="362"/>
                    <a:pt x="1460" y="773"/>
                  </a:cubicBezTo>
                  <a:cubicBezTo>
                    <a:pt x="1460" y="773"/>
                    <a:pt x="457" y="986"/>
                    <a:pt x="1" y="1108"/>
                  </a:cubicBezTo>
                  <a:lnTo>
                    <a:pt x="153" y="1716"/>
                  </a:lnTo>
                  <a:cubicBezTo>
                    <a:pt x="609" y="1594"/>
                    <a:pt x="1095" y="1503"/>
                    <a:pt x="1551" y="1412"/>
                  </a:cubicBezTo>
                  <a:cubicBezTo>
                    <a:pt x="1634" y="1773"/>
                    <a:pt x="1902" y="1944"/>
                    <a:pt x="2148" y="1944"/>
                  </a:cubicBezTo>
                  <a:cubicBezTo>
                    <a:pt x="2440" y="1944"/>
                    <a:pt x="2700" y="1705"/>
                    <a:pt x="2584" y="1260"/>
                  </a:cubicBezTo>
                  <a:cubicBezTo>
                    <a:pt x="2523" y="986"/>
                    <a:pt x="2341" y="44"/>
                    <a:pt x="1976" y="13"/>
                  </a:cubicBezTo>
                  <a:cubicBezTo>
                    <a:pt x="1926" y="4"/>
                    <a:pt x="1878" y="0"/>
                    <a:pt x="1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36"/>
            <p:cNvSpPr/>
            <p:nvPr/>
          </p:nvSpPr>
          <p:spPr>
            <a:xfrm>
              <a:off x="1260156" y="5787985"/>
              <a:ext cx="77323" cy="95595"/>
            </a:xfrm>
            <a:custGeom>
              <a:avLst/>
              <a:gdLst/>
              <a:ahLst/>
              <a:cxnLst/>
              <a:rect l="l" t="t" r="r" b="b"/>
              <a:pathLst>
                <a:path w="2144" h="2651" extrusionOk="0">
                  <a:moveTo>
                    <a:pt x="687" y="0"/>
                  </a:moveTo>
                  <a:cubicBezTo>
                    <a:pt x="134" y="0"/>
                    <a:pt x="0" y="783"/>
                    <a:pt x="654" y="1070"/>
                  </a:cubicBezTo>
                  <a:cubicBezTo>
                    <a:pt x="472" y="1526"/>
                    <a:pt x="289" y="1952"/>
                    <a:pt x="76" y="2377"/>
                  </a:cubicBezTo>
                  <a:lnTo>
                    <a:pt x="654" y="2651"/>
                  </a:lnTo>
                  <a:cubicBezTo>
                    <a:pt x="836" y="2225"/>
                    <a:pt x="1231" y="1283"/>
                    <a:pt x="1231" y="1283"/>
                  </a:cubicBezTo>
                  <a:cubicBezTo>
                    <a:pt x="1379" y="1378"/>
                    <a:pt x="1526" y="1425"/>
                    <a:pt x="1656" y="1425"/>
                  </a:cubicBezTo>
                  <a:cubicBezTo>
                    <a:pt x="1901" y="1425"/>
                    <a:pt x="2083" y="1256"/>
                    <a:pt x="2083" y="918"/>
                  </a:cubicBezTo>
                  <a:cubicBezTo>
                    <a:pt x="2143" y="554"/>
                    <a:pt x="1262" y="219"/>
                    <a:pt x="988" y="67"/>
                  </a:cubicBezTo>
                  <a:cubicBezTo>
                    <a:pt x="878" y="21"/>
                    <a:pt x="777" y="0"/>
                    <a:pt x="6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36"/>
            <p:cNvSpPr/>
            <p:nvPr/>
          </p:nvSpPr>
          <p:spPr>
            <a:xfrm>
              <a:off x="942792" y="5888593"/>
              <a:ext cx="98710" cy="81604"/>
            </a:xfrm>
            <a:custGeom>
              <a:avLst/>
              <a:gdLst/>
              <a:ahLst/>
              <a:cxnLst/>
              <a:rect l="l" t="t" r="r" b="b"/>
              <a:pathLst>
                <a:path w="2737" h="2263" extrusionOk="0">
                  <a:moveTo>
                    <a:pt x="1175" y="1"/>
                  </a:moveTo>
                  <a:cubicBezTo>
                    <a:pt x="1014" y="1"/>
                    <a:pt x="840" y="93"/>
                    <a:pt x="700" y="317"/>
                  </a:cubicBezTo>
                  <a:cubicBezTo>
                    <a:pt x="548" y="560"/>
                    <a:pt x="1" y="1350"/>
                    <a:pt x="244" y="1624"/>
                  </a:cubicBezTo>
                  <a:cubicBezTo>
                    <a:pt x="360" y="1804"/>
                    <a:pt x="503" y="1886"/>
                    <a:pt x="646" y="1886"/>
                  </a:cubicBezTo>
                  <a:cubicBezTo>
                    <a:pt x="840" y="1886"/>
                    <a:pt x="1033" y="1735"/>
                    <a:pt x="1156" y="1472"/>
                  </a:cubicBezTo>
                  <a:cubicBezTo>
                    <a:pt x="1156" y="1472"/>
                    <a:pt x="2007" y="2019"/>
                    <a:pt x="2402" y="2262"/>
                  </a:cubicBezTo>
                  <a:lnTo>
                    <a:pt x="2736" y="1746"/>
                  </a:lnTo>
                  <a:cubicBezTo>
                    <a:pt x="2311" y="1502"/>
                    <a:pt x="1916" y="1229"/>
                    <a:pt x="1521" y="955"/>
                  </a:cubicBezTo>
                  <a:cubicBezTo>
                    <a:pt x="1837" y="471"/>
                    <a:pt x="1539" y="1"/>
                    <a:pt x="1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36"/>
            <p:cNvSpPr/>
            <p:nvPr/>
          </p:nvSpPr>
          <p:spPr>
            <a:xfrm>
              <a:off x="927465" y="6088152"/>
              <a:ext cx="98674" cy="70894"/>
            </a:xfrm>
            <a:custGeom>
              <a:avLst/>
              <a:gdLst/>
              <a:ahLst/>
              <a:cxnLst/>
              <a:rect l="l" t="t" r="r" b="b"/>
              <a:pathLst>
                <a:path w="2736" h="1966" extrusionOk="0">
                  <a:moveTo>
                    <a:pt x="667" y="1"/>
                  </a:moveTo>
                  <a:cubicBezTo>
                    <a:pt x="551" y="1"/>
                    <a:pt x="426" y="51"/>
                    <a:pt x="304" y="163"/>
                  </a:cubicBezTo>
                  <a:cubicBezTo>
                    <a:pt x="0" y="376"/>
                    <a:pt x="335" y="1257"/>
                    <a:pt x="456" y="1561"/>
                  </a:cubicBezTo>
                  <a:cubicBezTo>
                    <a:pt x="544" y="1846"/>
                    <a:pt x="726" y="1965"/>
                    <a:pt x="911" y="1965"/>
                  </a:cubicBezTo>
                  <a:cubicBezTo>
                    <a:pt x="1239" y="1965"/>
                    <a:pt x="1573" y="1591"/>
                    <a:pt x="1399" y="1105"/>
                  </a:cubicBezTo>
                  <a:cubicBezTo>
                    <a:pt x="1824" y="923"/>
                    <a:pt x="2280" y="771"/>
                    <a:pt x="2736" y="619"/>
                  </a:cubicBezTo>
                  <a:lnTo>
                    <a:pt x="2554" y="41"/>
                  </a:lnTo>
                  <a:cubicBezTo>
                    <a:pt x="2098" y="193"/>
                    <a:pt x="1155" y="528"/>
                    <a:pt x="1155" y="528"/>
                  </a:cubicBezTo>
                  <a:cubicBezTo>
                    <a:pt x="1095" y="203"/>
                    <a:pt x="899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36"/>
            <p:cNvSpPr/>
            <p:nvPr/>
          </p:nvSpPr>
          <p:spPr>
            <a:xfrm>
              <a:off x="1077636" y="5791627"/>
              <a:ext cx="77612" cy="95271"/>
            </a:xfrm>
            <a:custGeom>
              <a:avLst/>
              <a:gdLst/>
              <a:ahLst/>
              <a:cxnLst/>
              <a:rect l="l" t="t" r="r" b="b"/>
              <a:pathLst>
                <a:path w="2152" h="2642" extrusionOk="0">
                  <a:moveTo>
                    <a:pt x="1456" y="1"/>
                  </a:moveTo>
                  <a:cubicBezTo>
                    <a:pt x="1375" y="1"/>
                    <a:pt x="1284" y="18"/>
                    <a:pt x="1186" y="58"/>
                  </a:cubicBezTo>
                  <a:cubicBezTo>
                    <a:pt x="882" y="179"/>
                    <a:pt x="1" y="513"/>
                    <a:pt x="31" y="878"/>
                  </a:cubicBezTo>
                  <a:cubicBezTo>
                    <a:pt x="31" y="1216"/>
                    <a:pt x="213" y="1385"/>
                    <a:pt x="458" y="1385"/>
                  </a:cubicBezTo>
                  <a:cubicBezTo>
                    <a:pt x="587" y="1385"/>
                    <a:pt x="735" y="1338"/>
                    <a:pt x="882" y="1243"/>
                  </a:cubicBezTo>
                  <a:cubicBezTo>
                    <a:pt x="882" y="1243"/>
                    <a:pt x="1277" y="2216"/>
                    <a:pt x="1429" y="2641"/>
                  </a:cubicBezTo>
                  <a:lnTo>
                    <a:pt x="2007" y="2398"/>
                  </a:lnTo>
                  <a:cubicBezTo>
                    <a:pt x="1794" y="1972"/>
                    <a:pt x="1642" y="1517"/>
                    <a:pt x="1490" y="1061"/>
                  </a:cubicBezTo>
                  <a:cubicBezTo>
                    <a:pt x="2152" y="796"/>
                    <a:pt x="2007" y="1"/>
                    <a:pt x="1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36"/>
            <p:cNvSpPr/>
            <p:nvPr/>
          </p:nvSpPr>
          <p:spPr>
            <a:xfrm>
              <a:off x="1354968" y="6109356"/>
              <a:ext cx="100585" cy="79188"/>
            </a:xfrm>
            <a:custGeom>
              <a:avLst/>
              <a:gdLst/>
              <a:ahLst/>
              <a:cxnLst/>
              <a:rect l="l" t="t" r="r" b="b"/>
              <a:pathLst>
                <a:path w="2789" h="2196" extrusionOk="0">
                  <a:moveTo>
                    <a:pt x="335" y="0"/>
                  </a:moveTo>
                  <a:lnTo>
                    <a:pt x="1" y="517"/>
                  </a:lnTo>
                  <a:cubicBezTo>
                    <a:pt x="396" y="760"/>
                    <a:pt x="1277" y="1277"/>
                    <a:pt x="1277" y="1277"/>
                  </a:cubicBezTo>
                  <a:cubicBezTo>
                    <a:pt x="943" y="1672"/>
                    <a:pt x="1004" y="2098"/>
                    <a:pt x="1520" y="2189"/>
                  </a:cubicBezTo>
                  <a:cubicBezTo>
                    <a:pt x="1539" y="2194"/>
                    <a:pt x="1559" y="2196"/>
                    <a:pt x="1578" y="2196"/>
                  </a:cubicBezTo>
                  <a:cubicBezTo>
                    <a:pt x="1932" y="2196"/>
                    <a:pt x="2349" y="1445"/>
                    <a:pt x="2493" y="1186"/>
                  </a:cubicBezTo>
                  <a:cubicBezTo>
                    <a:pt x="2789" y="732"/>
                    <a:pt x="2484" y="381"/>
                    <a:pt x="2116" y="381"/>
                  </a:cubicBezTo>
                  <a:cubicBezTo>
                    <a:pt x="1917" y="381"/>
                    <a:pt x="1700" y="484"/>
                    <a:pt x="1551" y="730"/>
                  </a:cubicBezTo>
                  <a:cubicBezTo>
                    <a:pt x="1125" y="517"/>
                    <a:pt x="730" y="244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36"/>
            <p:cNvSpPr/>
            <p:nvPr/>
          </p:nvSpPr>
          <p:spPr>
            <a:xfrm>
              <a:off x="961437" y="5846295"/>
              <a:ext cx="460442" cy="401204"/>
            </a:xfrm>
            <a:custGeom>
              <a:avLst/>
              <a:gdLst/>
              <a:ahLst/>
              <a:cxnLst/>
              <a:rect l="l" t="t" r="r" b="b"/>
              <a:pathLst>
                <a:path w="12767" h="11126" extrusionOk="0">
                  <a:moveTo>
                    <a:pt x="6627" y="1"/>
                  </a:moveTo>
                  <a:lnTo>
                    <a:pt x="6627" y="31"/>
                  </a:lnTo>
                  <a:cubicBezTo>
                    <a:pt x="6535" y="26"/>
                    <a:pt x="6443" y="24"/>
                    <a:pt x="6350" y="24"/>
                  </a:cubicBezTo>
                  <a:cubicBezTo>
                    <a:pt x="4135" y="24"/>
                    <a:pt x="1648" y="1408"/>
                    <a:pt x="1064" y="3800"/>
                  </a:cubicBezTo>
                  <a:cubicBezTo>
                    <a:pt x="1" y="8116"/>
                    <a:pt x="2493" y="11034"/>
                    <a:pt x="6444" y="11125"/>
                  </a:cubicBezTo>
                  <a:cubicBezTo>
                    <a:pt x="10396" y="11125"/>
                    <a:pt x="12767" y="8633"/>
                    <a:pt x="12128" y="4560"/>
                  </a:cubicBezTo>
                  <a:cubicBezTo>
                    <a:pt x="11733" y="1368"/>
                    <a:pt x="9393" y="1"/>
                    <a:pt x="66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36"/>
            <p:cNvSpPr/>
            <p:nvPr/>
          </p:nvSpPr>
          <p:spPr>
            <a:xfrm>
              <a:off x="1148682" y="5740962"/>
              <a:ext cx="112054" cy="116330"/>
            </a:xfrm>
            <a:custGeom>
              <a:avLst/>
              <a:gdLst/>
              <a:ahLst/>
              <a:cxnLst/>
              <a:rect l="l" t="t" r="r" b="b"/>
              <a:pathLst>
                <a:path w="3107" h="3226" extrusionOk="0">
                  <a:moveTo>
                    <a:pt x="1680" y="1"/>
                  </a:moveTo>
                  <a:cubicBezTo>
                    <a:pt x="1160" y="1"/>
                    <a:pt x="339" y="39"/>
                    <a:pt x="219" y="399"/>
                  </a:cubicBezTo>
                  <a:cubicBezTo>
                    <a:pt x="1" y="944"/>
                    <a:pt x="321" y="1294"/>
                    <a:pt x="851" y="1294"/>
                  </a:cubicBezTo>
                  <a:cubicBezTo>
                    <a:pt x="911" y="1294"/>
                    <a:pt x="974" y="1290"/>
                    <a:pt x="1040" y="1280"/>
                  </a:cubicBezTo>
                  <a:lnTo>
                    <a:pt x="1040" y="1280"/>
                  </a:lnTo>
                  <a:cubicBezTo>
                    <a:pt x="1040" y="1280"/>
                    <a:pt x="1009" y="2618"/>
                    <a:pt x="1009" y="3195"/>
                  </a:cubicBezTo>
                  <a:lnTo>
                    <a:pt x="1830" y="3225"/>
                  </a:lnTo>
                  <a:cubicBezTo>
                    <a:pt x="1830" y="2587"/>
                    <a:pt x="1830" y="1979"/>
                    <a:pt x="1860" y="1371"/>
                  </a:cubicBezTo>
                  <a:cubicBezTo>
                    <a:pt x="2924" y="1371"/>
                    <a:pt x="3107" y="4"/>
                    <a:pt x="2012" y="4"/>
                  </a:cubicBezTo>
                  <a:cubicBezTo>
                    <a:pt x="1936" y="4"/>
                    <a:pt x="1818" y="1"/>
                    <a:pt x="16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36"/>
            <p:cNvSpPr/>
            <p:nvPr/>
          </p:nvSpPr>
          <p:spPr>
            <a:xfrm>
              <a:off x="1132200" y="6229906"/>
              <a:ext cx="112487" cy="115680"/>
            </a:xfrm>
            <a:custGeom>
              <a:avLst/>
              <a:gdLst/>
              <a:ahLst/>
              <a:cxnLst/>
              <a:rect l="l" t="t" r="r" b="b"/>
              <a:pathLst>
                <a:path w="3119" h="3208" extrusionOk="0">
                  <a:moveTo>
                    <a:pt x="1345" y="1"/>
                  </a:moveTo>
                  <a:cubicBezTo>
                    <a:pt x="1345" y="609"/>
                    <a:pt x="1314" y="1247"/>
                    <a:pt x="1254" y="1855"/>
                  </a:cubicBezTo>
                  <a:cubicBezTo>
                    <a:pt x="1230" y="1854"/>
                    <a:pt x="1208" y="1853"/>
                    <a:pt x="1185" y="1853"/>
                  </a:cubicBezTo>
                  <a:cubicBezTo>
                    <a:pt x="181" y="1853"/>
                    <a:pt x="1" y="3163"/>
                    <a:pt x="1071" y="3193"/>
                  </a:cubicBezTo>
                  <a:cubicBezTo>
                    <a:pt x="1209" y="3193"/>
                    <a:pt x="1449" y="3207"/>
                    <a:pt x="1711" y="3207"/>
                  </a:cubicBezTo>
                  <a:cubicBezTo>
                    <a:pt x="2201" y="3207"/>
                    <a:pt x="2765" y="3156"/>
                    <a:pt x="2865" y="2858"/>
                  </a:cubicBezTo>
                  <a:cubicBezTo>
                    <a:pt x="3118" y="2294"/>
                    <a:pt x="2771" y="1940"/>
                    <a:pt x="2210" y="1940"/>
                  </a:cubicBezTo>
                  <a:cubicBezTo>
                    <a:pt x="2166" y="1940"/>
                    <a:pt x="2121" y="1942"/>
                    <a:pt x="2074" y="1946"/>
                  </a:cubicBezTo>
                  <a:cubicBezTo>
                    <a:pt x="2074" y="1946"/>
                    <a:pt x="2135" y="639"/>
                    <a:pt x="2165" y="31"/>
                  </a:cubicBezTo>
                  <a:lnTo>
                    <a:pt x="13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36"/>
            <p:cNvSpPr/>
            <p:nvPr/>
          </p:nvSpPr>
          <p:spPr>
            <a:xfrm>
              <a:off x="893492" y="5972614"/>
              <a:ext cx="119519" cy="93215"/>
            </a:xfrm>
            <a:custGeom>
              <a:avLst/>
              <a:gdLst/>
              <a:ahLst/>
              <a:cxnLst/>
              <a:rect l="l" t="t" r="r" b="b"/>
              <a:pathLst>
                <a:path w="3314" h="2585" extrusionOk="0">
                  <a:moveTo>
                    <a:pt x="845" y="1"/>
                  </a:moveTo>
                  <a:cubicBezTo>
                    <a:pt x="755" y="1"/>
                    <a:pt x="655" y="18"/>
                    <a:pt x="547" y="54"/>
                  </a:cubicBezTo>
                  <a:cubicBezTo>
                    <a:pt x="91" y="175"/>
                    <a:pt x="61" y="1422"/>
                    <a:pt x="30" y="1817"/>
                  </a:cubicBezTo>
                  <a:cubicBezTo>
                    <a:pt x="1" y="2333"/>
                    <a:pt x="308" y="2585"/>
                    <a:pt x="640" y="2585"/>
                  </a:cubicBezTo>
                  <a:cubicBezTo>
                    <a:pt x="990" y="2585"/>
                    <a:pt x="1367" y="2303"/>
                    <a:pt x="1398" y="1756"/>
                  </a:cubicBezTo>
                  <a:cubicBezTo>
                    <a:pt x="2006" y="1756"/>
                    <a:pt x="2644" y="1786"/>
                    <a:pt x="3252" y="1847"/>
                  </a:cubicBezTo>
                  <a:lnTo>
                    <a:pt x="3313" y="1026"/>
                  </a:lnTo>
                  <a:cubicBezTo>
                    <a:pt x="2705" y="966"/>
                    <a:pt x="1398" y="935"/>
                    <a:pt x="1398" y="935"/>
                  </a:cubicBezTo>
                  <a:cubicBezTo>
                    <a:pt x="1499" y="405"/>
                    <a:pt x="1286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36"/>
            <p:cNvSpPr/>
            <p:nvPr/>
          </p:nvSpPr>
          <p:spPr>
            <a:xfrm>
              <a:off x="932658" y="6163050"/>
              <a:ext cx="130772" cy="105620"/>
            </a:xfrm>
            <a:custGeom>
              <a:avLst/>
              <a:gdLst/>
              <a:ahLst/>
              <a:cxnLst/>
              <a:rect l="l" t="t" r="r" b="b"/>
              <a:pathLst>
                <a:path w="3626" h="2929" extrusionOk="0">
                  <a:moveTo>
                    <a:pt x="3169" y="1"/>
                  </a:moveTo>
                  <a:cubicBezTo>
                    <a:pt x="2227" y="670"/>
                    <a:pt x="1589" y="1004"/>
                    <a:pt x="1589" y="1004"/>
                  </a:cubicBezTo>
                  <a:cubicBezTo>
                    <a:pt x="1394" y="706"/>
                    <a:pt x="1126" y="582"/>
                    <a:pt x="880" y="582"/>
                  </a:cubicBezTo>
                  <a:cubicBezTo>
                    <a:pt x="398" y="582"/>
                    <a:pt x="1" y="1059"/>
                    <a:pt x="403" y="1642"/>
                  </a:cubicBezTo>
                  <a:cubicBezTo>
                    <a:pt x="605" y="1959"/>
                    <a:pt x="1187" y="2928"/>
                    <a:pt x="1636" y="2928"/>
                  </a:cubicBezTo>
                  <a:cubicBezTo>
                    <a:pt x="1661" y="2928"/>
                    <a:pt x="1686" y="2925"/>
                    <a:pt x="1710" y="2919"/>
                  </a:cubicBezTo>
                  <a:cubicBezTo>
                    <a:pt x="2349" y="2767"/>
                    <a:pt x="2440" y="2220"/>
                    <a:pt x="1984" y="1733"/>
                  </a:cubicBezTo>
                  <a:cubicBezTo>
                    <a:pt x="1984" y="1733"/>
                    <a:pt x="3109" y="1034"/>
                    <a:pt x="3625" y="700"/>
                  </a:cubicBezTo>
                  <a:lnTo>
                    <a:pt x="3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36"/>
            <p:cNvSpPr/>
            <p:nvPr/>
          </p:nvSpPr>
          <p:spPr>
            <a:xfrm>
              <a:off x="1339641" y="5814489"/>
              <a:ext cx="120601" cy="116221"/>
            </a:xfrm>
            <a:custGeom>
              <a:avLst/>
              <a:gdLst/>
              <a:ahLst/>
              <a:cxnLst/>
              <a:rect l="l" t="t" r="r" b="b"/>
              <a:pathLst>
                <a:path w="3344" h="3223" extrusionOk="0">
                  <a:moveTo>
                    <a:pt x="1608" y="0"/>
                  </a:moveTo>
                  <a:cubicBezTo>
                    <a:pt x="1078" y="0"/>
                    <a:pt x="733" y="765"/>
                    <a:pt x="1307" y="1338"/>
                  </a:cubicBezTo>
                  <a:cubicBezTo>
                    <a:pt x="882" y="1794"/>
                    <a:pt x="456" y="2220"/>
                    <a:pt x="0" y="2645"/>
                  </a:cubicBezTo>
                  <a:lnTo>
                    <a:pt x="578" y="3223"/>
                  </a:lnTo>
                  <a:cubicBezTo>
                    <a:pt x="1003" y="2797"/>
                    <a:pt x="1915" y="1855"/>
                    <a:pt x="1915" y="1855"/>
                  </a:cubicBezTo>
                  <a:cubicBezTo>
                    <a:pt x="2113" y="2129"/>
                    <a:pt x="2356" y="2273"/>
                    <a:pt x="2580" y="2273"/>
                  </a:cubicBezTo>
                  <a:cubicBezTo>
                    <a:pt x="2804" y="2273"/>
                    <a:pt x="3009" y="2129"/>
                    <a:pt x="3131" y="1825"/>
                  </a:cubicBezTo>
                  <a:cubicBezTo>
                    <a:pt x="3344" y="1399"/>
                    <a:pt x="2432" y="548"/>
                    <a:pt x="2158" y="275"/>
                  </a:cubicBezTo>
                  <a:cubicBezTo>
                    <a:pt x="1972" y="81"/>
                    <a:pt x="1780" y="0"/>
                    <a:pt x="16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36"/>
            <p:cNvSpPr/>
            <p:nvPr/>
          </p:nvSpPr>
          <p:spPr>
            <a:xfrm>
              <a:off x="1383459" y="6027787"/>
              <a:ext cx="121719" cy="93648"/>
            </a:xfrm>
            <a:custGeom>
              <a:avLst/>
              <a:gdLst/>
              <a:ahLst/>
              <a:cxnLst/>
              <a:rect l="l" t="t" r="r" b="b"/>
              <a:pathLst>
                <a:path w="3375" h="2597" extrusionOk="0">
                  <a:moveTo>
                    <a:pt x="2560" y="0"/>
                  </a:moveTo>
                  <a:cubicBezTo>
                    <a:pt x="2180" y="0"/>
                    <a:pt x="1953" y="352"/>
                    <a:pt x="1977" y="864"/>
                  </a:cubicBezTo>
                  <a:cubicBezTo>
                    <a:pt x="1977" y="864"/>
                    <a:pt x="670" y="712"/>
                    <a:pt x="92" y="682"/>
                  </a:cubicBezTo>
                  <a:lnTo>
                    <a:pt x="1" y="1472"/>
                  </a:lnTo>
                  <a:cubicBezTo>
                    <a:pt x="1156" y="1533"/>
                    <a:pt x="1855" y="1655"/>
                    <a:pt x="1855" y="1655"/>
                  </a:cubicBezTo>
                  <a:cubicBezTo>
                    <a:pt x="1787" y="2249"/>
                    <a:pt x="2184" y="2597"/>
                    <a:pt x="2564" y="2597"/>
                  </a:cubicBezTo>
                  <a:cubicBezTo>
                    <a:pt x="2864" y="2597"/>
                    <a:pt x="3152" y="2380"/>
                    <a:pt x="3192" y="1898"/>
                  </a:cubicBezTo>
                  <a:cubicBezTo>
                    <a:pt x="3223" y="1533"/>
                    <a:pt x="3375" y="287"/>
                    <a:pt x="2949" y="104"/>
                  </a:cubicBezTo>
                  <a:cubicBezTo>
                    <a:pt x="2807" y="33"/>
                    <a:pt x="2676" y="0"/>
                    <a:pt x="2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36"/>
            <p:cNvSpPr/>
            <p:nvPr/>
          </p:nvSpPr>
          <p:spPr>
            <a:xfrm>
              <a:off x="1319878" y="6181693"/>
              <a:ext cx="120637" cy="116726"/>
            </a:xfrm>
            <a:custGeom>
              <a:avLst/>
              <a:gdLst/>
              <a:ahLst/>
              <a:cxnLst/>
              <a:rect l="l" t="t" r="r" b="b"/>
              <a:pathLst>
                <a:path w="3345" h="3237" extrusionOk="0">
                  <a:moveTo>
                    <a:pt x="578" y="1"/>
                  </a:moveTo>
                  <a:lnTo>
                    <a:pt x="1" y="578"/>
                  </a:lnTo>
                  <a:cubicBezTo>
                    <a:pt x="457" y="1004"/>
                    <a:pt x="882" y="1429"/>
                    <a:pt x="1278" y="1915"/>
                  </a:cubicBezTo>
                  <a:cubicBezTo>
                    <a:pt x="699" y="2471"/>
                    <a:pt x="1071" y="3237"/>
                    <a:pt x="1617" y="3237"/>
                  </a:cubicBezTo>
                  <a:cubicBezTo>
                    <a:pt x="1789" y="3237"/>
                    <a:pt x="1977" y="3161"/>
                    <a:pt x="2159" y="2979"/>
                  </a:cubicBezTo>
                  <a:cubicBezTo>
                    <a:pt x="2433" y="2675"/>
                    <a:pt x="3345" y="1855"/>
                    <a:pt x="3132" y="1429"/>
                  </a:cubicBezTo>
                  <a:cubicBezTo>
                    <a:pt x="3009" y="1121"/>
                    <a:pt x="2799" y="977"/>
                    <a:pt x="2572" y="977"/>
                  </a:cubicBezTo>
                  <a:cubicBezTo>
                    <a:pt x="2350" y="977"/>
                    <a:pt x="2111" y="1114"/>
                    <a:pt x="1916" y="1368"/>
                  </a:cubicBezTo>
                  <a:cubicBezTo>
                    <a:pt x="1916" y="1368"/>
                    <a:pt x="1004" y="426"/>
                    <a:pt x="5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36"/>
            <p:cNvSpPr/>
            <p:nvPr/>
          </p:nvSpPr>
          <p:spPr>
            <a:xfrm>
              <a:off x="957650" y="5791194"/>
              <a:ext cx="122224" cy="118710"/>
            </a:xfrm>
            <a:custGeom>
              <a:avLst/>
              <a:gdLst/>
              <a:ahLst/>
              <a:cxnLst/>
              <a:rect l="l" t="t" r="r" b="b"/>
              <a:pathLst>
                <a:path w="3389" h="3292" extrusionOk="0">
                  <a:moveTo>
                    <a:pt x="2132" y="1"/>
                  </a:moveTo>
                  <a:cubicBezTo>
                    <a:pt x="1678" y="1"/>
                    <a:pt x="965" y="594"/>
                    <a:pt x="683" y="799"/>
                  </a:cubicBezTo>
                  <a:cubicBezTo>
                    <a:pt x="0" y="1293"/>
                    <a:pt x="430" y="2007"/>
                    <a:pt x="1054" y="2007"/>
                  </a:cubicBezTo>
                  <a:cubicBezTo>
                    <a:pt x="1235" y="2007"/>
                    <a:pt x="1433" y="1946"/>
                    <a:pt x="1625" y="1802"/>
                  </a:cubicBezTo>
                  <a:cubicBezTo>
                    <a:pt x="2021" y="2258"/>
                    <a:pt x="2385" y="2775"/>
                    <a:pt x="2750" y="3291"/>
                  </a:cubicBezTo>
                  <a:lnTo>
                    <a:pt x="3388" y="2775"/>
                  </a:lnTo>
                  <a:cubicBezTo>
                    <a:pt x="3024" y="2319"/>
                    <a:pt x="2233" y="1255"/>
                    <a:pt x="2233" y="1255"/>
                  </a:cubicBezTo>
                  <a:cubicBezTo>
                    <a:pt x="2811" y="951"/>
                    <a:pt x="2932" y="404"/>
                    <a:pt x="2355" y="70"/>
                  </a:cubicBezTo>
                  <a:cubicBezTo>
                    <a:pt x="2293" y="22"/>
                    <a:pt x="2217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7" name="Google Shape;4507;p36"/>
          <p:cNvGrpSpPr/>
          <p:nvPr/>
        </p:nvGrpSpPr>
        <p:grpSpPr>
          <a:xfrm>
            <a:off x="1175632" y="4722960"/>
            <a:ext cx="300659" cy="297030"/>
            <a:chOff x="-4597330" y="2703385"/>
            <a:chExt cx="300659" cy="297030"/>
          </a:xfrm>
        </p:grpSpPr>
        <p:sp>
          <p:nvSpPr>
            <p:cNvPr id="4508" name="Google Shape;4508;p36"/>
            <p:cNvSpPr/>
            <p:nvPr/>
          </p:nvSpPr>
          <p:spPr>
            <a:xfrm>
              <a:off x="-4412247" y="2931820"/>
              <a:ext cx="41839" cy="45562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36"/>
            <p:cNvSpPr/>
            <p:nvPr/>
          </p:nvSpPr>
          <p:spPr>
            <a:xfrm>
              <a:off x="-4513591" y="2934691"/>
              <a:ext cx="41902" cy="45688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36"/>
            <p:cNvSpPr/>
            <p:nvPr/>
          </p:nvSpPr>
          <p:spPr>
            <a:xfrm>
              <a:off x="-4576443" y="2799145"/>
              <a:ext cx="48181" cy="34771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36"/>
            <p:cNvSpPr/>
            <p:nvPr/>
          </p:nvSpPr>
          <p:spPr>
            <a:xfrm>
              <a:off x="-4513907" y="2726102"/>
              <a:ext cx="37327" cy="46571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36"/>
            <p:cNvSpPr/>
            <p:nvPr/>
          </p:nvSpPr>
          <p:spPr>
            <a:xfrm>
              <a:off x="-4368137" y="2775544"/>
              <a:ext cx="47991" cy="40261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36"/>
            <p:cNvSpPr/>
            <p:nvPr/>
          </p:nvSpPr>
          <p:spPr>
            <a:xfrm>
              <a:off x="-4361417" y="2873481"/>
              <a:ext cx="48938" cy="35118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36"/>
            <p:cNvSpPr/>
            <p:nvPr/>
          </p:nvSpPr>
          <p:spPr>
            <a:xfrm>
              <a:off x="-4423890" y="2727396"/>
              <a:ext cx="37579" cy="46224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36"/>
            <p:cNvSpPr/>
            <p:nvPr/>
          </p:nvSpPr>
          <p:spPr>
            <a:xfrm>
              <a:off x="-4572530" y="2883861"/>
              <a:ext cx="49064" cy="39409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36"/>
            <p:cNvSpPr/>
            <p:nvPr/>
          </p:nvSpPr>
          <p:spPr>
            <a:xfrm>
              <a:off x="-4556092" y="2755256"/>
              <a:ext cx="227304" cy="196761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36"/>
            <p:cNvSpPr/>
            <p:nvPr/>
          </p:nvSpPr>
          <p:spPr>
            <a:xfrm>
              <a:off x="-4476518" y="2703385"/>
              <a:ext cx="55122" cy="56794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36"/>
            <p:cNvSpPr/>
            <p:nvPr/>
          </p:nvSpPr>
          <p:spPr>
            <a:xfrm>
              <a:off x="-4468535" y="2943337"/>
              <a:ext cx="55375" cy="57078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36"/>
            <p:cNvSpPr/>
            <p:nvPr/>
          </p:nvSpPr>
          <p:spPr>
            <a:xfrm>
              <a:off x="-4355674" y="2816719"/>
              <a:ext cx="59003" cy="46098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36"/>
            <p:cNvSpPr/>
            <p:nvPr/>
          </p:nvSpPr>
          <p:spPr>
            <a:xfrm>
              <a:off x="-4379654" y="2910744"/>
              <a:ext cx="64493" cy="51935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36"/>
            <p:cNvSpPr/>
            <p:nvPr/>
          </p:nvSpPr>
          <p:spPr>
            <a:xfrm>
              <a:off x="-4575275" y="2738344"/>
              <a:ext cx="59476" cy="57331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36"/>
            <p:cNvSpPr/>
            <p:nvPr/>
          </p:nvSpPr>
          <p:spPr>
            <a:xfrm>
              <a:off x="-4597330" y="2843948"/>
              <a:ext cx="60423" cy="46414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36"/>
            <p:cNvSpPr/>
            <p:nvPr/>
          </p:nvSpPr>
          <p:spPr>
            <a:xfrm>
              <a:off x="-4565684" y="2920304"/>
              <a:ext cx="60455" cy="57362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36"/>
            <p:cNvSpPr/>
            <p:nvPr/>
          </p:nvSpPr>
          <p:spPr>
            <a:xfrm>
              <a:off x="-4388268" y="2727490"/>
              <a:ext cx="60423" cy="58593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5" name="Google Shape;4525;p36"/>
          <p:cNvGrpSpPr/>
          <p:nvPr/>
        </p:nvGrpSpPr>
        <p:grpSpPr>
          <a:xfrm>
            <a:off x="8525774" y="4193916"/>
            <a:ext cx="535153" cy="529032"/>
            <a:chOff x="8525774" y="4193916"/>
            <a:chExt cx="535153" cy="529032"/>
          </a:xfrm>
        </p:grpSpPr>
        <p:sp>
          <p:nvSpPr>
            <p:cNvPr id="4526" name="Google Shape;4526;p36"/>
            <p:cNvSpPr/>
            <p:nvPr/>
          </p:nvSpPr>
          <p:spPr>
            <a:xfrm>
              <a:off x="8658103" y="4600651"/>
              <a:ext cx="76767" cy="81248"/>
            </a:xfrm>
            <a:custGeom>
              <a:avLst/>
              <a:gdLst/>
              <a:ahLst/>
              <a:cxnLst/>
              <a:rect l="l" t="t" r="r" b="b"/>
              <a:pathLst>
                <a:path w="2433" h="2575" extrusionOk="0">
                  <a:moveTo>
                    <a:pt x="1855" y="0"/>
                  </a:moveTo>
                  <a:cubicBezTo>
                    <a:pt x="1642" y="426"/>
                    <a:pt x="1429" y="851"/>
                    <a:pt x="1186" y="1246"/>
                  </a:cubicBezTo>
                  <a:cubicBezTo>
                    <a:pt x="1065" y="1186"/>
                    <a:pt x="948" y="1160"/>
                    <a:pt x="841" y="1160"/>
                  </a:cubicBezTo>
                  <a:cubicBezTo>
                    <a:pt x="301" y="1160"/>
                    <a:pt x="0" y="1824"/>
                    <a:pt x="609" y="2128"/>
                  </a:cubicBezTo>
                  <a:cubicBezTo>
                    <a:pt x="824" y="2248"/>
                    <a:pt x="1398" y="2575"/>
                    <a:pt x="1750" y="2575"/>
                  </a:cubicBezTo>
                  <a:cubicBezTo>
                    <a:pt x="1846" y="2575"/>
                    <a:pt x="1925" y="2551"/>
                    <a:pt x="1976" y="2493"/>
                  </a:cubicBezTo>
                  <a:cubicBezTo>
                    <a:pt x="2372" y="2158"/>
                    <a:pt x="2220" y="1763"/>
                    <a:pt x="1733" y="1581"/>
                  </a:cubicBezTo>
                  <a:cubicBezTo>
                    <a:pt x="1733" y="1581"/>
                    <a:pt x="2220" y="699"/>
                    <a:pt x="2432" y="274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36"/>
            <p:cNvSpPr/>
            <p:nvPr/>
          </p:nvSpPr>
          <p:spPr>
            <a:xfrm>
              <a:off x="8837443" y="4606394"/>
              <a:ext cx="75600" cy="80554"/>
            </a:xfrm>
            <a:custGeom>
              <a:avLst/>
              <a:gdLst/>
              <a:ahLst/>
              <a:cxnLst/>
              <a:rect l="l" t="t" r="r" b="b"/>
              <a:pathLst>
                <a:path w="2396" h="2553" extrusionOk="0">
                  <a:moveTo>
                    <a:pt x="609" y="1"/>
                  </a:moveTo>
                  <a:lnTo>
                    <a:pt x="31" y="244"/>
                  </a:lnTo>
                  <a:cubicBezTo>
                    <a:pt x="213" y="669"/>
                    <a:pt x="669" y="1581"/>
                    <a:pt x="669" y="1581"/>
                  </a:cubicBezTo>
                  <a:cubicBezTo>
                    <a:pt x="183" y="1733"/>
                    <a:pt x="1" y="2128"/>
                    <a:pt x="365" y="2463"/>
                  </a:cubicBezTo>
                  <a:cubicBezTo>
                    <a:pt x="422" y="2527"/>
                    <a:pt x="512" y="2552"/>
                    <a:pt x="620" y="2552"/>
                  </a:cubicBezTo>
                  <a:cubicBezTo>
                    <a:pt x="975" y="2552"/>
                    <a:pt x="1524" y="2275"/>
                    <a:pt x="1733" y="2159"/>
                  </a:cubicBezTo>
                  <a:cubicBezTo>
                    <a:pt x="2396" y="1879"/>
                    <a:pt x="2097" y="1193"/>
                    <a:pt x="1554" y="1193"/>
                  </a:cubicBezTo>
                  <a:cubicBezTo>
                    <a:pt x="1449" y="1193"/>
                    <a:pt x="1335" y="1218"/>
                    <a:pt x="1216" y="1277"/>
                  </a:cubicBezTo>
                  <a:cubicBezTo>
                    <a:pt x="973" y="852"/>
                    <a:pt x="791" y="426"/>
                    <a:pt x="609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36"/>
            <p:cNvSpPr/>
            <p:nvPr/>
          </p:nvSpPr>
          <p:spPr>
            <a:xfrm>
              <a:off x="8939103" y="4365274"/>
              <a:ext cx="85192" cy="61370"/>
            </a:xfrm>
            <a:custGeom>
              <a:avLst/>
              <a:gdLst/>
              <a:ahLst/>
              <a:cxnLst/>
              <a:rect l="l" t="t" r="r" b="b"/>
              <a:pathLst>
                <a:path w="2700" h="1945" extrusionOk="0">
                  <a:moveTo>
                    <a:pt x="1834" y="0"/>
                  </a:moveTo>
                  <a:cubicBezTo>
                    <a:pt x="1427" y="0"/>
                    <a:pt x="1295" y="362"/>
                    <a:pt x="1460" y="773"/>
                  </a:cubicBezTo>
                  <a:cubicBezTo>
                    <a:pt x="1460" y="773"/>
                    <a:pt x="457" y="986"/>
                    <a:pt x="1" y="1108"/>
                  </a:cubicBezTo>
                  <a:lnTo>
                    <a:pt x="153" y="1716"/>
                  </a:lnTo>
                  <a:cubicBezTo>
                    <a:pt x="609" y="1594"/>
                    <a:pt x="1095" y="1503"/>
                    <a:pt x="1551" y="1412"/>
                  </a:cubicBezTo>
                  <a:cubicBezTo>
                    <a:pt x="1634" y="1773"/>
                    <a:pt x="1902" y="1944"/>
                    <a:pt x="2148" y="1944"/>
                  </a:cubicBezTo>
                  <a:cubicBezTo>
                    <a:pt x="2440" y="1944"/>
                    <a:pt x="2700" y="1705"/>
                    <a:pt x="2584" y="1260"/>
                  </a:cubicBezTo>
                  <a:cubicBezTo>
                    <a:pt x="2523" y="986"/>
                    <a:pt x="2341" y="44"/>
                    <a:pt x="1976" y="13"/>
                  </a:cubicBezTo>
                  <a:cubicBezTo>
                    <a:pt x="1926" y="4"/>
                    <a:pt x="1878" y="0"/>
                    <a:pt x="1834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36"/>
            <p:cNvSpPr/>
            <p:nvPr/>
          </p:nvSpPr>
          <p:spPr>
            <a:xfrm>
              <a:off x="8846562" y="4235060"/>
              <a:ext cx="67649" cy="83646"/>
            </a:xfrm>
            <a:custGeom>
              <a:avLst/>
              <a:gdLst/>
              <a:ahLst/>
              <a:cxnLst/>
              <a:rect l="l" t="t" r="r" b="b"/>
              <a:pathLst>
                <a:path w="2144" h="2651" extrusionOk="0">
                  <a:moveTo>
                    <a:pt x="687" y="0"/>
                  </a:moveTo>
                  <a:cubicBezTo>
                    <a:pt x="134" y="0"/>
                    <a:pt x="0" y="783"/>
                    <a:pt x="654" y="1070"/>
                  </a:cubicBezTo>
                  <a:cubicBezTo>
                    <a:pt x="472" y="1526"/>
                    <a:pt x="289" y="1952"/>
                    <a:pt x="76" y="2377"/>
                  </a:cubicBezTo>
                  <a:lnTo>
                    <a:pt x="654" y="2651"/>
                  </a:lnTo>
                  <a:cubicBezTo>
                    <a:pt x="836" y="2225"/>
                    <a:pt x="1231" y="1283"/>
                    <a:pt x="1231" y="1283"/>
                  </a:cubicBezTo>
                  <a:cubicBezTo>
                    <a:pt x="1379" y="1378"/>
                    <a:pt x="1526" y="1425"/>
                    <a:pt x="1656" y="1425"/>
                  </a:cubicBezTo>
                  <a:cubicBezTo>
                    <a:pt x="1901" y="1425"/>
                    <a:pt x="2083" y="1256"/>
                    <a:pt x="2083" y="918"/>
                  </a:cubicBezTo>
                  <a:cubicBezTo>
                    <a:pt x="2143" y="554"/>
                    <a:pt x="1262" y="219"/>
                    <a:pt x="988" y="67"/>
                  </a:cubicBezTo>
                  <a:cubicBezTo>
                    <a:pt x="878" y="21"/>
                    <a:pt x="777" y="0"/>
                    <a:pt x="687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36"/>
            <p:cNvSpPr/>
            <p:nvPr/>
          </p:nvSpPr>
          <p:spPr>
            <a:xfrm>
              <a:off x="8568906" y="4323090"/>
              <a:ext cx="86359" cy="71403"/>
            </a:xfrm>
            <a:custGeom>
              <a:avLst/>
              <a:gdLst/>
              <a:ahLst/>
              <a:cxnLst/>
              <a:rect l="l" t="t" r="r" b="b"/>
              <a:pathLst>
                <a:path w="2737" h="2263" extrusionOk="0">
                  <a:moveTo>
                    <a:pt x="1175" y="1"/>
                  </a:moveTo>
                  <a:cubicBezTo>
                    <a:pt x="1014" y="1"/>
                    <a:pt x="840" y="93"/>
                    <a:pt x="700" y="317"/>
                  </a:cubicBezTo>
                  <a:cubicBezTo>
                    <a:pt x="548" y="560"/>
                    <a:pt x="1" y="1350"/>
                    <a:pt x="244" y="1624"/>
                  </a:cubicBezTo>
                  <a:cubicBezTo>
                    <a:pt x="360" y="1804"/>
                    <a:pt x="503" y="1886"/>
                    <a:pt x="646" y="1886"/>
                  </a:cubicBezTo>
                  <a:cubicBezTo>
                    <a:pt x="840" y="1886"/>
                    <a:pt x="1033" y="1735"/>
                    <a:pt x="1156" y="1472"/>
                  </a:cubicBezTo>
                  <a:cubicBezTo>
                    <a:pt x="1156" y="1472"/>
                    <a:pt x="2007" y="2019"/>
                    <a:pt x="2402" y="2262"/>
                  </a:cubicBezTo>
                  <a:lnTo>
                    <a:pt x="2736" y="1746"/>
                  </a:lnTo>
                  <a:cubicBezTo>
                    <a:pt x="2311" y="1502"/>
                    <a:pt x="1916" y="1229"/>
                    <a:pt x="1521" y="955"/>
                  </a:cubicBezTo>
                  <a:cubicBezTo>
                    <a:pt x="1837" y="471"/>
                    <a:pt x="1539" y="1"/>
                    <a:pt x="1175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36"/>
            <p:cNvSpPr/>
            <p:nvPr/>
          </p:nvSpPr>
          <p:spPr>
            <a:xfrm>
              <a:off x="8555496" y="4497697"/>
              <a:ext cx="86328" cy="62032"/>
            </a:xfrm>
            <a:custGeom>
              <a:avLst/>
              <a:gdLst/>
              <a:ahLst/>
              <a:cxnLst/>
              <a:rect l="l" t="t" r="r" b="b"/>
              <a:pathLst>
                <a:path w="2736" h="1966" extrusionOk="0">
                  <a:moveTo>
                    <a:pt x="667" y="1"/>
                  </a:moveTo>
                  <a:cubicBezTo>
                    <a:pt x="551" y="1"/>
                    <a:pt x="426" y="51"/>
                    <a:pt x="304" y="163"/>
                  </a:cubicBezTo>
                  <a:cubicBezTo>
                    <a:pt x="0" y="376"/>
                    <a:pt x="335" y="1257"/>
                    <a:pt x="456" y="1561"/>
                  </a:cubicBezTo>
                  <a:cubicBezTo>
                    <a:pt x="544" y="1846"/>
                    <a:pt x="726" y="1965"/>
                    <a:pt x="911" y="1965"/>
                  </a:cubicBezTo>
                  <a:cubicBezTo>
                    <a:pt x="1239" y="1965"/>
                    <a:pt x="1573" y="1591"/>
                    <a:pt x="1399" y="1105"/>
                  </a:cubicBezTo>
                  <a:cubicBezTo>
                    <a:pt x="1824" y="923"/>
                    <a:pt x="2280" y="771"/>
                    <a:pt x="2736" y="619"/>
                  </a:cubicBezTo>
                  <a:lnTo>
                    <a:pt x="2554" y="41"/>
                  </a:lnTo>
                  <a:cubicBezTo>
                    <a:pt x="2098" y="193"/>
                    <a:pt x="1155" y="528"/>
                    <a:pt x="1155" y="528"/>
                  </a:cubicBezTo>
                  <a:cubicBezTo>
                    <a:pt x="1095" y="203"/>
                    <a:pt x="899" y="1"/>
                    <a:pt x="66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36"/>
            <p:cNvSpPr/>
            <p:nvPr/>
          </p:nvSpPr>
          <p:spPr>
            <a:xfrm>
              <a:off x="8686878" y="4238247"/>
              <a:ext cx="67901" cy="83362"/>
            </a:xfrm>
            <a:custGeom>
              <a:avLst/>
              <a:gdLst/>
              <a:ahLst/>
              <a:cxnLst/>
              <a:rect l="l" t="t" r="r" b="b"/>
              <a:pathLst>
                <a:path w="2152" h="2642" extrusionOk="0">
                  <a:moveTo>
                    <a:pt x="1456" y="1"/>
                  </a:moveTo>
                  <a:cubicBezTo>
                    <a:pt x="1375" y="1"/>
                    <a:pt x="1284" y="18"/>
                    <a:pt x="1186" y="58"/>
                  </a:cubicBezTo>
                  <a:cubicBezTo>
                    <a:pt x="882" y="179"/>
                    <a:pt x="1" y="513"/>
                    <a:pt x="31" y="878"/>
                  </a:cubicBezTo>
                  <a:cubicBezTo>
                    <a:pt x="31" y="1216"/>
                    <a:pt x="213" y="1385"/>
                    <a:pt x="458" y="1385"/>
                  </a:cubicBezTo>
                  <a:cubicBezTo>
                    <a:pt x="587" y="1385"/>
                    <a:pt x="735" y="1338"/>
                    <a:pt x="882" y="1243"/>
                  </a:cubicBezTo>
                  <a:cubicBezTo>
                    <a:pt x="882" y="1243"/>
                    <a:pt x="1277" y="2216"/>
                    <a:pt x="1429" y="2641"/>
                  </a:cubicBezTo>
                  <a:lnTo>
                    <a:pt x="2007" y="2398"/>
                  </a:lnTo>
                  <a:cubicBezTo>
                    <a:pt x="1794" y="1972"/>
                    <a:pt x="1642" y="1517"/>
                    <a:pt x="1490" y="1061"/>
                  </a:cubicBezTo>
                  <a:cubicBezTo>
                    <a:pt x="2152" y="796"/>
                    <a:pt x="2007" y="1"/>
                    <a:pt x="1456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36"/>
            <p:cNvSpPr/>
            <p:nvPr/>
          </p:nvSpPr>
          <p:spPr>
            <a:xfrm>
              <a:off x="8929512" y="4516250"/>
              <a:ext cx="88000" cy="69289"/>
            </a:xfrm>
            <a:custGeom>
              <a:avLst/>
              <a:gdLst/>
              <a:ahLst/>
              <a:cxnLst/>
              <a:rect l="l" t="t" r="r" b="b"/>
              <a:pathLst>
                <a:path w="2789" h="2196" extrusionOk="0">
                  <a:moveTo>
                    <a:pt x="335" y="0"/>
                  </a:moveTo>
                  <a:lnTo>
                    <a:pt x="1" y="517"/>
                  </a:lnTo>
                  <a:cubicBezTo>
                    <a:pt x="396" y="760"/>
                    <a:pt x="1277" y="1277"/>
                    <a:pt x="1277" y="1277"/>
                  </a:cubicBezTo>
                  <a:cubicBezTo>
                    <a:pt x="943" y="1672"/>
                    <a:pt x="1004" y="2098"/>
                    <a:pt x="1520" y="2189"/>
                  </a:cubicBezTo>
                  <a:cubicBezTo>
                    <a:pt x="1539" y="2194"/>
                    <a:pt x="1559" y="2196"/>
                    <a:pt x="1578" y="2196"/>
                  </a:cubicBezTo>
                  <a:cubicBezTo>
                    <a:pt x="1932" y="2196"/>
                    <a:pt x="2349" y="1445"/>
                    <a:pt x="2493" y="1186"/>
                  </a:cubicBezTo>
                  <a:cubicBezTo>
                    <a:pt x="2789" y="732"/>
                    <a:pt x="2484" y="381"/>
                    <a:pt x="2116" y="381"/>
                  </a:cubicBezTo>
                  <a:cubicBezTo>
                    <a:pt x="1917" y="381"/>
                    <a:pt x="1700" y="484"/>
                    <a:pt x="1551" y="730"/>
                  </a:cubicBezTo>
                  <a:cubicBezTo>
                    <a:pt x="1125" y="517"/>
                    <a:pt x="730" y="244"/>
                    <a:pt x="335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36"/>
            <p:cNvSpPr/>
            <p:nvPr/>
          </p:nvSpPr>
          <p:spPr>
            <a:xfrm>
              <a:off x="8585218" y="4286079"/>
              <a:ext cx="402831" cy="351053"/>
            </a:xfrm>
            <a:custGeom>
              <a:avLst/>
              <a:gdLst/>
              <a:ahLst/>
              <a:cxnLst/>
              <a:rect l="l" t="t" r="r" b="b"/>
              <a:pathLst>
                <a:path w="12767" h="11126" extrusionOk="0">
                  <a:moveTo>
                    <a:pt x="6627" y="1"/>
                  </a:moveTo>
                  <a:lnTo>
                    <a:pt x="6627" y="31"/>
                  </a:lnTo>
                  <a:cubicBezTo>
                    <a:pt x="6535" y="26"/>
                    <a:pt x="6443" y="24"/>
                    <a:pt x="6350" y="24"/>
                  </a:cubicBezTo>
                  <a:cubicBezTo>
                    <a:pt x="4135" y="24"/>
                    <a:pt x="1648" y="1408"/>
                    <a:pt x="1064" y="3800"/>
                  </a:cubicBezTo>
                  <a:cubicBezTo>
                    <a:pt x="1" y="8116"/>
                    <a:pt x="2493" y="11034"/>
                    <a:pt x="6444" y="11125"/>
                  </a:cubicBezTo>
                  <a:cubicBezTo>
                    <a:pt x="10396" y="11125"/>
                    <a:pt x="12767" y="8633"/>
                    <a:pt x="12128" y="4560"/>
                  </a:cubicBezTo>
                  <a:cubicBezTo>
                    <a:pt x="11733" y="1368"/>
                    <a:pt x="9393" y="1"/>
                    <a:pt x="662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36"/>
            <p:cNvSpPr/>
            <p:nvPr/>
          </p:nvSpPr>
          <p:spPr>
            <a:xfrm>
              <a:off x="8749035" y="4193916"/>
              <a:ext cx="98034" cy="101788"/>
            </a:xfrm>
            <a:custGeom>
              <a:avLst/>
              <a:gdLst/>
              <a:ahLst/>
              <a:cxnLst/>
              <a:rect l="l" t="t" r="r" b="b"/>
              <a:pathLst>
                <a:path w="3107" h="3226" extrusionOk="0">
                  <a:moveTo>
                    <a:pt x="1680" y="1"/>
                  </a:moveTo>
                  <a:cubicBezTo>
                    <a:pt x="1160" y="1"/>
                    <a:pt x="339" y="39"/>
                    <a:pt x="219" y="399"/>
                  </a:cubicBezTo>
                  <a:cubicBezTo>
                    <a:pt x="1" y="944"/>
                    <a:pt x="321" y="1294"/>
                    <a:pt x="851" y="1294"/>
                  </a:cubicBezTo>
                  <a:cubicBezTo>
                    <a:pt x="911" y="1294"/>
                    <a:pt x="974" y="1290"/>
                    <a:pt x="1040" y="1280"/>
                  </a:cubicBezTo>
                  <a:lnTo>
                    <a:pt x="1040" y="1280"/>
                  </a:lnTo>
                  <a:cubicBezTo>
                    <a:pt x="1040" y="1280"/>
                    <a:pt x="1009" y="2618"/>
                    <a:pt x="1009" y="3195"/>
                  </a:cubicBezTo>
                  <a:lnTo>
                    <a:pt x="1830" y="3225"/>
                  </a:lnTo>
                  <a:cubicBezTo>
                    <a:pt x="1830" y="2587"/>
                    <a:pt x="1830" y="1979"/>
                    <a:pt x="1860" y="1371"/>
                  </a:cubicBezTo>
                  <a:cubicBezTo>
                    <a:pt x="2924" y="1371"/>
                    <a:pt x="3107" y="4"/>
                    <a:pt x="2012" y="4"/>
                  </a:cubicBezTo>
                  <a:cubicBezTo>
                    <a:pt x="1936" y="4"/>
                    <a:pt x="1818" y="1"/>
                    <a:pt x="1680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36"/>
            <p:cNvSpPr/>
            <p:nvPr/>
          </p:nvSpPr>
          <p:spPr>
            <a:xfrm>
              <a:off x="8734616" y="4621728"/>
              <a:ext cx="98412" cy="101220"/>
            </a:xfrm>
            <a:custGeom>
              <a:avLst/>
              <a:gdLst/>
              <a:ahLst/>
              <a:cxnLst/>
              <a:rect l="l" t="t" r="r" b="b"/>
              <a:pathLst>
                <a:path w="3119" h="3208" extrusionOk="0">
                  <a:moveTo>
                    <a:pt x="1345" y="1"/>
                  </a:moveTo>
                  <a:cubicBezTo>
                    <a:pt x="1345" y="609"/>
                    <a:pt x="1314" y="1247"/>
                    <a:pt x="1254" y="1855"/>
                  </a:cubicBezTo>
                  <a:cubicBezTo>
                    <a:pt x="1230" y="1854"/>
                    <a:pt x="1208" y="1853"/>
                    <a:pt x="1185" y="1853"/>
                  </a:cubicBezTo>
                  <a:cubicBezTo>
                    <a:pt x="181" y="1853"/>
                    <a:pt x="1" y="3163"/>
                    <a:pt x="1071" y="3193"/>
                  </a:cubicBezTo>
                  <a:cubicBezTo>
                    <a:pt x="1209" y="3193"/>
                    <a:pt x="1449" y="3207"/>
                    <a:pt x="1711" y="3207"/>
                  </a:cubicBezTo>
                  <a:cubicBezTo>
                    <a:pt x="2201" y="3207"/>
                    <a:pt x="2765" y="3156"/>
                    <a:pt x="2865" y="2858"/>
                  </a:cubicBezTo>
                  <a:cubicBezTo>
                    <a:pt x="3118" y="2294"/>
                    <a:pt x="2771" y="1940"/>
                    <a:pt x="2210" y="1940"/>
                  </a:cubicBezTo>
                  <a:cubicBezTo>
                    <a:pt x="2166" y="1940"/>
                    <a:pt x="2121" y="1942"/>
                    <a:pt x="2074" y="1946"/>
                  </a:cubicBezTo>
                  <a:cubicBezTo>
                    <a:pt x="2074" y="1946"/>
                    <a:pt x="2135" y="639"/>
                    <a:pt x="2165" y="31"/>
                  </a:cubicBezTo>
                  <a:lnTo>
                    <a:pt x="1345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36"/>
            <p:cNvSpPr/>
            <p:nvPr/>
          </p:nvSpPr>
          <p:spPr>
            <a:xfrm>
              <a:off x="8525774" y="4396605"/>
              <a:ext cx="104565" cy="81563"/>
            </a:xfrm>
            <a:custGeom>
              <a:avLst/>
              <a:gdLst/>
              <a:ahLst/>
              <a:cxnLst/>
              <a:rect l="l" t="t" r="r" b="b"/>
              <a:pathLst>
                <a:path w="3314" h="2585" extrusionOk="0">
                  <a:moveTo>
                    <a:pt x="845" y="1"/>
                  </a:moveTo>
                  <a:cubicBezTo>
                    <a:pt x="755" y="1"/>
                    <a:pt x="655" y="18"/>
                    <a:pt x="547" y="54"/>
                  </a:cubicBezTo>
                  <a:cubicBezTo>
                    <a:pt x="91" y="175"/>
                    <a:pt x="61" y="1422"/>
                    <a:pt x="30" y="1817"/>
                  </a:cubicBezTo>
                  <a:cubicBezTo>
                    <a:pt x="1" y="2333"/>
                    <a:pt x="308" y="2585"/>
                    <a:pt x="640" y="2585"/>
                  </a:cubicBezTo>
                  <a:cubicBezTo>
                    <a:pt x="990" y="2585"/>
                    <a:pt x="1367" y="2303"/>
                    <a:pt x="1398" y="1756"/>
                  </a:cubicBezTo>
                  <a:cubicBezTo>
                    <a:pt x="2006" y="1756"/>
                    <a:pt x="2644" y="1786"/>
                    <a:pt x="3252" y="1847"/>
                  </a:cubicBezTo>
                  <a:lnTo>
                    <a:pt x="3313" y="1026"/>
                  </a:lnTo>
                  <a:cubicBezTo>
                    <a:pt x="2705" y="966"/>
                    <a:pt x="1398" y="935"/>
                    <a:pt x="1398" y="935"/>
                  </a:cubicBezTo>
                  <a:cubicBezTo>
                    <a:pt x="1499" y="405"/>
                    <a:pt x="1286" y="1"/>
                    <a:pt x="845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36"/>
            <p:cNvSpPr/>
            <p:nvPr/>
          </p:nvSpPr>
          <p:spPr>
            <a:xfrm>
              <a:off x="8560040" y="4563231"/>
              <a:ext cx="114409" cy="92417"/>
            </a:xfrm>
            <a:custGeom>
              <a:avLst/>
              <a:gdLst/>
              <a:ahLst/>
              <a:cxnLst/>
              <a:rect l="l" t="t" r="r" b="b"/>
              <a:pathLst>
                <a:path w="3626" h="2929" extrusionOk="0">
                  <a:moveTo>
                    <a:pt x="3169" y="1"/>
                  </a:moveTo>
                  <a:cubicBezTo>
                    <a:pt x="2227" y="670"/>
                    <a:pt x="1589" y="1004"/>
                    <a:pt x="1589" y="1004"/>
                  </a:cubicBezTo>
                  <a:cubicBezTo>
                    <a:pt x="1394" y="706"/>
                    <a:pt x="1126" y="582"/>
                    <a:pt x="880" y="582"/>
                  </a:cubicBezTo>
                  <a:cubicBezTo>
                    <a:pt x="398" y="582"/>
                    <a:pt x="1" y="1059"/>
                    <a:pt x="403" y="1642"/>
                  </a:cubicBezTo>
                  <a:cubicBezTo>
                    <a:pt x="605" y="1959"/>
                    <a:pt x="1187" y="2928"/>
                    <a:pt x="1636" y="2928"/>
                  </a:cubicBezTo>
                  <a:cubicBezTo>
                    <a:pt x="1661" y="2928"/>
                    <a:pt x="1686" y="2925"/>
                    <a:pt x="1710" y="2919"/>
                  </a:cubicBezTo>
                  <a:cubicBezTo>
                    <a:pt x="2349" y="2767"/>
                    <a:pt x="2440" y="2220"/>
                    <a:pt x="1984" y="1733"/>
                  </a:cubicBezTo>
                  <a:cubicBezTo>
                    <a:pt x="1984" y="1733"/>
                    <a:pt x="3109" y="1034"/>
                    <a:pt x="3625" y="700"/>
                  </a:cubicBezTo>
                  <a:lnTo>
                    <a:pt x="3169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36"/>
            <p:cNvSpPr/>
            <p:nvPr/>
          </p:nvSpPr>
          <p:spPr>
            <a:xfrm>
              <a:off x="8916102" y="4258251"/>
              <a:ext cx="105512" cy="101694"/>
            </a:xfrm>
            <a:custGeom>
              <a:avLst/>
              <a:gdLst/>
              <a:ahLst/>
              <a:cxnLst/>
              <a:rect l="l" t="t" r="r" b="b"/>
              <a:pathLst>
                <a:path w="3344" h="3223" extrusionOk="0">
                  <a:moveTo>
                    <a:pt x="1608" y="0"/>
                  </a:moveTo>
                  <a:cubicBezTo>
                    <a:pt x="1078" y="0"/>
                    <a:pt x="733" y="765"/>
                    <a:pt x="1307" y="1338"/>
                  </a:cubicBezTo>
                  <a:cubicBezTo>
                    <a:pt x="882" y="1794"/>
                    <a:pt x="456" y="2220"/>
                    <a:pt x="0" y="2645"/>
                  </a:cubicBezTo>
                  <a:lnTo>
                    <a:pt x="578" y="3223"/>
                  </a:lnTo>
                  <a:cubicBezTo>
                    <a:pt x="1003" y="2797"/>
                    <a:pt x="1915" y="1855"/>
                    <a:pt x="1915" y="1855"/>
                  </a:cubicBezTo>
                  <a:cubicBezTo>
                    <a:pt x="2113" y="2129"/>
                    <a:pt x="2356" y="2273"/>
                    <a:pt x="2580" y="2273"/>
                  </a:cubicBezTo>
                  <a:cubicBezTo>
                    <a:pt x="2804" y="2273"/>
                    <a:pt x="3009" y="2129"/>
                    <a:pt x="3131" y="1825"/>
                  </a:cubicBezTo>
                  <a:cubicBezTo>
                    <a:pt x="3344" y="1399"/>
                    <a:pt x="2432" y="548"/>
                    <a:pt x="2158" y="275"/>
                  </a:cubicBezTo>
                  <a:cubicBezTo>
                    <a:pt x="1972" y="81"/>
                    <a:pt x="1780" y="0"/>
                    <a:pt x="1608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36"/>
            <p:cNvSpPr/>
            <p:nvPr/>
          </p:nvSpPr>
          <p:spPr>
            <a:xfrm>
              <a:off x="8954438" y="4444880"/>
              <a:ext cx="106490" cy="81942"/>
            </a:xfrm>
            <a:custGeom>
              <a:avLst/>
              <a:gdLst/>
              <a:ahLst/>
              <a:cxnLst/>
              <a:rect l="l" t="t" r="r" b="b"/>
              <a:pathLst>
                <a:path w="3375" h="2597" extrusionOk="0">
                  <a:moveTo>
                    <a:pt x="2560" y="0"/>
                  </a:moveTo>
                  <a:cubicBezTo>
                    <a:pt x="2180" y="0"/>
                    <a:pt x="1953" y="352"/>
                    <a:pt x="1977" y="864"/>
                  </a:cubicBezTo>
                  <a:cubicBezTo>
                    <a:pt x="1977" y="864"/>
                    <a:pt x="670" y="712"/>
                    <a:pt x="92" y="682"/>
                  </a:cubicBezTo>
                  <a:lnTo>
                    <a:pt x="1" y="1472"/>
                  </a:lnTo>
                  <a:cubicBezTo>
                    <a:pt x="1156" y="1533"/>
                    <a:pt x="1855" y="1655"/>
                    <a:pt x="1855" y="1655"/>
                  </a:cubicBezTo>
                  <a:cubicBezTo>
                    <a:pt x="1787" y="2249"/>
                    <a:pt x="2184" y="2597"/>
                    <a:pt x="2564" y="2597"/>
                  </a:cubicBezTo>
                  <a:cubicBezTo>
                    <a:pt x="2864" y="2597"/>
                    <a:pt x="3152" y="2380"/>
                    <a:pt x="3192" y="1898"/>
                  </a:cubicBezTo>
                  <a:cubicBezTo>
                    <a:pt x="3223" y="1533"/>
                    <a:pt x="3375" y="287"/>
                    <a:pt x="2949" y="104"/>
                  </a:cubicBezTo>
                  <a:cubicBezTo>
                    <a:pt x="2807" y="33"/>
                    <a:pt x="2676" y="0"/>
                    <a:pt x="2560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36"/>
            <p:cNvSpPr/>
            <p:nvPr/>
          </p:nvSpPr>
          <p:spPr>
            <a:xfrm>
              <a:off x="8898812" y="4579543"/>
              <a:ext cx="105543" cy="102135"/>
            </a:xfrm>
            <a:custGeom>
              <a:avLst/>
              <a:gdLst/>
              <a:ahLst/>
              <a:cxnLst/>
              <a:rect l="l" t="t" r="r" b="b"/>
              <a:pathLst>
                <a:path w="3345" h="3237" extrusionOk="0">
                  <a:moveTo>
                    <a:pt x="578" y="1"/>
                  </a:moveTo>
                  <a:lnTo>
                    <a:pt x="1" y="578"/>
                  </a:lnTo>
                  <a:cubicBezTo>
                    <a:pt x="457" y="1004"/>
                    <a:pt x="882" y="1429"/>
                    <a:pt x="1278" y="1915"/>
                  </a:cubicBezTo>
                  <a:cubicBezTo>
                    <a:pt x="699" y="2471"/>
                    <a:pt x="1071" y="3237"/>
                    <a:pt x="1617" y="3237"/>
                  </a:cubicBezTo>
                  <a:cubicBezTo>
                    <a:pt x="1789" y="3237"/>
                    <a:pt x="1977" y="3161"/>
                    <a:pt x="2159" y="2979"/>
                  </a:cubicBezTo>
                  <a:cubicBezTo>
                    <a:pt x="2433" y="2675"/>
                    <a:pt x="3345" y="1855"/>
                    <a:pt x="3132" y="1429"/>
                  </a:cubicBezTo>
                  <a:cubicBezTo>
                    <a:pt x="3009" y="1121"/>
                    <a:pt x="2799" y="977"/>
                    <a:pt x="2572" y="977"/>
                  </a:cubicBezTo>
                  <a:cubicBezTo>
                    <a:pt x="2350" y="977"/>
                    <a:pt x="2111" y="1114"/>
                    <a:pt x="1916" y="1368"/>
                  </a:cubicBezTo>
                  <a:cubicBezTo>
                    <a:pt x="1916" y="1368"/>
                    <a:pt x="1004" y="426"/>
                    <a:pt x="578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36"/>
            <p:cNvSpPr/>
            <p:nvPr/>
          </p:nvSpPr>
          <p:spPr>
            <a:xfrm>
              <a:off x="8581905" y="4237868"/>
              <a:ext cx="106931" cy="103871"/>
            </a:xfrm>
            <a:custGeom>
              <a:avLst/>
              <a:gdLst/>
              <a:ahLst/>
              <a:cxnLst/>
              <a:rect l="l" t="t" r="r" b="b"/>
              <a:pathLst>
                <a:path w="3389" h="3292" extrusionOk="0">
                  <a:moveTo>
                    <a:pt x="2132" y="1"/>
                  </a:moveTo>
                  <a:cubicBezTo>
                    <a:pt x="1678" y="1"/>
                    <a:pt x="965" y="594"/>
                    <a:pt x="683" y="799"/>
                  </a:cubicBezTo>
                  <a:cubicBezTo>
                    <a:pt x="0" y="1293"/>
                    <a:pt x="430" y="2007"/>
                    <a:pt x="1054" y="2007"/>
                  </a:cubicBezTo>
                  <a:cubicBezTo>
                    <a:pt x="1235" y="2007"/>
                    <a:pt x="1433" y="1946"/>
                    <a:pt x="1625" y="1802"/>
                  </a:cubicBezTo>
                  <a:cubicBezTo>
                    <a:pt x="2021" y="2258"/>
                    <a:pt x="2385" y="2775"/>
                    <a:pt x="2750" y="3291"/>
                  </a:cubicBezTo>
                  <a:lnTo>
                    <a:pt x="3388" y="2775"/>
                  </a:lnTo>
                  <a:cubicBezTo>
                    <a:pt x="3024" y="2319"/>
                    <a:pt x="2233" y="1255"/>
                    <a:pt x="2233" y="1255"/>
                  </a:cubicBezTo>
                  <a:cubicBezTo>
                    <a:pt x="2811" y="951"/>
                    <a:pt x="2932" y="404"/>
                    <a:pt x="2355" y="70"/>
                  </a:cubicBezTo>
                  <a:cubicBezTo>
                    <a:pt x="2293" y="22"/>
                    <a:pt x="2217" y="1"/>
                    <a:pt x="2132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3" name="Google Shape;4543;p36"/>
          <p:cNvGrpSpPr/>
          <p:nvPr/>
        </p:nvGrpSpPr>
        <p:grpSpPr>
          <a:xfrm>
            <a:off x="194545" y="1923035"/>
            <a:ext cx="300659" cy="297030"/>
            <a:chOff x="194545" y="1923035"/>
            <a:chExt cx="300659" cy="297030"/>
          </a:xfrm>
        </p:grpSpPr>
        <p:sp>
          <p:nvSpPr>
            <p:cNvPr id="4544" name="Google Shape;4544;p36"/>
            <p:cNvSpPr/>
            <p:nvPr/>
          </p:nvSpPr>
          <p:spPr>
            <a:xfrm>
              <a:off x="379628" y="2151470"/>
              <a:ext cx="41839" cy="45562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36"/>
            <p:cNvSpPr/>
            <p:nvPr/>
          </p:nvSpPr>
          <p:spPr>
            <a:xfrm>
              <a:off x="278284" y="2154341"/>
              <a:ext cx="41902" cy="45688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36"/>
            <p:cNvSpPr/>
            <p:nvPr/>
          </p:nvSpPr>
          <p:spPr>
            <a:xfrm>
              <a:off x="215432" y="2018795"/>
              <a:ext cx="48181" cy="34771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36"/>
            <p:cNvSpPr/>
            <p:nvPr/>
          </p:nvSpPr>
          <p:spPr>
            <a:xfrm>
              <a:off x="277968" y="1945752"/>
              <a:ext cx="37327" cy="46571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36"/>
            <p:cNvSpPr/>
            <p:nvPr/>
          </p:nvSpPr>
          <p:spPr>
            <a:xfrm>
              <a:off x="423738" y="1995194"/>
              <a:ext cx="47991" cy="40261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36"/>
            <p:cNvSpPr/>
            <p:nvPr/>
          </p:nvSpPr>
          <p:spPr>
            <a:xfrm>
              <a:off x="430458" y="2093131"/>
              <a:ext cx="48938" cy="35118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36"/>
            <p:cNvSpPr/>
            <p:nvPr/>
          </p:nvSpPr>
          <p:spPr>
            <a:xfrm>
              <a:off x="367985" y="1947046"/>
              <a:ext cx="37579" cy="46224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36"/>
            <p:cNvSpPr/>
            <p:nvPr/>
          </p:nvSpPr>
          <p:spPr>
            <a:xfrm>
              <a:off x="219345" y="2103511"/>
              <a:ext cx="49064" cy="39409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36"/>
            <p:cNvSpPr/>
            <p:nvPr/>
          </p:nvSpPr>
          <p:spPr>
            <a:xfrm>
              <a:off x="235783" y="1974906"/>
              <a:ext cx="227304" cy="196761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36"/>
            <p:cNvSpPr/>
            <p:nvPr/>
          </p:nvSpPr>
          <p:spPr>
            <a:xfrm>
              <a:off x="315357" y="1923035"/>
              <a:ext cx="55122" cy="56794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36"/>
            <p:cNvSpPr/>
            <p:nvPr/>
          </p:nvSpPr>
          <p:spPr>
            <a:xfrm>
              <a:off x="323340" y="2162987"/>
              <a:ext cx="55375" cy="57078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36"/>
            <p:cNvSpPr/>
            <p:nvPr/>
          </p:nvSpPr>
          <p:spPr>
            <a:xfrm>
              <a:off x="436201" y="2036369"/>
              <a:ext cx="59003" cy="46098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36"/>
            <p:cNvSpPr/>
            <p:nvPr/>
          </p:nvSpPr>
          <p:spPr>
            <a:xfrm>
              <a:off x="412221" y="2130394"/>
              <a:ext cx="64493" cy="51935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36"/>
            <p:cNvSpPr/>
            <p:nvPr/>
          </p:nvSpPr>
          <p:spPr>
            <a:xfrm>
              <a:off x="216600" y="1957994"/>
              <a:ext cx="59476" cy="57331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36"/>
            <p:cNvSpPr/>
            <p:nvPr/>
          </p:nvSpPr>
          <p:spPr>
            <a:xfrm>
              <a:off x="194545" y="2063598"/>
              <a:ext cx="60423" cy="46414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36"/>
            <p:cNvSpPr/>
            <p:nvPr/>
          </p:nvSpPr>
          <p:spPr>
            <a:xfrm>
              <a:off x="226191" y="2139954"/>
              <a:ext cx="60455" cy="57362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36"/>
            <p:cNvSpPr/>
            <p:nvPr/>
          </p:nvSpPr>
          <p:spPr>
            <a:xfrm>
              <a:off x="403607" y="1947140"/>
              <a:ext cx="60423" cy="58593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1" name="Google Shape;4561;p36"/>
          <p:cNvGrpSpPr/>
          <p:nvPr/>
        </p:nvGrpSpPr>
        <p:grpSpPr>
          <a:xfrm>
            <a:off x="194538" y="117321"/>
            <a:ext cx="400868" cy="397397"/>
            <a:chOff x="6179000" y="1386846"/>
            <a:chExt cx="400868" cy="397397"/>
          </a:xfrm>
        </p:grpSpPr>
        <p:sp>
          <p:nvSpPr>
            <p:cNvPr id="4562" name="Google Shape;4562;p36"/>
            <p:cNvSpPr/>
            <p:nvPr/>
          </p:nvSpPr>
          <p:spPr>
            <a:xfrm>
              <a:off x="6424505" y="1691826"/>
              <a:ext cx="57457" cy="61086"/>
            </a:xfrm>
            <a:custGeom>
              <a:avLst/>
              <a:gdLst/>
              <a:ahLst/>
              <a:cxnLst/>
              <a:rect l="l" t="t" r="r" b="b"/>
              <a:pathLst>
                <a:path w="1821" h="1936" extrusionOk="0">
                  <a:moveTo>
                    <a:pt x="426" y="1"/>
                  </a:moveTo>
                  <a:lnTo>
                    <a:pt x="1" y="213"/>
                  </a:lnTo>
                  <a:cubicBezTo>
                    <a:pt x="153" y="517"/>
                    <a:pt x="517" y="1186"/>
                    <a:pt x="517" y="1186"/>
                  </a:cubicBezTo>
                  <a:cubicBezTo>
                    <a:pt x="153" y="1338"/>
                    <a:pt x="31" y="1612"/>
                    <a:pt x="305" y="1885"/>
                  </a:cubicBezTo>
                  <a:cubicBezTo>
                    <a:pt x="346" y="1921"/>
                    <a:pt x="403" y="1936"/>
                    <a:pt x="468" y="1936"/>
                  </a:cubicBezTo>
                  <a:cubicBezTo>
                    <a:pt x="740" y="1936"/>
                    <a:pt x="1167" y="1685"/>
                    <a:pt x="1338" y="1612"/>
                  </a:cubicBezTo>
                  <a:cubicBezTo>
                    <a:pt x="1821" y="1383"/>
                    <a:pt x="1581" y="878"/>
                    <a:pt x="1171" y="878"/>
                  </a:cubicBezTo>
                  <a:cubicBezTo>
                    <a:pt x="1090" y="878"/>
                    <a:pt x="1002" y="898"/>
                    <a:pt x="912" y="943"/>
                  </a:cubicBezTo>
                  <a:cubicBezTo>
                    <a:pt x="730" y="639"/>
                    <a:pt x="548" y="335"/>
                    <a:pt x="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36"/>
            <p:cNvSpPr/>
            <p:nvPr/>
          </p:nvSpPr>
          <p:spPr>
            <a:xfrm>
              <a:off x="6290252" y="1695676"/>
              <a:ext cx="56605" cy="61180"/>
            </a:xfrm>
            <a:custGeom>
              <a:avLst/>
              <a:gdLst/>
              <a:ahLst/>
              <a:cxnLst/>
              <a:rect l="l" t="t" r="r" b="b"/>
              <a:pathLst>
                <a:path w="1794" h="1939" extrusionOk="0">
                  <a:moveTo>
                    <a:pt x="1338" y="0"/>
                  </a:moveTo>
                  <a:cubicBezTo>
                    <a:pt x="1064" y="608"/>
                    <a:pt x="882" y="973"/>
                    <a:pt x="882" y="973"/>
                  </a:cubicBezTo>
                  <a:cubicBezTo>
                    <a:pt x="795" y="929"/>
                    <a:pt x="710" y="910"/>
                    <a:pt x="633" y="910"/>
                  </a:cubicBezTo>
                  <a:cubicBezTo>
                    <a:pt x="224" y="910"/>
                    <a:pt x="1" y="1437"/>
                    <a:pt x="486" y="1642"/>
                  </a:cubicBezTo>
                  <a:cubicBezTo>
                    <a:pt x="631" y="1714"/>
                    <a:pt x="1061" y="1938"/>
                    <a:pt x="1324" y="1938"/>
                  </a:cubicBezTo>
                  <a:cubicBezTo>
                    <a:pt x="1394" y="1938"/>
                    <a:pt x="1452" y="1923"/>
                    <a:pt x="1490" y="1885"/>
                  </a:cubicBezTo>
                  <a:cubicBezTo>
                    <a:pt x="1794" y="1611"/>
                    <a:pt x="1642" y="1307"/>
                    <a:pt x="1277" y="1216"/>
                  </a:cubicBezTo>
                  <a:cubicBezTo>
                    <a:pt x="1277" y="1216"/>
                    <a:pt x="1611" y="517"/>
                    <a:pt x="1763" y="213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36"/>
            <p:cNvSpPr/>
            <p:nvPr/>
          </p:nvSpPr>
          <p:spPr>
            <a:xfrm>
              <a:off x="6206545" y="1515294"/>
              <a:ext cx="63578" cy="46603"/>
            </a:xfrm>
            <a:custGeom>
              <a:avLst/>
              <a:gdLst/>
              <a:ahLst/>
              <a:cxnLst/>
              <a:rect l="l" t="t" r="r" b="b"/>
              <a:pathLst>
                <a:path w="2015" h="1477" extrusionOk="0">
                  <a:moveTo>
                    <a:pt x="614" y="1"/>
                  </a:moveTo>
                  <a:cubicBezTo>
                    <a:pt x="596" y="1"/>
                    <a:pt x="576" y="1"/>
                    <a:pt x="556" y="3"/>
                  </a:cubicBezTo>
                  <a:cubicBezTo>
                    <a:pt x="282" y="33"/>
                    <a:pt x="161" y="732"/>
                    <a:pt x="100" y="945"/>
                  </a:cubicBezTo>
                  <a:cubicBezTo>
                    <a:pt x="1" y="1291"/>
                    <a:pt x="188" y="1477"/>
                    <a:pt x="405" y="1477"/>
                  </a:cubicBezTo>
                  <a:cubicBezTo>
                    <a:pt x="587" y="1477"/>
                    <a:pt x="790" y="1345"/>
                    <a:pt x="860" y="1067"/>
                  </a:cubicBezTo>
                  <a:cubicBezTo>
                    <a:pt x="1194" y="1128"/>
                    <a:pt x="1559" y="1219"/>
                    <a:pt x="1893" y="1310"/>
                  </a:cubicBezTo>
                  <a:lnTo>
                    <a:pt x="2015" y="854"/>
                  </a:lnTo>
                  <a:cubicBezTo>
                    <a:pt x="1711" y="763"/>
                    <a:pt x="951" y="580"/>
                    <a:pt x="951" y="580"/>
                  </a:cubicBezTo>
                  <a:cubicBezTo>
                    <a:pt x="1095" y="263"/>
                    <a:pt x="966" y="1"/>
                    <a:pt x="6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36"/>
            <p:cNvSpPr/>
            <p:nvPr/>
          </p:nvSpPr>
          <p:spPr>
            <a:xfrm>
              <a:off x="6289274" y="1417672"/>
              <a:ext cx="50295" cy="62253"/>
            </a:xfrm>
            <a:custGeom>
              <a:avLst/>
              <a:gdLst/>
              <a:ahLst/>
              <a:cxnLst/>
              <a:rect l="l" t="t" r="r" b="b"/>
              <a:pathLst>
                <a:path w="1594" h="1973" extrusionOk="0">
                  <a:moveTo>
                    <a:pt x="1108" y="1"/>
                  </a:moveTo>
                  <a:cubicBezTo>
                    <a:pt x="1041" y="1"/>
                    <a:pt x="966" y="18"/>
                    <a:pt x="882" y="57"/>
                  </a:cubicBezTo>
                  <a:cubicBezTo>
                    <a:pt x="669" y="149"/>
                    <a:pt x="1" y="422"/>
                    <a:pt x="31" y="696"/>
                  </a:cubicBezTo>
                  <a:cubicBezTo>
                    <a:pt x="31" y="939"/>
                    <a:pt x="180" y="1060"/>
                    <a:pt x="369" y="1060"/>
                  </a:cubicBezTo>
                  <a:cubicBezTo>
                    <a:pt x="463" y="1060"/>
                    <a:pt x="568" y="1030"/>
                    <a:pt x="669" y="969"/>
                  </a:cubicBezTo>
                  <a:cubicBezTo>
                    <a:pt x="669" y="969"/>
                    <a:pt x="973" y="1638"/>
                    <a:pt x="1125" y="1972"/>
                  </a:cubicBezTo>
                  <a:lnTo>
                    <a:pt x="1551" y="1790"/>
                  </a:lnTo>
                  <a:cubicBezTo>
                    <a:pt x="1399" y="1456"/>
                    <a:pt x="1247" y="1152"/>
                    <a:pt x="1125" y="817"/>
                  </a:cubicBezTo>
                  <a:cubicBezTo>
                    <a:pt x="1594" y="609"/>
                    <a:pt x="1505" y="1"/>
                    <a:pt x="1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36"/>
            <p:cNvSpPr/>
            <p:nvPr/>
          </p:nvSpPr>
          <p:spPr>
            <a:xfrm>
              <a:off x="6483980" y="1484026"/>
              <a:ext cx="64272" cy="53418"/>
            </a:xfrm>
            <a:custGeom>
              <a:avLst/>
              <a:gdLst/>
              <a:ahLst/>
              <a:cxnLst/>
              <a:rect l="l" t="t" r="r" b="b"/>
              <a:pathLst>
                <a:path w="2037" h="1693" extrusionOk="0">
                  <a:moveTo>
                    <a:pt x="1168" y="0"/>
                  </a:moveTo>
                  <a:cubicBezTo>
                    <a:pt x="888" y="0"/>
                    <a:pt x="649" y="360"/>
                    <a:pt x="882" y="720"/>
                  </a:cubicBezTo>
                  <a:cubicBezTo>
                    <a:pt x="882" y="720"/>
                    <a:pt x="547" y="964"/>
                    <a:pt x="0" y="1298"/>
                  </a:cubicBezTo>
                  <a:lnTo>
                    <a:pt x="243" y="1693"/>
                  </a:lnTo>
                  <a:cubicBezTo>
                    <a:pt x="547" y="1511"/>
                    <a:pt x="1186" y="1085"/>
                    <a:pt x="1186" y="1085"/>
                  </a:cubicBezTo>
                  <a:cubicBezTo>
                    <a:pt x="1273" y="1295"/>
                    <a:pt x="1410" y="1414"/>
                    <a:pt x="1552" y="1414"/>
                  </a:cubicBezTo>
                  <a:cubicBezTo>
                    <a:pt x="1657" y="1414"/>
                    <a:pt x="1764" y="1349"/>
                    <a:pt x="1854" y="1207"/>
                  </a:cubicBezTo>
                  <a:cubicBezTo>
                    <a:pt x="2037" y="994"/>
                    <a:pt x="1611" y="416"/>
                    <a:pt x="1520" y="234"/>
                  </a:cubicBezTo>
                  <a:cubicBezTo>
                    <a:pt x="1419" y="68"/>
                    <a:pt x="1289" y="0"/>
                    <a:pt x="1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36"/>
            <p:cNvSpPr/>
            <p:nvPr/>
          </p:nvSpPr>
          <p:spPr>
            <a:xfrm>
              <a:off x="6493572" y="1614493"/>
              <a:ext cx="65219" cy="46982"/>
            </a:xfrm>
            <a:custGeom>
              <a:avLst/>
              <a:gdLst/>
              <a:ahLst/>
              <a:cxnLst/>
              <a:rect l="l" t="t" r="r" b="b"/>
              <a:pathLst>
                <a:path w="2067" h="1489" extrusionOk="0">
                  <a:moveTo>
                    <a:pt x="1566" y="1"/>
                  </a:moveTo>
                  <a:cubicBezTo>
                    <a:pt x="1383" y="1"/>
                    <a:pt x="1227" y="165"/>
                    <a:pt x="1185" y="415"/>
                  </a:cubicBezTo>
                  <a:cubicBezTo>
                    <a:pt x="1185" y="415"/>
                    <a:pt x="456" y="142"/>
                    <a:pt x="152" y="20"/>
                  </a:cubicBezTo>
                  <a:lnTo>
                    <a:pt x="0" y="476"/>
                  </a:lnTo>
                  <a:cubicBezTo>
                    <a:pt x="608" y="689"/>
                    <a:pt x="1003" y="841"/>
                    <a:pt x="1003" y="841"/>
                  </a:cubicBezTo>
                  <a:cubicBezTo>
                    <a:pt x="868" y="1208"/>
                    <a:pt x="1113" y="1489"/>
                    <a:pt x="1357" y="1489"/>
                  </a:cubicBezTo>
                  <a:cubicBezTo>
                    <a:pt x="1497" y="1489"/>
                    <a:pt x="1636" y="1397"/>
                    <a:pt x="1702" y="1175"/>
                  </a:cubicBezTo>
                  <a:cubicBezTo>
                    <a:pt x="1793" y="962"/>
                    <a:pt x="2067" y="294"/>
                    <a:pt x="1824" y="111"/>
                  </a:cubicBezTo>
                  <a:cubicBezTo>
                    <a:pt x="1738" y="35"/>
                    <a:pt x="1649" y="1"/>
                    <a:pt x="1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36"/>
            <p:cNvSpPr/>
            <p:nvPr/>
          </p:nvSpPr>
          <p:spPr>
            <a:xfrm>
              <a:off x="6408666" y="1419944"/>
              <a:ext cx="50389" cy="62853"/>
            </a:xfrm>
            <a:custGeom>
              <a:avLst/>
              <a:gdLst/>
              <a:ahLst/>
              <a:cxnLst/>
              <a:rect l="l" t="t" r="r" b="b"/>
              <a:pathLst>
                <a:path w="1597" h="1992" extrusionOk="0">
                  <a:moveTo>
                    <a:pt x="508" y="0"/>
                  </a:moveTo>
                  <a:cubicBezTo>
                    <a:pt x="96" y="0"/>
                    <a:pt x="1" y="621"/>
                    <a:pt x="503" y="806"/>
                  </a:cubicBezTo>
                  <a:cubicBezTo>
                    <a:pt x="503" y="806"/>
                    <a:pt x="381" y="1201"/>
                    <a:pt x="107" y="1809"/>
                  </a:cubicBezTo>
                  <a:lnTo>
                    <a:pt x="533" y="1991"/>
                  </a:lnTo>
                  <a:cubicBezTo>
                    <a:pt x="655" y="1657"/>
                    <a:pt x="958" y="958"/>
                    <a:pt x="958" y="958"/>
                  </a:cubicBezTo>
                  <a:cubicBezTo>
                    <a:pt x="1058" y="1018"/>
                    <a:pt x="1158" y="1048"/>
                    <a:pt x="1246" y="1048"/>
                  </a:cubicBezTo>
                  <a:cubicBezTo>
                    <a:pt x="1429" y="1048"/>
                    <a:pt x="1566" y="920"/>
                    <a:pt x="1566" y="654"/>
                  </a:cubicBezTo>
                  <a:cubicBezTo>
                    <a:pt x="1597" y="380"/>
                    <a:pt x="928" y="137"/>
                    <a:pt x="715" y="46"/>
                  </a:cubicBezTo>
                  <a:cubicBezTo>
                    <a:pt x="640" y="14"/>
                    <a:pt x="570" y="0"/>
                    <a:pt x="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36"/>
            <p:cNvSpPr/>
            <p:nvPr/>
          </p:nvSpPr>
          <p:spPr>
            <a:xfrm>
              <a:off x="6211435" y="1628533"/>
              <a:ext cx="66386" cy="52914"/>
            </a:xfrm>
            <a:custGeom>
              <a:avLst/>
              <a:gdLst/>
              <a:ahLst/>
              <a:cxnLst/>
              <a:rect l="l" t="t" r="r" b="b"/>
              <a:pathLst>
                <a:path w="2104" h="1677" extrusionOk="0">
                  <a:moveTo>
                    <a:pt x="1860" y="1"/>
                  </a:moveTo>
                  <a:cubicBezTo>
                    <a:pt x="1556" y="183"/>
                    <a:pt x="1252" y="396"/>
                    <a:pt x="918" y="548"/>
                  </a:cubicBezTo>
                  <a:cubicBezTo>
                    <a:pt x="811" y="367"/>
                    <a:pt x="653" y="291"/>
                    <a:pt x="507" y="291"/>
                  </a:cubicBezTo>
                  <a:cubicBezTo>
                    <a:pt x="234" y="291"/>
                    <a:pt x="1" y="556"/>
                    <a:pt x="218" y="912"/>
                  </a:cubicBezTo>
                  <a:cubicBezTo>
                    <a:pt x="335" y="1087"/>
                    <a:pt x="672" y="1676"/>
                    <a:pt x="941" y="1676"/>
                  </a:cubicBezTo>
                  <a:cubicBezTo>
                    <a:pt x="953" y="1676"/>
                    <a:pt x="966" y="1675"/>
                    <a:pt x="978" y="1672"/>
                  </a:cubicBezTo>
                  <a:cubicBezTo>
                    <a:pt x="1343" y="1581"/>
                    <a:pt x="1404" y="1277"/>
                    <a:pt x="1161" y="973"/>
                  </a:cubicBezTo>
                  <a:cubicBezTo>
                    <a:pt x="1161" y="973"/>
                    <a:pt x="1799" y="608"/>
                    <a:pt x="2103" y="426"/>
                  </a:cubicBezTo>
                  <a:lnTo>
                    <a:pt x="18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36"/>
            <p:cNvSpPr/>
            <p:nvPr/>
          </p:nvSpPr>
          <p:spPr>
            <a:xfrm>
              <a:off x="6233648" y="1456860"/>
              <a:ext cx="302147" cy="263779"/>
            </a:xfrm>
            <a:custGeom>
              <a:avLst/>
              <a:gdLst/>
              <a:ahLst/>
              <a:cxnLst/>
              <a:rect l="l" t="t" r="r" b="b"/>
              <a:pathLst>
                <a:path w="9576" h="8360" extrusionOk="0">
                  <a:moveTo>
                    <a:pt x="4591" y="1"/>
                  </a:moveTo>
                  <a:cubicBezTo>
                    <a:pt x="2524" y="1"/>
                    <a:pt x="761" y="1004"/>
                    <a:pt x="487" y="3405"/>
                  </a:cubicBezTo>
                  <a:cubicBezTo>
                    <a:pt x="1" y="6445"/>
                    <a:pt x="1764" y="8360"/>
                    <a:pt x="4743" y="8360"/>
                  </a:cubicBezTo>
                  <a:cubicBezTo>
                    <a:pt x="7721" y="8268"/>
                    <a:pt x="9575" y="6110"/>
                    <a:pt x="8785" y="2858"/>
                  </a:cubicBezTo>
                  <a:cubicBezTo>
                    <a:pt x="8348" y="1050"/>
                    <a:pt x="6484" y="26"/>
                    <a:pt x="4804" y="26"/>
                  </a:cubicBezTo>
                  <a:cubicBezTo>
                    <a:pt x="4732" y="26"/>
                    <a:pt x="4661" y="27"/>
                    <a:pt x="4591" y="31"/>
                  </a:cubicBezTo>
                  <a:lnTo>
                    <a:pt x="45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36"/>
            <p:cNvSpPr/>
            <p:nvPr/>
          </p:nvSpPr>
          <p:spPr>
            <a:xfrm>
              <a:off x="6339157" y="1386846"/>
              <a:ext cx="73328" cy="76767"/>
            </a:xfrm>
            <a:custGeom>
              <a:avLst/>
              <a:gdLst/>
              <a:ahLst/>
              <a:cxnLst/>
              <a:rect l="l" t="t" r="r" b="b"/>
              <a:pathLst>
                <a:path w="2324" h="2433" extrusionOk="0">
                  <a:moveTo>
                    <a:pt x="1001" y="0"/>
                  </a:moveTo>
                  <a:cubicBezTo>
                    <a:pt x="930" y="0"/>
                    <a:pt x="868" y="1"/>
                    <a:pt x="821" y="1"/>
                  </a:cubicBezTo>
                  <a:cubicBezTo>
                    <a:pt x="0" y="1"/>
                    <a:pt x="152" y="1034"/>
                    <a:pt x="943" y="1034"/>
                  </a:cubicBezTo>
                  <a:cubicBezTo>
                    <a:pt x="943" y="1034"/>
                    <a:pt x="973" y="1551"/>
                    <a:pt x="973" y="2433"/>
                  </a:cubicBezTo>
                  <a:lnTo>
                    <a:pt x="1581" y="2433"/>
                  </a:lnTo>
                  <a:cubicBezTo>
                    <a:pt x="1581" y="1977"/>
                    <a:pt x="1551" y="974"/>
                    <a:pt x="1551" y="974"/>
                  </a:cubicBezTo>
                  <a:lnTo>
                    <a:pt x="1551" y="974"/>
                  </a:lnTo>
                  <a:cubicBezTo>
                    <a:pt x="1596" y="979"/>
                    <a:pt x="1639" y="982"/>
                    <a:pt x="1681" y="982"/>
                  </a:cubicBezTo>
                  <a:cubicBezTo>
                    <a:pt x="2089" y="982"/>
                    <a:pt x="2324" y="718"/>
                    <a:pt x="2158" y="305"/>
                  </a:cubicBezTo>
                  <a:cubicBezTo>
                    <a:pt x="2081" y="22"/>
                    <a:pt x="1395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36"/>
            <p:cNvSpPr/>
            <p:nvPr/>
          </p:nvSpPr>
          <p:spPr>
            <a:xfrm>
              <a:off x="6350326" y="1708138"/>
              <a:ext cx="73833" cy="76105"/>
            </a:xfrm>
            <a:custGeom>
              <a:avLst/>
              <a:gdLst/>
              <a:ahLst/>
              <a:cxnLst/>
              <a:rect l="l" t="t" r="r" b="b"/>
              <a:pathLst>
                <a:path w="2340" h="2412" extrusionOk="0">
                  <a:moveTo>
                    <a:pt x="710" y="0"/>
                  </a:moveTo>
                  <a:cubicBezTo>
                    <a:pt x="710" y="456"/>
                    <a:pt x="771" y="1459"/>
                    <a:pt x="771" y="1459"/>
                  </a:cubicBezTo>
                  <a:cubicBezTo>
                    <a:pt x="726" y="1454"/>
                    <a:pt x="682" y="1451"/>
                    <a:pt x="640" y="1451"/>
                  </a:cubicBezTo>
                  <a:cubicBezTo>
                    <a:pt x="233" y="1451"/>
                    <a:pt x="0" y="1715"/>
                    <a:pt x="193" y="2128"/>
                  </a:cubicBezTo>
                  <a:cubicBezTo>
                    <a:pt x="254" y="2371"/>
                    <a:pt x="693" y="2412"/>
                    <a:pt x="1069" y="2412"/>
                  </a:cubicBezTo>
                  <a:cubicBezTo>
                    <a:pt x="1257" y="2412"/>
                    <a:pt x="1430" y="2402"/>
                    <a:pt x="1531" y="2402"/>
                  </a:cubicBezTo>
                  <a:cubicBezTo>
                    <a:pt x="2340" y="2372"/>
                    <a:pt x="2174" y="1368"/>
                    <a:pt x="1413" y="1368"/>
                  </a:cubicBezTo>
                  <a:cubicBezTo>
                    <a:pt x="1402" y="1368"/>
                    <a:pt x="1390" y="1368"/>
                    <a:pt x="1379" y="1368"/>
                  </a:cubicBezTo>
                  <a:cubicBezTo>
                    <a:pt x="1349" y="912"/>
                    <a:pt x="1318" y="456"/>
                    <a:pt x="1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36"/>
            <p:cNvSpPr/>
            <p:nvPr/>
          </p:nvSpPr>
          <p:spPr>
            <a:xfrm>
              <a:off x="6502186" y="1539147"/>
              <a:ext cx="77682" cy="61023"/>
            </a:xfrm>
            <a:custGeom>
              <a:avLst/>
              <a:gdLst/>
              <a:ahLst/>
              <a:cxnLst/>
              <a:rect l="l" t="t" r="r" b="b"/>
              <a:pathLst>
                <a:path w="2462" h="1934" extrusionOk="0">
                  <a:moveTo>
                    <a:pt x="1846" y="0"/>
                  </a:moveTo>
                  <a:cubicBezTo>
                    <a:pt x="1510" y="0"/>
                    <a:pt x="1353" y="300"/>
                    <a:pt x="1429" y="706"/>
                  </a:cubicBezTo>
                  <a:cubicBezTo>
                    <a:pt x="1429" y="706"/>
                    <a:pt x="457" y="736"/>
                    <a:pt x="1" y="767"/>
                  </a:cubicBezTo>
                  <a:lnTo>
                    <a:pt x="31" y="1375"/>
                  </a:lnTo>
                  <a:cubicBezTo>
                    <a:pt x="882" y="1314"/>
                    <a:pt x="1429" y="1314"/>
                    <a:pt x="1429" y="1314"/>
                  </a:cubicBezTo>
                  <a:cubicBezTo>
                    <a:pt x="1445" y="1720"/>
                    <a:pt x="1726" y="1934"/>
                    <a:pt x="1986" y="1934"/>
                  </a:cubicBezTo>
                  <a:cubicBezTo>
                    <a:pt x="2233" y="1934"/>
                    <a:pt x="2462" y="1743"/>
                    <a:pt x="2432" y="1344"/>
                  </a:cubicBezTo>
                  <a:cubicBezTo>
                    <a:pt x="2402" y="1071"/>
                    <a:pt x="2402" y="128"/>
                    <a:pt x="2068" y="37"/>
                  </a:cubicBezTo>
                  <a:cubicBezTo>
                    <a:pt x="1987" y="12"/>
                    <a:pt x="1913" y="0"/>
                    <a:pt x="1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36"/>
            <p:cNvSpPr/>
            <p:nvPr/>
          </p:nvSpPr>
          <p:spPr>
            <a:xfrm>
              <a:off x="6469592" y="1664029"/>
              <a:ext cx="85318" cy="69289"/>
            </a:xfrm>
            <a:custGeom>
              <a:avLst/>
              <a:gdLst/>
              <a:ahLst/>
              <a:cxnLst/>
              <a:rect l="l" t="t" r="r" b="b"/>
              <a:pathLst>
                <a:path w="2704" h="2196" extrusionOk="0">
                  <a:moveTo>
                    <a:pt x="335" y="0"/>
                  </a:moveTo>
                  <a:lnTo>
                    <a:pt x="0" y="517"/>
                  </a:lnTo>
                  <a:cubicBezTo>
                    <a:pt x="365" y="760"/>
                    <a:pt x="1216" y="1307"/>
                    <a:pt x="1216" y="1307"/>
                  </a:cubicBezTo>
                  <a:cubicBezTo>
                    <a:pt x="882" y="1672"/>
                    <a:pt x="942" y="2098"/>
                    <a:pt x="1398" y="2189"/>
                  </a:cubicBezTo>
                  <a:cubicBezTo>
                    <a:pt x="1418" y="2194"/>
                    <a:pt x="1438" y="2196"/>
                    <a:pt x="1459" y="2196"/>
                  </a:cubicBezTo>
                  <a:cubicBezTo>
                    <a:pt x="1815" y="2196"/>
                    <a:pt x="2258" y="1476"/>
                    <a:pt x="2401" y="1246"/>
                  </a:cubicBezTo>
                  <a:cubicBezTo>
                    <a:pt x="2704" y="803"/>
                    <a:pt x="2405" y="440"/>
                    <a:pt x="2037" y="440"/>
                  </a:cubicBezTo>
                  <a:cubicBezTo>
                    <a:pt x="1849" y="440"/>
                    <a:pt x="1643" y="534"/>
                    <a:pt x="1490" y="760"/>
                  </a:cubicBezTo>
                  <a:cubicBezTo>
                    <a:pt x="1490" y="760"/>
                    <a:pt x="1034" y="517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36"/>
            <p:cNvSpPr/>
            <p:nvPr/>
          </p:nvSpPr>
          <p:spPr>
            <a:xfrm>
              <a:off x="6207775" y="1435310"/>
              <a:ext cx="79607" cy="76262"/>
            </a:xfrm>
            <a:custGeom>
              <a:avLst/>
              <a:gdLst/>
              <a:ahLst/>
              <a:cxnLst/>
              <a:rect l="l" t="t" r="r" b="b"/>
              <a:pathLst>
                <a:path w="2523" h="2417" extrusionOk="0">
                  <a:moveTo>
                    <a:pt x="1323" y="0"/>
                  </a:moveTo>
                  <a:cubicBezTo>
                    <a:pt x="1194" y="0"/>
                    <a:pt x="1051" y="58"/>
                    <a:pt x="912" y="197"/>
                  </a:cubicBezTo>
                  <a:cubicBezTo>
                    <a:pt x="699" y="410"/>
                    <a:pt x="0" y="1049"/>
                    <a:pt x="183" y="1352"/>
                  </a:cubicBezTo>
                  <a:cubicBezTo>
                    <a:pt x="275" y="1584"/>
                    <a:pt x="431" y="1698"/>
                    <a:pt x="602" y="1698"/>
                  </a:cubicBezTo>
                  <a:cubicBezTo>
                    <a:pt x="766" y="1698"/>
                    <a:pt x="945" y="1592"/>
                    <a:pt x="1094" y="1383"/>
                  </a:cubicBezTo>
                  <a:cubicBezTo>
                    <a:pt x="1094" y="1383"/>
                    <a:pt x="1763" y="2112"/>
                    <a:pt x="2097" y="2416"/>
                  </a:cubicBezTo>
                  <a:lnTo>
                    <a:pt x="2523" y="1991"/>
                  </a:lnTo>
                  <a:cubicBezTo>
                    <a:pt x="1915" y="1413"/>
                    <a:pt x="1550" y="988"/>
                    <a:pt x="1550" y="988"/>
                  </a:cubicBezTo>
                  <a:cubicBezTo>
                    <a:pt x="1988" y="573"/>
                    <a:pt x="1727" y="0"/>
                    <a:pt x="1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36"/>
            <p:cNvSpPr/>
            <p:nvPr/>
          </p:nvSpPr>
          <p:spPr>
            <a:xfrm>
              <a:off x="6179000" y="1575400"/>
              <a:ext cx="79639" cy="60991"/>
            </a:xfrm>
            <a:custGeom>
              <a:avLst/>
              <a:gdLst/>
              <a:ahLst/>
              <a:cxnLst/>
              <a:rect l="l" t="t" r="r" b="b"/>
              <a:pathLst>
                <a:path w="2524" h="1933" extrusionOk="0">
                  <a:moveTo>
                    <a:pt x="615" y="1"/>
                  </a:moveTo>
                  <a:cubicBezTo>
                    <a:pt x="529" y="1"/>
                    <a:pt x="434" y="24"/>
                    <a:pt x="335" y="74"/>
                  </a:cubicBezTo>
                  <a:cubicBezTo>
                    <a:pt x="0" y="195"/>
                    <a:pt x="122" y="1137"/>
                    <a:pt x="152" y="1411"/>
                  </a:cubicBezTo>
                  <a:cubicBezTo>
                    <a:pt x="179" y="1772"/>
                    <a:pt x="388" y="1933"/>
                    <a:pt x="608" y="1933"/>
                  </a:cubicBezTo>
                  <a:cubicBezTo>
                    <a:pt x="889" y="1933"/>
                    <a:pt x="1189" y="1671"/>
                    <a:pt x="1155" y="1229"/>
                  </a:cubicBezTo>
                  <a:cubicBezTo>
                    <a:pt x="1611" y="1168"/>
                    <a:pt x="2067" y="1107"/>
                    <a:pt x="2523" y="1107"/>
                  </a:cubicBezTo>
                  <a:lnTo>
                    <a:pt x="2493" y="499"/>
                  </a:lnTo>
                  <a:cubicBezTo>
                    <a:pt x="2037" y="530"/>
                    <a:pt x="1034" y="621"/>
                    <a:pt x="1034" y="621"/>
                  </a:cubicBezTo>
                  <a:cubicBezTo>
                    <a:pt x="1080" y="248"/>
                    <a:pt x="895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36"/>
            <p:cNvSpPr/>
            <p:nvPr/>
          </p:nvSpPr>
          <p:spPr>
            <a:xfrm>
              <a:off x="6221185" y="1676492"/>
              <a:ext cx="79639" cy="76262"/>
            </a:xfrm>
            <a:custGeom>
              <a:avLst/>
              <a:gdLst/>
              <a:ahLst/>
              <a:cxnLst/>
              <a:rect l="l" t="t" r="r" b="b"/>
              <a:pathLst>
                <a:path w="2524" h="2417" extrusionOk="0">
                  <a:moveTo>
                    <a:pt x="2068" y="0"/>
                  </a:moveTo>
                  <a:cubicBezTo>
                    <a:pt x="1764" y="335"/>
                    <a:pt x="1065" y="1064"/>
                    <a:pt x="1065" y="1064"/>
                  </a:cubicBezTo>
                  <a:cubicBezTo>
                    <a:pt x="913" y="867"/>
                    <a:pt x="730" y="760"/>
                    <a:pt x="563" y="760"/>
                  </a:cubicBezTo>
                  <a:cubicBezTo>
                    <a:pt x="396" y="760"/>
                    <a:pt x="244" y="867"/>
                    <a:pt x="153" y="1095"/>
                  </a:cubicBezTo>
                  <a:cubicBezTo>
                    <a:pt x="1" y="1399"/>
                    <a:pt x="700" y="2006"/>
                    <a:pt x="882" y="2219"/>
                  </a:cubicBezTo>
                  <a:cubicBezTo>
                    <a:pt x="1022" y="2359"/>
                    <a:pt x="1164" y="2417"/>
                    <a:pt x="1293" y="2417"/>
                  </a:cubicBezTo>
                  <a:cubicBezTo>
                    <a:pt x="1699" y="2417"/>
                    <a:pt x="1966" y="1844"/>
                    <a:pt x="1551" y="1429"/>
                  </a:cubicBezTo>
                  <a:cubicBezTo>
                    <a:pt x="1855" y="1095"/>
                    <a:pt x="2159" y="760"/>
                    <a:pt x="2524" y="426"/>
                  </a:cubicBezTo>
                  <a:lnTo>
                    <a:pt x="2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36"/>
            <p:cNvSpPr/>
            <p:nvPr/>
          </p:nvSpPr>
          <p:spPr>
            <a:xfrm>
              <a:off x="6458076" y="1419912"/>
              <a:ext cx="79639" cy="77272"/>
            </a:xfrm>
            <a:custGeom>
              <a:avLst/>
              <a:gdLst/>
              <a:ahLst/>
              <a:cxnLst/>
              <a:rect l="l" t="t" r="r" b="b"/>
              <a:pathLst>
                <a:path w="2524" h="2449" extrusionOk="0">
                  <a:moveTo>
                    <a:pt x="925" y="1"/>
                  </a:moveTo>
                  <a:cubicBezTo>
                    <a:pt x="862" y="1"/>
                    <a:pt x="806" y="15"/>
                    <a:pt x="760" y="47"/>
                  </a:cubicBezTo>
                  <a:cubicBezTo>
                    <a:pt x="335" y="290"/>
                    <a:pt x="426" y="716"/>
                    <a:pt x="882" y="929"/>
                  </a:cubicBezTo>
                  <a:cubicBezTo>
                    <a:pt x="882" y="929"/>
                    <a:pt x="274" y="1719"/>
                    <a:pt x="0" y="2084"/>
                  </a:cubicBezTo>
                  <a:lnTo>
                    <a:pt x="487" y="2448"/>
                  </a:lnTo>
                  <a:cubicBezTo>
                    <a:pt x="760" y="2084"/>
                    <a:pt x="1034" y="1719"/>
                    <a:pt x="1338" y="1354"/>
                  </a:cubicBezTo>
                  <a:cubicBezTo>
                    <a:pt x="1482" y="1464"/>
                    <a:pt x="1630" y="1510"/>
                    <a:pt x="1764" y="1510"/>
                  </a:cubicBezTo>
                  <a:cubicBezTo>
                    <a:pt x="2223" y="1510"/>
                    <a:pt x="2524" y="970"/>
                    <a:pt x="2007" y="594"/>
                  </a:cubicBezTo>
                  <a:cubicBezTo>
                    <a:pt x="1826" y="440"/>
                    <a:pt x="1274" y="1"/>
                    <a:pt x="9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9" name="Google Shape;4579;p36"/>
          <p:cNvGrpSpPr/>
          <p:nvPr/>
        </p:nvGrpSpPr>
        <p:grpSpPr>
          <a:xfrm>
            <a:off x="3619375" y="720725"/>
            <a:ext cx="158800" cy="158800"/>
            <a:chOff x="3619375" y="720725"/>
            <a:chExt cx="158800" cy="158800"/>
          </a:xfrm>
        </p:grpSpPr>
        <p:cxnSp>
          <p:nvCxnSpPr>
            <p:cNvPr id="4580" name="Google Shape;4580;p36"/>
            <p:cNvCxnSpPr/>
            <p:nvPr/>
          </p:nvCxnSpPr>
          <p:spPr>
            <a:xfrm>
              <a:off x="3619375" y="727725"/>
              <a:ext cx="151800" cy="151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1" name="Google Shape;4581;p36"/>
            <p:cNvCxnSpPr/>
            <p:nvPr/>
          </p:nvCxnSpPr>
          <p:spPr>
            <a:xfrm rot="10800000" flipH="1">
              <a:off x="3622775" y="720725"/>
              <a:ext cx="155400" cy="15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ONLY_2_1_2">
    <p:spTree>
      <p:nvGrpSpPr>
        <p:cNvPr id="1" name="Shape 4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3" name="Google Shape;4583;p37"/>
          <p:cNvSpPr/>
          <p:nvPr/>
        </p:nvSpPr>
        <p:spPr>
          <a:xfrm>
            <a:off x="714900" y="536125"/>
            <a:ext cx="7714200" cy="4071300"/>
          </a:xfrm>
          <a:prstGeom prst="roundRect">
            <a:avLst>
              <a:gd name="adj" fmla="val 7371"/>
            </a:avLst>
          </a:prstGeom>
          <a:solidFill>
            <a:schemeClr val="lt1"/>
          </a:solidFill>
          <a:ln>
            <a:noFill/>
          </a:ln>
          <a:effectLst>
            <a:outerShdw blurRad="142875" dist="38100" dir="2400000" algn="bl" rotWithShape="0">
              <a:srgbClr val="4236A5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84" name="Google Shape;4584;p37"/>
          <p:cNvGrpSpPr/>
          <p:nvPr/>
        </p:nvGrpSpPr>
        <p:grpSpPr>
          <a:xfrm>
            <a:off x="8563258" y="158158"/>
            <a:ext cx="382573" cy="377956"/>
            <a:chOff x="8180683" y="-1442992"/>
            <a:chExt cx="382573" cy="377956"/>
          </a:xfrm>
        </p:grpSpPr>
        <p:sp>
          <p:nvSpPr>
            <p:cNvPr id="4585" name="Google Shape;4585;p37"/>
            <p:cNvSpPr/>
            <p:nvPr/>
          </p:nvSpPr>
          <p:spPr>
            <a:xfrm>
              <a:off x="8416194" y="-1152317"/>
              <a:ext cx="53236" cy="57973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37"/>
            <p:cNvSpPr/>
            <p:nvPr/>
          </p:nvSpPr>
          <p:spPr>
            <a:xfrm>
              <a:off x="8287237" y="-1148663"/>
              <a:ext cx="53316" cy="58134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37"/>
            <p:cNvSpPr/>
            <p:nvPr/>
          </p:nvSpPr>
          <p:spPr>
            <a:xfrm>
              <a:off x="8207261" y="-1321141"/>
              <a:ext cx="61305" cy="44243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37"/>
            <p:cNvSpPr/>
            <p:nvPr/>
          </p:nvSpPr>
          <p:spPr>
            <a:xfrm>
              <a:off x="8286836" y="-1414085"/>
              <a:ext cx="47494" cy="59258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37"/>
            <p:cNvSpPr/>
            <p:nvPr/>
          </p:nvSpPr>
          <p:spPr>
            <a:xfrm>
              <a:off x="8472322" y="-1351172"/>
              <a:ext cx="61064" cy="51228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37"/>
            <p:cNvSpPr/>
            <p:nvPr/>
          </p:nvSpPr>
          <p:spPr>
            <a:xfrm>
              <a:off x="8480873" y="-1226551"/>
              <a:ext cx="62269" cy="44684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37"/>
            <p:cNvSpPr/>
            <p:nvPr/>
          </p:nvSpPr>
          <p:spPr>
            <a:xfrm>
              <a:off x="8401379" y="-1412439"/>
              <a:ext cx="47816" cy="58816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37"/>
            <p:cNvSpPr/>
            <p:nvPr/>
          </p:nvSpPr>
          <p:spPr>
            <a:xfrm>
              <a:off x="8212240" y="-1213342"/>
              <a:ext cx="62429" cy="50144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37"/>
            <p:cNvSpPr/>
            <p:nvPr/>
          </p:nvSpPr>
          <p:spPr>
            <a:xfrm>
              <a:off x="8233157" y="-1376988"/>
              <a:ext cx="289223" cy="250360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37"/>
            <p:cNvSpPr/>
            <p:nvPr/>
          </p:nvSpPr>
          <p:spPr>
            <a:xfrm>
              <a:off x="8334412" y="-1442992"/>
              <a:ext cx="70138" cy="72266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37"/>
            <p:cNvSpPr/>
            <p:nvPr/>
          </p:nvSpPr>
          <p:spPr>
            <a:xfrm>
              <a:off x="8344569" y="-1137663"/>
              <a:ext cx="70459" cy="72627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37"/>
            <p:cNvSpPr/>
            <p:nvPr/>
          </p:nvSpPr>
          <p:spPr>
            <a:xfrm>
              <a:off x="8488181" y="-1298778"/>
              <a:ext cx="75076" cy="58655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37"/>
            <p:cNvSpPr/>
            <p:nvPr/>
          </p:nvSpPr>
          <p:spPr>
            <a:xfrm>
              <a:off x="8457668" y="-1179136"/>
              <a:ext cx="82061" cy="66083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37"/>
            <p:cNvSpPr/>
            <p:nvPr/>
          </p:nvSpPr>
          <p:spPr>
            <a:xfrm>
              <a:off x="8208747" y="-1398507"/>
              <a:ext cx="75678" cy="72948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37"/>
            <p:cNvSpPr/>
            <p:nvPr/>
          </p:nvSpPr>
          <p:spPr>
            <a:xfrm>
              <a:off x="8180683" y="-1264130"/>
              <a:ext cx="76882" cy="59057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37"/>
            <p:cNvSpPr/>
            <p:nvPr/>
          </p:nvSpPr>
          <p:spPr>
            <a:xfrm>
              <a:off x="8220952" y="-1166971"/>
              <a:ext cx="76923" cy="72988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37"/>
            <p:cNvSpPr/>
            <p:nvPr/>
          </p:nvSpPr>
          <p:spPr>
            <a:xfrm>
              <a:off x="8446707" y="-1412318"/>
              <a:ext cx="76882" cy="74554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FBE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2" name="Google Shape;4602;p37"/>
          <p:cNvGrpSpPr/>
          <p:nvPr/>
        </p:nvGrpSpPr>
        <p:grpSpPr>
          <a:xfrm>
            <a:off x="8643174" y="687613"/>
            <a:ext cx="449692" cy="455214"/>
            <a:chOff x="8643174" y="687613"/>
            <a:chExt cx="449692" cy="455214"/>
          </a:xfrm>
        </p:grpSpPr>
        <p:sp>
          <p:nvSpPr>
            <p:cNvPr id="4603" name="Google Shape;4603;p37"/>
            <p:cNvSpPr/>
            <p:nvPr/>
          </p:nvSpPr>
          <p:spPr>
            <a:xfrm rot="-3073435">
              <a:off x="8991209" y="913178"/>
              <a:ext cx="57455" cy="60610"/>
            </a:xfrm>
            <a:custGeom>
              <a:avLst/>
              <a:gdLst/>
              <a:ahLst/>
              <a:cxnLst/>
              <a:rect l="l" t="t" r="r" b="b"/>
              <a:pathLst>
                <a:path w="1821" h="1921" extrusionOk="0">
                  <a:moveTo>
                    <a:pt x="426" y="0"/>
                  </a:moveTo>
                  <a:lnTo>
                    <a:pt x="0" y="213"/>
                  </a:lnTo>
                  <a:cubicBezTo>
                    <a:pt x="152" y="517"/>
                    <a:pt x="517" y="1186"/>
                    <a:pt x="517" y="1186"/>
                  </a:cubicBezTo>
                  <a:cubicBezTo>
                    <a:pt x="152" y="1307"/>
                    <a:pt x="31" y="1611"/>
                    <a:pt x="335" y="1855"/>
                  </a:cubicBezTo>
                  <a:cubicBezTo>
                    <a:pt x="375" y="1901"/>
                    <a:pt x="437" y="1920"/>
                    <a:pt x="511" y="1920"/>
                  </a:cubicBezTo>
                  <a:cubicBezTo>
                    <a:pt x="776" y="1920"/>
                    <a:pt x="1195" y="1683"/>
                    <a:pt x="1338" y="1611"/>
                  </a:cubicBezTo>
                  <a:cubicBezTo>
                    <a:pt x="1820" y="1383"/>
                    <a:pt x="1581" y="878"/>
                    <a:pt x="1170" y="878"/>
                  </a:cubicBezTo>
                  <a:cubicBezTo>
                    <a:pt x="1089" y="878"/>
                    <a:pt x="1002" y="898"/>
                    <a:pt x="912" y="943"/>
                  </a:cubicBezTo>
                  <a:cubicBezTo>
                    <a:pt x="730" y="639"/>
                    <a:pt x="578" y="335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37"/>
            <p:cNvSpPr/>
            <p:nvPr/>
          </p:nvSpPr>
          <p:spPr>
            <a:xfrm rot="-3073435">
              <a:off x="8910499" y="1020453"/>
              <a:ext cx="56603" cy="61210"/>
            </a:xfrm>
            <a:custGeom>
              <a:avLst/>
              <a:gdLst/>
              <a:ahLst/>
              <a:cxnLst/>
              <a:rect l="l" t="t" r="r" b="b"/>
              <a:pathLst>
                <a:path w="1794" h="1940" extrusionOk="0">
                  <a:moveTo>
                    <a:pt x="1368" y="1"/>
                  </a:moveTo>
                  <a:cubicBezTo>
                    <a:pt x="1094" y="609"/>
                    <a:pt x="881" y="974"/>
                    <a:pt x="881" y="974"/>
                  </a:cubicBezTo>
                  <a:cubicBezTo>
                    <a:pt x="794" y="930"/>
                    <a:pt x="710" y="911"/>
                    <a:pt x="633" y="911"/>
                  </a:cubicBezTo>
                  <a:cubicBezTo>
                    <a:pt x="224" y="911"/>
                    <a:pt x="1" y="1438"/>
                    <a:pt x="486" y="1642"/>
                  </a:cubicBezTo>
                  <a:cubicBezTo>
                    <a:pt x="655" y="1715"/>
                    <a:pt x="1090" y="1939"/>
                    <a:pt x="1354" y="1939"/>
                  </a:cubicBezTo>
                  <a:cubicBezTo>
                    <a:pt x="1424" y="1939"/>
                    <a:pt x="1482" y="1924"/>
                    <a:pt x="1520" y="1886"/>
                  </a:cubicBezTo>
                  <a:cubicBezTo>
                    <a:pt x="1793" y="1612"/>
                    <a:pt x="1672" y="1308"/>
                    <a:pt x="1307" y="1217"/>
                  </a:cubicBezTo>
                  <a:cubicBezTo>
                    <a:pt x="1307" y="1217"/>
                    <a:pt x="1641" y="518"/>
                    <a:pt x="1793" y="214"/>
                  </a:cubicBezTo>
                  <a:lnTo>
                    <a:pt x="13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37"/>
            <p:cNvSpPr/>
            <p:nvPr/>
          </p:nvSpPr>
          <p:spPr>
            <a:xfrm rot="-3073435">
              <a:off x="8710712" y="972019"/>
              <a:ext cx="63576" cy="46065"/>
            </a:xfrm>
            <a:custGeom>
              <a:avLst/>
              <a:gdLst/>
              <a:ahLst/>
              <a:cxnLst/>
              <a:rect l="l" t="t" r="r" b="b"/>
              <a:pathLst>
                <a:path w="2015" h="1460" extrusionOk="0">
                  <a:moveTo>
                    <a:pt x="646" y="1"/>
                  </a:moveTo>
                  <a:cubicBezTo>
                    <a:pt x="618" y="1"/>
                    <a:pt x="588" y="3"/>
                    <a:pt x="556" y="9"/>
                  </a:cubicBezTo>
                  <a:cubicBezTo>
                    <a:pt x="282" y="39"/>
                    <a:pt x="130" y="738"/>
                    <a:pt x="100" y="951"/>
                  </a:cubicBezTo>
                  <a:cubicBezTo>
                    <a:pt x="1" y="1282"/>
                    <a:pt x="190" y="1460"/>
                    <a:pt x="407" y="1460"/>
                  </a:cubicBezTo>
                  <a:cubicBezTo>
                    <a:pt x="589" y="1460"/>
                    <a:pt x="791" y="1335"/>
                    <a:pt x="860" y="1072"/>
                  </a:cubicBezTo>
                  <a:cubicBezTo>
                    <a:pt x="1194" y="1133"/>
                    <a:pt x="1529" y="1194"/>
                    <a:pt x="1893" y="1316"/>
                  </a:cubicBezTo>
                  <a:lnTo>
                    <a:pt x="2015" y="829"/>
                  </a:lnTo>
                  <a:cubicBezTo>
                    <a:pt x="1681" y="769"/>
                    <a:pt x="921" y="586"/>
                    <a:pt x="921" y="586"/>
                  </a:cubicBezTo>
                  <a:cubicBezTo>
                    <a:pt x="1059" y="281"/>
                    <a:pt x="945" y="1"/>
                    <a:pt x="6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37"/>
            <p:cNvSpPr/>
            <p:nvPr/>
          </p:nvSpPr>
          <p:spPr>
            <a:xfrm rot="-3073435">
              <a:off x="8694598" y="849081"/>
              <a:ext cx="51113" cy="62219"/>
            </a:xfrm>
            <a:custGeom>
              <a:avLst/>
              <a:gdLst/>
              <a:ahLst/>
              <a:cxnLst/>
              <a:rect l="l" t="t" r="r" b="b"/>
              <a:pathLst>
                <a:path w="1620" h="1972" extrusionOk="0">
                  <a:moveTo>
                    <a:pt x="1110" y="0"/>
                  </a:moveTo>
                  <a:cubicBezTo>
                    <a:pt x="1042" y="0"/>
                    <a:pt x="965" y="18"/>
                    <a:pt x="882" y="57"/>
                  </a:cubicBezTo>
                  <a:cubicBezTo>
                    <a:pt x="669" y="148"/>
                    <a:pt x="0" y="391"/>
                    <a:pt x="61" y="695"/>
                  </a:cubicBezTo>
                  <a:cubicBezTo>
                    <a:pt x="61" y="930"/>
                    <a:pt x="187" y="1052"/>
                    <a:pt x="366" y="1052"/>
                  </a:cubicBezTo>
                  <a:cubicBezTo>
                    <a:pt x="465" y="1052"/>
                    <a:pt x="580" y="1014"/>
                    <a:pt x="700" y="939"/>
                  </a:cubicBezTo>
                  <a:cubicBezTo>
                    <a:pt x="700" y="939"/>
                    <a:pt x="1003" y="1638"/>
                    <a:pt x="1125" y="1972"/>
                  </a:cubicBezTo>
                  <a:lnTo>
                    <a:pt x="1581" y="1790"/>
                  </a:lnTo>
                  <a:cubicBezTo>
                    <a:pt x="1399" y="1455"/>
                    <a:pt x="1277" y="1151"/>
                    <a:pt x="1125" y="817"/>
                  </a:cubicBezTo>
                  <a:cubicBezTo>
                    <a:pt x="1619" y="609"/>
                    <a:pt x="1513" y="0"/>
                    <a:pt x="11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37"/>
            <p:cNvSpPr/>
            <p:nvPr/>
          </p:nvSpPr>
          <p:spPr>
            <a:xfrm rot="-3073435">
              <a:off x="8862162" y="734977"/>
              <a:ext cx="65248" cy="53448"/>
            </a:xfrm>
            <a:custGeom>
              <a:avLst/>
              <a:gdLst/>
              <a:ahLst/>
              <a:cxnLst/>
              <a:rect l="l" t="t" r="r" b="b"/>
              <a:pathLst>
                <a:path w="2068" h="1694" extrusionOk="0">
                  <a:moveTo>
                    <a:pt x="1175" y="1"/>
                  </a:moveTo>
                  <a:cubicBezTo>
                    <a:pt x="904" y="1"/>
                    <a:pt x="680" y="361"/>
                    <a:pt x="913" y="721"/>
                  </a:cubicBezTo>
                  <a:cubicBezTo>
                    <a:pt x="609" y="903"/>
                    <a:pt x="305" y="1116"/>
                    <a:pt x="1" y="1299"/>
                  </a:cubicBezTo>
                  <a:lnTo>
                    <a:pt x="244" y="1694"/>
                  </a:lnTo>
                  <a:cubicBezTo>
                    <a:pt x="548" y="1511"/>
                    <a:pt x="1186" y="1086"/>
                    <a:pt x="1186" y="1086"/>
                  </a:cubicBezTo>
                  <a:cubicBezTo>
                    <a:pt x="1275" y="1280"/>
                    <a:pt x="1414" y="1393"/>
                    <a:pt x="1564" y="1393"/>
                  </a:cubicBezTo>
                  <a:cubicBezTo>
                    <a:pt x="1671" y="1393"/>
                    <a:pt x="1784" y="1335"/>
                    <a:pt x="1885" y="1207"/>
                  </a:cubicBezTo>
                  <a:cubicBezTo>
                    <a:pt x="2068" y="995"/>
                    <a:pt x="1642" y="417"/>
                    <a:pt x="1521" y="235"/>
                  </a:cubicBezTo>
                  <a:cubicBezTo>
                    <a:pt x="1419" y="69"/>
                    <a:pt x="1293" y="1"/>
                    <a:pt x="1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37"/>
            <p:cNvSpPr/>
            <p:nvPr/>
          </p:nvSpPr>
          <p:spPr>
            <a:xfrm rot="-3073435">
              <a:off x="8967299" y="810255"/>
              <a:ext cx="65248" cy="47201"/>
            </a:xfrm>
            <a:custGeom>
              <a:avLst/>
              <a:gdLst/>
              <a:ahLst/>
              <a:cxnLst/>
              <a:rect l="l" t="t" r="r" b="b"/>
              <a:pathLst>
                <a:path w="2068" h="1496" extrusionOk="0">
                  <a:moveTo>
                    <a:pt x="1572" y="1"/>
                  </a:moveTo>
                  <a:cubicBezTo>
                    <a:pt x="1394" y="1"/>
                    <a:pt x="1257" y="157"/>
                    <a:pt x="1217" y="422"/>
                  </a:cubicBezTo>
                  <a:cubicBezTo>
                    <a:pt x="1217" y="422"/>
                    <a:pt x="487" y="148"/>
                    <a:pt x="153" y="27"/>
                  </a:cubicBezTo>
                  <a:lnTo>
                    <a:pt x="1" y="483"/>
                  </a:lnTo>
                  <a:cubicBezTo>
                    <a:pt x="335" y="574"/>
                    <a:pt x="669" y="695"/>
                    <a:pt x="1004" y="847"/>
                  </a:cubicBezTo>
                  <a:cubicBezTo>
                    <a:pt x="888" y="1215"/>
                    <a:pt x="1128" y="1496"/>
                    <a:pt x="1373" y="1496"/>
                  </a:cubicBezTo>
                  <a:cubicBezTo>
                    <a:pt x="1514" y="1496"/>
                    <a:pt x="1656" y="1403"/>
                    <a:pt x="1733" y="1182"/>
                  </a:cubicBezTo>
                  <a:cubicBezTo>
                    <a:pt x="1794" y="969"/>
                    <a:pt x="2068" y="300"/>
                    <a:pt x="1855" y="118"/>
                  </a:cubicBezTo>
                  <a:cubicBezTo>
                    <a:pt x="1755" y="38"/>
                    <a:pt x="1658" y="1"/>
                    <a:pt x="15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37"/>
            <p:cNvSpPr/>
            <p:nvPr/>
          </p:nvSpPr>
          <p:spPr>
            <a:xfrm rot="-3073435">
              <a:off x="8771333" y="757196"/>
              <a:ext cx="51334" cy="62882"/>
            </a:xfrm>
            <a:custGeom>
              <a:avLst/>
              <a:gdLst/>
              <a:ahLst/>
              <a:cxnLst/>
              <a:rect l="l" t="t" r="r" b="b"/>
              <a:pathLst>
                <a:path w="1627" h="1993" extrusionOk="0">
                  <a:moveTo>
                    <a:pt x="537" y="1"/>
                  </a:moveTo>
                  <a:cubicBezTo>
                    <a:pt x="118" y="1"/>
                    <a:pt x="0" y="622"/>
                    <a:pt x="502" y="807"/>
                  </a:cubicBezTo>
                  <a:cubicBezTo>
                    <a:pt x="502" y="807"/>
                    <a:pt x="411" y="1202"/>
                    <a:pt x="137" y="1810"/>
                  </a:cubicBezTo>
                  <a:lnTo>
                    <a:pt x="563" y="1992"/>
                  </a:lnTo>
                  <a:cubicBezTo>
                    <a:pt x="685" y="1658"/>
                    <a:pt x="958" y="959"/>
                    <a:pt x="958" y="959"/>
                  </a:cubicBezTo>
                  <a:cubicBezTo>
                    <a:pt x="1068" y="1018"/>
                    <a:pt x="1174" y="1049"/>
                    <a:pt x="1267" y="1049"/>
                  </a:cubicBezTo>
                  <a:cubicBezTo>
                    <a:pt x="1459" y="1049"/>
                    <a:pt x="1596" y="921"/>
                    <a:pt x="1596" y="655"/>
                  </a:cubicBezTo>
                  <a:cubicBezTo>
                    <a:pt x="1627" y="381"/>
                    <a:pt x="958" y="138"/>
                    <a:pt x="745" y="47"/>
                  </a:cubicBezTo>
                  <a:cubicBezTo>
                    <a:pt x="670" y="15"/>
                    <a:pt x="600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37"/>
            <p:cNvSpPr/>
            <p:nvPr/>
          </p:nvSpPr>
          <p:spPr>
            <a:xfrm rot="-3073435">
              <a:off x="8803285" y="1037379"/>
              <a:ext cx="67299" cy="52091"/>
            </a:xfrm>
            <a:custGeom>
              <a:avLst/>
              <a:gdLst/>
              <a:ahLst/>
              <a:cxnLst/>
              <a:rect l="l" t="t" r="r" b="b"/>
              <a:pathLst>
                <a:path w="2133" h="1651" extrusionOk="0">
                  <a:moveTo>
                    <a:pt x="1859" y="0"/>
                  </a:moveTo>
                  <a:cubicBezTo>
                    <a:pt x="1555" y="183"/>
                    <a:pt x="1251" y="365"/>
                    <a:pt x="947" y="547"/>
                  </a:cubicBezTo>
                  <a:cubicBezTo>
                    <a:pt x="829" y="365"/>
                    <a:pt x="662" y="289"/>
                    <a:pt x="510" y="289"/>
                  </a:cubicBezTo>
                  <a:cubicBezTo>
                    <a:pt x="230" y="289"/>
                    <a:pt x="1" y="547"/>
                    <a:pt x="217" y="882"/>
                  </a:cubicBezTo>
                  <a:cubicBezTo>
                    <a:pt x="331" y="1081"/>
                    <a:pt x="656" y="1651"/>
                    <a:pt x="922" y="1651"/>
                  </a:cubicBezTo>
                  <a:cubicBezTo>
                    <a:pt x="941" y="1651"/>
                    <a:pt x="959" y="1648"/>
                    <a:pt x="977" y="1642"/>
                  </a:cubicBezTo>
                  <a:cubicBezTo>
                    <a:pt x="1372" y="1581"/>
                    <a:pt x="1403" y="1277"/>
                    <a:pt x="1159" y="973"/>
                  </a:cubicBezTo>
                  <a:cubicBezTo>
                    <a:pt x="1159" y="973"/>
                    <a:pt x="1828" y="608"/>
                    <a:pt x="2132" y="395"/>
                  </a:cubicBezTo>
                  <a:lnTo>
                    <a:pt x="1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37"/>
            <p:cNvSpPr/>
            <p:nvPr/>
          </p:nvSpPr>
          <p:spPr>
            <a:xfrm rot="-3073435">
              <a:off x="8722702" y="781033"/>
              <a:ext cx="301190" cy="263865"/>
            </a:xfrm>
            <a:custGeom>
              <a:avLst/>
              <a:gdLst/>
              <a:ahLst/>
              <a:cxnLst/>
              <a:rect l="l" t="t" r="r" b="b"/>
              <a:pathLst>
                <a:path w="9546" h="8363" extrusionOk="0">
                  <a:moveTo>
                    <a:pt x="4736" y="1"/>
                  </a:moveTo>
                  <a:cubicBezTo>
                    <a:pt x="4687" y="1"/>
                    <a:pt x="4639" y="2"/>
                    <a:pt x="4591" y="3"/>
                  </a:cubicBezTo>
                  <a:cubicBezTo>
                    <a:pt x="2524" y="3"/>
                    <a:pt x="761" y="1007"/>
                    <a:pt x="487" y="3408"/>
                  </a:cubicBezTo>
                  <a:cubicBezTo>
                    <a:pt x="1" y="6447"/>
                    <a:pt x="1764" y="8362"/>
                    <a:pt x="4712" y="8362"/>
                  </a:cubicBezTo>
                  <a:cubicBezTo>
                    <a:pt x="7691" y="8271"/>
                    <a:pt x="9545" y="6083"/>
                    <a:pt x="8755" y="2830"/>
                  </a:cubicBezTo>
                  <a:cubicBezTo>
                    <a:pt x="8312" y="1028"/>
                    <a:pt x="6432" y="1"/>
                    <a:pt x="4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37"/>
            <p:cNvSpPr/>
            <p:nvPr/>
          </p:nvSpPr>
          <p:spPr>
            <a:xfrm rot="-3073435">
              <a:off x="8704340" y="779390"/>
              <a:ext cx="73199" cy="75944"/>
            </a:xfrm>
            <a:custGeom>
              <a:avLst/>
              <a:gdLst/>
              <a:ahLst/>
              <a:cxnLst/>
              <a:rect l="l" t="t" r="r" b="b"/>
              <a:pathLst>
                <a:path w="2320" h="2407" extrusionOk="0">
                  <a:moveTo>
                    <a:pt x="1168" y="1"/>
                  </a:moveTo>
                  <a:cubicBezTo>
                    <a:pt x="1025" y="1"/>
                    <a:pt x="898" y="5"/>
                    <a:pt x="817" y="5"/>
                  </a:cubicBezTo>
                  <a:cubicBezTo>
                    <a:pt x="805" y="5"/>
                    <a:pt x="793" y="4"/>
                    <a:pt x="782" y="4"/>
                  </a:cubicBezTo>
                  <a:cubicBezTo>
                    <a:pt x="1" y="4"/>
                    <a:pt x="160" y="1008"/>
                    <a:pt x="939" y="1008"/>
                  </a:cubicBezTo>
                  <a:cubicBezTo>
                    <a:pt x="969" y="1464"/>
                    <a:pt x="969" y="1920"/>
                    <a:pt x="969" y="2406"/>
                  </a:cubicBezTo>
                  <a:lnTo>
                    <a:pt x="1577" y="2406"/>
                  </a:lnTo>
                  <a:cubicBezTo>
                    <a:pt x="1577" y="1950"/>
                    <a:pt x="1547" y="947"/>
                    <a:pt x="1547" y="947"/>
                  </a:cubicBezTo>
                  <a:lnTo>
                    <a:pt x="1547" y="947"/>
                  </a:lnTo>
                  <a:cubicBezTo>
                    <a:pt x="1592" y="953"/>
                    <a:pt x="1635" y="956"/>
                    <a:pt x="1677" y="956"/>
                  </a:cubicBezTo>
                  <a:cubicBezTo>
                    <a:pt x="2085" y="956"/>
                    <a:pt x="2320" y="692"/>
                    <a:pt x="2154" y="279"/>
                  </a:cubicBezTo>
                  <a:cubicBezTo>
                    <a:pt x="2088" y="33"/>
                    <a:pt x="1563" y="1"/>
                    <a:pt x="1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37"/>
            <p:cNvSpPr/>
            <p:nvPr/>
          </p:nvSpPr>
          <p:spPr>
            <a:xfrm rot="-3073435">
              <a:off x="8961141" y="971614"/>
              <a:ext cx="72979" cy="76102"/>
            </a:xfrm>
            <a:custGeom>
              <a:avLst/>
              <a:gdLst/>
              <a:ahLst/>
              <a:cxnLst/>
              <a:rect l="l" t="t" r="r" b="b"/>
              <a:pathLst>
                <a:path w="2313" h="2412" extrusionOk="0">
                  <a:moveTo>
                    <a:pt x="683" y="0"/>
                  </a:moveTo>
                  <a:cubicBezTo>
                    <a:pt x="713" y="456"/>
                    <a:pt x="774" y="1459"/>
                    <a:pt x="774" y="1459"/>
                  </a:cubicBezTo>
                  <a:cubicBezTo>
                    <a:pt x="729" y="1453"/>
                    <a:pt x="685" y="1451"/>
                    <a:pt x="643" y="1451"/>
                  </a:cubicBezTo>
                  <a:cubicBezTo>
                    <a:pt x="235" y="1451"/>
                    <a:pt x="1" y="1714"/>
                    <a:pt x="166" y="2128"/>
                  </a:cubicBezTo>
                  <a:cubicBezTo>
                    <a:pt x="247" y="2371"/>
                    <a:pt x="693" y="2412"/>
                    <a:pt x="1062" y="2412"/>
                  </a:cubicBezTo>
                  <a:cubicBezTo>
                    <a:pt x="1247" y="2412"/>
                    <a:pt x="1412" y="2401"/>
                    <a:pt x="1504" y="2401"/>
                  </a:cubicBezTo>
                  <a:cubicBezTo>
                    <a:pt x="2312" y="2371"/>
                    <a:pt x="2176" y="1367"/>
                    <a:pt x="1416" y="1367"/>
                  </a:cubicBezTo>
                  <a:cubicBezTo>
                    <a:pt x="1405" y="1367"/>
                    <a:pt x="1393" y="1367"/>
                    <a:pt x="1382" y="1368"/>
                  </a:cubicBezTo>
                  <a:cubicBezTo>
                    <a:pt x="1382" y="1368"/>
                    <a:pt x="1321" y="851"/>
                    <a:pt x="13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37"/>
            <p:cNvSpPr/>
            <p:nvPr/>
          </p:nvSpPr>
          <p:spPr>
            <a:xfrm rot="-3073435">
              <a:off x="8917217" y="748550"/>
              <a:ext cx="78626" cy="61557"/>
            </a:xfrm>
            <a:custGeom>
              <a:avLst/>
              <a:gdLst/>
              <a:ahLst/>
              <a:cxnLst/>
              <a:rect l="l" t="t" r="r" b="b"/>
              <a:pathLst>
                <a:path w="2492" h="1951" extrusionOk="0">
                  <a:moveTo>
                    <a:pt x="1857" y="1"/>
                  </a:moveTo>
                  <a:cubicBezTo>
                    <a:pt x="1531" y="1"/>
                    <a:pt x="1358" y="301"/>
                    <a:pt x="1459" y="707"/>
                  </a:cubicBezTo>
                  <a:cubicBezTo>
                    <a:pt x="1459" y="707"/>
                    <a:pt x="456" y="737"/>
                    <a:pt x="0" y="767"/>
                  </a:cubicBezTo>
                  <a:lnTo>
                    <a:pt x="61" y="1406"/>
                  </a:lnTo>
                  <a:cubicBezTo>
                    <a:pt x="912" y="1315"/>
                    <a:pt x="1429" y="1315"/>
                    <a:pt x="1429" y="1315"/>
                  </a:cubicBezTo>
                  <a:cubicBezTo>
                    <a:pt x="1461" y="1728"/>
                    <a:pt x="1759" y="1950"/>
                    <a:pt x="2027" y="1950"/>
                  </a:cubicBezTo>
                  <a:cubicBezTo>
                    <a:pt x="2272" y="1950"/>
                    <a:pt x="2491" y="1766"/>
                    <a:pt x="2462" y="1375"/>
                  </a:cubicBezTo>
                  <a:cubicBezTo>
                    <a:pt x="2432" y="1071"/>
                    <a:pt x="2432" y="129"/>
                    <a:pt x="2067" y="38"/>
                  </a:cubicBezTo>
                  <a:cubicBezTo>
                    <a:pt x="1992" y="13"/>
                    <a:pt x="1921" y="1"/>
                    <a:pt x="18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37"/>
            <p:cNvSpPr/>
            <p:nvPr/>
          </p:nvSpPr>
          <p:spPr>
            <a:xfrm rot="-3073435">
              <a:off x="8995754" y="847792"/>
              <a:ext cx="86199" cy="69319"/>
            </a:xfrm>
            <a:custGeom>
              <a:avLst/>
              <a:gdLst/>
              <a:ahLst/>
              <a:cxnLst/>
              <a:rect l="l" t="t" r="r" b="b"/>
              <a:pathLst>
                <a:path w="2732" h="2197" extrusionOk="0">
                  <a:moveTo>
                    <a:pt x="366" y="1"/>
                  </a:moveTo>
                  <a:lnTo>
                    <a:pt x="1" y="518"/>
                  </a:lnTo>
                  <a:cubicBezTo>
                    <a:pt x="366" y="761"/>
                    <a:pt x="1217" y="1308"/>
                    <a:pt x="1217" y="1308"/>
                  </a:cubicBezTo>
                  <a:cubicBezTo>
                    <a:pt x="882" y="1673"/>
                    <a:pt x="943" y="2098"/>
                    <a:pt x="1429" y="2189"/>
                  </a:cubicBezTo>
                  <a:cubicBezTo>
                    <a:pt x="1447" y="2194"/>
                    <a:pt x="1466" y="2197"/>
                    <a:pt x="1485" y="2197"/>
                  </a:cubicBezTo>
                  <a:cubicBezTo>
                    <a:pt x="1815" y="2197"/>
                    <a:pt x="2260" y="1477"/>
                    <a:pt x="2432" y="1247"/>
                  </a:cubicBezTo>
                  <a:cubicBezTo>
                    <a:pt x="2732" y="788"/>
                    <a:pt x="2429" y="434"/>
                    <a:pt x="2064" y="434"/>
                  </a:cubicBezTo>
                  <a:cubicBezTo>
                    <a:pt x="1874" y="434"/>
                    <a:pt x="1667" y="531"/>
                    <a:pt x="1521" y="761"/>
                  </a:cubicBezTo>
                  <a:cubicBezTo>
                    <a:pt x="1125" y="518"/>
                    <a:pt x="730" y="274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37"/>
            <p:cNvSpPr/>
            <p:nvPr/>
          </p:nvSpPr>
          <p:spPr>
            <a:xfrm rot="-3073435">
              <a:off x="8658031" y="909158"/>
              <a:ext cx="79636" cy="76291"/>
            </a:xfrm>
            <a:custGeom>
              <a:avLst/>
              <a:gdLst/>
              <a:ahLst/>
              <a:cxnLst/>
              <a:rect l="l" t="t" r="r" b="b"/>
              <a:pathLst>
                <a:path w="2524" h="2418" extrusionOk="0">
                  <a:moveTo>
                    <a:pt x="1293" y="1"/>
                  </a:moveTo>
                  <a:cubicBezTo>
                    <a:pt x="1164" y="1"/>
                    <a:pt x="1021" y="59"/>
                    <a:pt x="882" y="198"/>
                  </a:cubicBezTo>
                  <a:cubicBezTo>
                    <a:pt x="699" y="411"/>
                    <a:pt x="0" y="1049"/>
                    <a:pt x="152" y="1353"/>
                  </a:cubicBezTo>
                  <a:cubicBezTo>
                    <a:pt x="259" y="1581"/>
                    <a:pt x="418" y="1688"/>
                    <a:pt x="585" y="1688"/>
                  </a:cubicBezTo>
                  <a:cubicBezTo>
                    <a:pt x="752" y="1688"/>
                    <a:pt x="927" y="1581"/>
                    <a:pt x="1064" y="1384"/>
                  </a:cubicBezTo>
                  <a:cubicBezTo>
                    <a:pt x="1064" y="1384"/>
                    <a:pt x="1763" y="2113"/>
                    <a:pt x="2067" y="2417"/>
                  </a:cubicBezTo>
                  <a:lnTo>
                    <a:pt x="2523" y="1991"/>
                  </a:lnTo>
                  <a:cubicBezTo>
                    <a:pt x="1885" y="1384"/>
                    <a:pt x="1550" y="988"/>
                    <a:pt x="1550" y="988"/>
                  </a:cubicBezTo>
                  <a:cubicBezTo>
                    <a:pt x="1965" y="573"/>
                    <a:pt x="1698" y="1"/>
                    <a:pt x="1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37"/>
            <p:cNvSpPr/>
            <p:nvPr/>
          </p:nvSpPr>
          <p:spPr>
            <a:xfrm rot="-3073435">
              <a:off x="8742330" y="1022253"/>
              <a:ext cx="80614" cy="61399"/>
            </a:xfrm>
            <a:custGeom>
              <a:avLst/>
              <a:gdLst/>
              <a:ahLst/>
              <a:cxnLst/>
              <a:rect l="l" t="t" r="r" b="b"/>
              <a:pathLst>
                <a:path w="2555" h="1946" extrusionOk="0">
                  <a:moveTo>
                    <a:pt x="637" y="1"/>
                  </a:moveTo>
                  <a:cubicBezTo>
                    <a:pt x="547" y="1"/>
                    <a:pt x="445" y="28"/>
                    <a:pt x="335" y="86"/>
                  </a:cubicBezTo>
                  <a:cubicBezTo>
                    <a:pt x="1" y="208"/>
                    <a:pt x="153" y="1150"/>
                    <a:pt x="153" y="1424"/>
                  </a:cubicBezTo>
                  <a:cubicBezTo>
                    <a:pt x="180" y="1785"/>
                    <a:pt x="394" y="1946"/>
                    <a:pt x="619" y="1946"/>
                  </a:cubicBezTo>
                  <a:cubicBezTo>
                    <a:pt x="905" y="1946"/>
                    <a:pt x="1207" y="1684"/>
                    <a:pt x="1156" y="1241"/>
                  </a:cubicBezTo>
                  <a:cubicBezTo>
                    <a:pt x="1612" y="1181"/>
                    <a:pt x="2098" y="1120"/>
                    <a:pt x="2554" y="1120"/>
                  </a:cubicBezTo>
                  <a:lnTo>
                    <a:pt x="2493" y="481"/>
                  </a:lnTo>
                  <a:cubicBezTo>
                    <a:pt x="2037" y="542"/>
                    <a:pt x="1065" y="633"/>
                    <a:pt x="1065" y="633"/>
                  </a:cubicBezTo>
                  <a:cubicBezTo>
                    <a:pt x="1088" y="265"/>
                    <a:pt x="919" y="1"/>
                    <a:pt x="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37"/>
            <p:cNvSpPr/>
            <p:nvPr/>
          </p:nvSpPr>
          <p:spPr>
            <a:xfrm rot="-3073435">
              <a:off x="8854645" y="1050145"/>
              <a:ext cx="78689" cy="76260"/>
            </a:xfrm>
            <a:custGeom>
              <a:avLst/>
              <a:gdLst/>
              <a:ahLst/>
              <a:cxnLst/>
              <a:rect l="l" t="t" r="r" b="b"/>
              <a:pathLst>
                <a:path w="2494" h="2417" extrusionOk="0">
                  <a:moveTo>
                    <a:pt x="2068" y="0"/>
                  </a:moveTo>
                  <a:cubicBezTo>
                    <a:pt x="1733" y="334"/>
                    <a:pt x="1065" y="1034"/>
                    <a:pt x="1065" y="1034"/>
                  </a:cubicBezTo>
                  <a:cubicBezTo>
                    <a:pt x="918" y="843"/>
                    <a:pt x="743" y="744"/>
                    <a:pt x="581" y="744"/>
                  </a:cubicBezTo>
                  <a:cubicBezTo>
                    <a:pt x="407" y="744"/>
                    <a:pt x="247" y="858"/>
                    <a:pt x="153" y="1094"/>
                  </a:cubicBezTo>
                  <a:cubicBezTo>
                    <a:pt x="1" y="1398"/>
                    <a:pt x="669" y="2006"/>
                    <a:pt x="882" y="2219"/>
                  </a:cubicBezTo>
                  <a:cubicBezTo>
                    <a:pt x="1022" y="2358"/>
                    <a:pt x="1164" y="2416"/>
                    <a:pt x="1293" y="2416"/>
                  </a:cubicBezTo>
                  <a:cubicBezTo>
                    <a:pt x="1697" y="2416"/>
                    <a:pt x="1959" y="1844"/>
                    <a:pt x="1521" y="1429"/>
                  </a:cubicBezTo>
                  <a:cubicBezTo>
                    <a:pt x="1824" y="1064"/>
                    <a:pt x="2159" y="730"/>
                    <a:pt x="2493" y="426"/>
                  </a:cubicBezTo>
                  <a:lnTo>
                    <a:pt x="2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37"/>
            <p:cNvSpPr/>
            <p:nvPr/>
          </p:nvSpPr>
          <p:spPr>
            <a:xfrm rot="-3073435">
              <a:off x="8802420" y="704586"/>
              <a:ext cx="80582" cy="77270"/>
            </a:xfrm>
            <a:custGeom>
              <a:avLst/>
              <a:gdLst/>
              <a:ahLst/>
              <a:cxnLst/>
              <a:rect l="l" t="t" r="r" b="b"/>
              <a:pathLst>
                <a:path w="2554" h="2449" extrusionOk="0">
                  <a:moveTo>
                    <a:pt x="943" y="0"/>
                  </a:moveTo>
                  <a:cubicBezTo>
                    <a:pt x="884" y="0"/>
                    <a:pt x="832" y="15"/>
                    <a:pt x="790" y="47"/>
                  </a:cubicBezTo>
                  <a:cubicBezTo>
                    <a:pt x="365" y="290"/>
                    <a:pt x="456" y="716"/>
                    <a:pt x="882" y="928"/>
                  </a:cubicBezTo>
                  <a:cubicBezTo>
                    <a:pt x="882" y="928"/>
                    <a:pt x="274" y="1719"/>
                    <a:pt x="0" y="2083"/>
                  </a:cubicBezTo>
                  <a:lnTo>
                    <a:pt x="486" y="2448"/>
                  </a:lnTo>
                  <a:cubicBezTo>
                    <a:pt x="1003" y="1749"/>
                    <a:pt x="1337" y="1354"/>
                    <a:pt x="1337" y="1354"/>
                  </a:cubicBezTo>
                  <a:cubicBezTo>
                    <a:pt x="1482" y="1464"/>
                    <a:pt x="1631" y="1510"/>
                    <a:pt x="1768" y="1510"/>
                  </a:cubicBezTo>
                  <a:cubicBezTo>
                    <a:pt x="2234" y="1510"/>
                    <a:pt x="2554" y="970"/>
                    <a:pt x="2037" y="594"/>
                  </a:cubicBezTo>
                  <a:cubicBezTo>
                    <a:pt x="1830" y="439"/>
                    <a:pt x="1274" y="0"/>
                    <a:pt x="9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0" name="Google Shape;4620;p37"/>
          <p:cNvGrpSpPr/>
          <p:nvPr/>
        </p:nvGrpSpPr>
        <p:grpSpPr>
          <a:xfrm>
            <a:off x="8710296" y="1841033"/>
            <a:ext cx="382573" cy="377956"/>
            <a:chOff x="9538133" y="-1872667"/>
            <a:chExt cx="382573" cy="377956"/>
          </a:xfrm>
        </p:grpSpPr>
        <p:sp>
          <p:nvSpPr>
            <p:cNvPr id="4621" name="Google Shape;4621;p37"/>
            <p:cNvSpPr/>
            <p:nvPr/>
          </p:nvSpPr>
          <p:spPr>
            <a:xfrm>
              <a:off x="9773644" y="-1581992"/>
              <a:ext cx="53236" cy="57973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37"/>
            <p:cNvSpPr/>
            <p:nvPr/>
          </p:nvSpPr>
          <p:spPr>
            <a:xfrm>
              <a:off x="9644687" y="-1578338"/>
              <a:ext cx="53316" cy="58134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37"/>
            <p:cNvSpPr/>
            <p:nvPr/>
          </p:nvSpPr>
          <p:spPr>
            <a:xfrm>
              <a:off x="9564711" y="-1750816"/>
              <a:ext cx="61305" cy="44243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37"/>
            <p:cNvSpPr/>
            <p:nvPr/>
          </p:nvSpPr>
          <p:spPr>
            <a:xfrm>
              <a:off x="9644286" y="-1843760"/>
              <a:ext cx="47494" cy="59258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37"/>
            <p:cNvSpPr/>
            <p:nvPr/>
          </p:nvSpPr>
          <p:spPr>
            <a:xfrm>
              <a:off x="9829772" y="-1780847"/>
              <a:ext cx="61064" cy="51228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37"/>
            <p:cNvSpPr/>
            <p:nvPr/>
          </p:nvSpPr>
          <p:spPr>
            <a:xfrm>
              <a:off x="9838323" y="-1656226"/>
              <a:ext cx="62269" cy="44684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37"/>
            <p:cNvSpPr/>
            <p:nvPr/>
          </p:nvSpPr>
          <p:spPr>
            <a:xfrm>
              <a:off x="9758829" y="-1842114"/>
              <a:ext cx="47816" cy="58816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37"/>
            <p:cNvSpPr/>
            <p:nvPr/>
          </p:nvSpPr>
          <p:spPr>
            <a:xfrm>
              <a:off x="9569690" y="-1643017"/>
              <a:ext cx="62429" cy="50144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37"/>
            <p:cNvSpPr/>
            <p:nvPr/>
          </p:nvSpPr>
          <p:spPr>
            <a:xfrm>
              <a:off x="9590607" y="-1806663"/>
              <a:ext cx="289223" cy="250360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37"/>
            <p:cNvSpPr/>
            <p:nvPr/>
          </p:nvSpPr>
          <p:spPr>
            <a:xfrm>
              <a:off x="9691862" y="-1872667"/>
              <a:ext cx="70138" cy="72265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37"/>
            <p:cNvSpPr/>
            <p:nvPr/>
          </p:nvSpPr>
          <p:spPr>
            <a:xfrm>
              <a:off x="9702019" y="-1567338"/>
              <a:ext cx="70459" cy="72627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37"/>
            <p:cNvSpPr/>
            <p:nvPr/>
          </p:nvSpPr>
          <p:spPr>
            <a:xfrm>
              <a:off x="9845631" y="-1728453"/>
              <a:ext cx="75076" cy="58655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37"/>
            <p:cNvSpPr/>
            <p:nvPr/>
          </p:nvSpPr>
          <p:spPr>
            <a:xfrm>
              <a:off x="9815118" y="-1608811"/>
              <a:ext cx="82061" cy="66083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37"/>
            <p:cNvSpPr/>
            <p:nvPr/>
          </p:nvSpPr>
          <p:spPr>
            <a:xfrm>
              <a:off x="9566197" y="-1828182"/>
              <a:ext cx="75678" cy="72948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37"/>
            <p:cNvSpPr/>
            <p:nvPr/>
          </p:nvSpPr>
          <p:spPr>
            <a:xfrm>
              <a:off x="9538133" y="-1693805"/>
              <a:ext cx="76882" cy="59057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37"/>
            <p:cNvSpPr/>
            <p:nvPr/>
          </p:nvSpPr>
          <p:spPr>
            <a:xfrm>
              <a:off x="9578402" y="-1596646"/>
              <a:ext cx="76923" cy="72988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37"/>
            <p:cNvSpPr/>
            <p:nvPr/>
          </p:nvSpPr>
          <p:spPr>
            <a:xfrm>
              <a:off x="9804157" y="-1841993"/>
              <a:ext cx="76882" cy="74554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8" name="Google Shape;4638;p37"/>
          <p:cNvGrpSpPr/>
          <p:nvPr/>
        </p:nvGrpSpPr>
        <p:grpSpPr>
          <a:xfrm>
            <a:off x="98396" y="766721"/>
            <a:ext cx="382573" cy="377956"/>
            <a:chOff x="7379758" y="72946"/>
            <a:chExt cx="382573" cy="377956"/>
          </a:xfrm>
        </p:grpSpPr>
        <p:sp>
          <p:nvSpPr>
            <p:cNvPr id="4639" name="Google Shape;4639;p37"/>
            <p:cNvSpPr/>
            <p:nvPr/>
          </p:nvSpPr>
          <p:spPr>
            <a:xfrm>
              <a:off x="7615269" y="363621"/>
              <a:ext cx="53236" cy="57973"/>
            </a:xfrm>
            <a:custGeom>
              <a:avLst/>
              <a:gdLst/>
              <a:ahLst/>
              <a:cxnLst/>
              <a:rect l="l" t="t" r="r" b="b"/>
              <a:pathLst>
                <a:path w="1326" h="1444" extrusionOk="0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37"/>
            <p:cNvSpPr/>
            <p:nvPr/>
          </p:nvSpPr>
          <p:spPr>
            <a:xfrm>
              <a:off x="7486312" y="367274"/>
              <a:ext cx="53316" cy="58134"/>
            </a:xfrm>
            <a:custGeom>
              <a:avLst/>
              <a:gdLst/>
              <a:ahLst/>
              <a:cxnLst/>
              <a:rect l="l" t="t" r="r" b="b"/>
              <a:pathLst>
                <a:path w="1328" h="1448" extrusionOk="0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37"/>
            <p:cNvSpPr/>
            <p:nvPr/>
          </p:nvSpPr>
          <p:spPr>
            <a:xfrm>
              <a:off x="7406336" y="194796"/>
              <a:ext cx="61305" cy="44243"/>
            </a:xfrm>
            <a:custGeom>
              <a:avLst/>
              <a:gdLst/>
              <a:ahLst/>
              <a:cxnLst/>
              <a:rect l="l" t="t" r="r" b="b"/>
              <a:pathLst>
                <a:path w="1527" h="1102" extrusionOk="0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37"/>
            <p:cNvSpPr/>
            <p:nvPr/>
          </p:nvSpPr>
          <p:spPr>
            <a:xfrm>
              <a:off x="7485911" y="101853"/>
              <a:ext cx="47494" cy="59258"/>
            </a:xfrm>
            <a:custGeom>
              <a:avLst/>
              <a:gdLst/>
              <a:ahLst/>
              <a:cxnLst/>
              <a:rect l="l" t="t" r="r" b="b"/>
              <a:pathLst>
                <a:path w="1183" h="1476" extrusionOk="0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37"/>
            <p:cNvSpPr/>
            <p:nvPr/>
          </p:nvSpPr>
          <p:spPr>
            <a:xfrm>
              <a:off x="7671397" y="164765"/>
              <a:ext cx="61064" cy="51228"/>
            </a:xfrm>
            <a:custGeom>
              <a:avLst/>
              <a:gdLst/>
              <a:ahLst/>
              <a:cxnLst/>
              <a:rect l="l" t="t" r="r" b="b"/>
              <a:pathLst>
                <a:path w="1521" h="1276" extrusionOk="0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37"/>
            <p:cNvSpPr/>
            <p:nvPr/>
          </p:nvSpPr>
          <p:spPr>
            <a:xfrm>
              <a:off x="7679948" y="289386"/>
              <a:ext cx="62269" cy="44684"/>
            </a:xfrm>
            <a:custGeom>
              <a:avLst/>
              <a:gdLst/>
              <a:ahLst/>
              <a:cxnLst/>
              <a:rect l="l" t="t" r="r" b="b"/>
              <a:pathLst>
                <a:path w="1551" h="1113" extrusionOk="0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37"/>
            <p:cNvSpPr/>
            <p:nvPr/>
          </p:nvSpPr>
          <p:spPr>
            <a:xfrm>
              <a:off x="7600454" y="103499"/>
              <a:ext cx="47816" cy="58816"/>
            </a:xfrm>
            <a:custGeom>
              <a:avLst/>
              <a:gdLst/>
              <a:ahLst/>
              <a:cxnLst/>
              <a:rect l="l" t="t" r="r" b="b"/>
              <a:pathLst>
                <a:path w="1191" h="1465" extrusionOk="0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37"/>
            <p:cNvSpPr/>
            <p:nvPr/>
          </p:nvSpPr>
          <p:spPr>
            <a:xfrm>
              <a:off x="7411315" y="302595"/>
              <a:ext cx="62429" cy="50144"/>
            </a:xfrm>
            <a:custGeom>
              <a:avLst/>
              <a:gdLst/>
              <a:ahLst/>
              <a:cxnLst/>
              <a:rect l="l" t="t" r="r" b="b"/>
              <a:pathLst>
                <a:path w="1555" h="1249" extrusionOk="0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37"/>
            <p:cNvSpPr/>
            <p:nvPr/>
          </p:nvSpPr>
          <p:spPr>
            <a:xfrm>
              <a:off x="7432232" y="138950"/>
              <a:ext cx="289223" cy="250360"/>
            </a:xfrm>
            <a:custGeom>
              <a:avLst/>
              <a:gdLst/>
              <a:ahLst/>
              <a:cxnLst/>
              <a:rect l="l" t="t" r="r" b="b"/>
              <a:pathLst>
                <a:path w="7204" h="6236" extrusionOk="0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37"/>
            <p:cNvSpPr/>
            <p:nvPr/>
          </p:nvSpPr>
          <p:spPr>
            <a:xfrm>
              <a:off x="7533487" y="72946"/>
              <a:ext cx="70138" cy="72266"/>
            </a:xfrm>
            <a:custGeom>
              <a:avLst/>
              <a:gdLst/>
              <a:ahLst/>
              <a:cxnLst/>
              <a:rect l="l" t="t" r="r" b="b"/>
              <a:pathLst>
                <a:path w="1747" h="1800" extrusionOk="0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37"/>
            <p:cNvSpPr/>
            <p:nvPr/>
          </p:nvSpPr>
          <p:spPr>
            <a:xfrm>
              <a:off x="7543644" y="378275"/>
              <a:ext cx="70459" cy="72627"/>
            </a:xfrm>
            <a:custGeom>
              <a:avLst/>
              <a:gdLst/>
              <a:ahLst/>
              <a:cxnLst/>
              <a:rect l="l" t="t" r="r" b="b"/>
              <a:pathLst>
                <a:path w="1755" h="1809" extrusionOk="0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37"/>
            <p:cNvSpPr/>
            <p:nvPr/>
          </p:nvSpPr>
          <p:spPr>
            <a:xfrm>
              <a:off x="7687256" y="217159"/>
              <a:ext cx="75076" cy="58655"/>
            </a:xfrm>
            <a:custGeom>
              <a:avLst/>
              <a:gdLst/>
              <a:ahLst/>
              <a:cxnLst/>
              <a:rect l="l" t="t" r="r" b="b"/>
              <a:pathLst>
                <a:path w="1870" h="1461" extrusionOk="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37"/>
            <p:cNvSpPr/>
            <p:nvPr/>
          </p:nvSpPr>
          <p:spPr>
            <a:xfrm>
              <a:off x="7656743" y="336802"/>
              <a:ext cx="82061" cy="66083"/>
            </a:xfrm>
            <a:custGeom>
              <a:avLst/>
              <a:gdLst/>
              <a:ahLst/>
              <a:cxnLst/>
              <a:rect l="l" t="t" r="r" b="b"/>
              <a:pathLst>
                <a:path w="2044" h="1646" extrusionOk="0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37"/>
            <p:cNvSpPr/>
            <p:nvPr/>
          </p:nvSpPr>
          <p:spPr>
            <a:xfrm>
              <a:off x="7407822" y="117430"/>
              <a:ext cx="75678" cy="72948"/>
            </a:xfrm>
            <a:custGeom>
              <a:avLst/>
              <a:gdLst/>
              <a:ahLst/>
              <a:cxnLst/>
              <a:rect l="l" t="t" r="r" b="b"/>
              <a:pathLst>
                <a:path w="1885" h="1817" extrusionOk="0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37"/>
            <p:cNvSpPr/>
            <p:nvPr/>
          </p:nvSpPr>
          <p:spPr>
            <a:xfrm>
              <a:off x="7379758" y="251807"/>
              <a:ext cx="76882" cy="59057"/>
            </a:xfrm>
            <a:custGeom>
              <a:avLst/>
              <a:gdLst/>
              <a:ahLst/>
              <a:cxnLst/>
              <a:rect l="l" t="t" r="r" b="b"/>
              <a:pathLst>
                <a:path w="1915" h="1471" extrusionOk="0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37"/>
            <p:cNvSpPr/>
            <p:nvPr/>
          </p:nvSpPr>
          <p:spPr>
            <a:xfrm>
              <a:off x="7420027" y="348967"/>
              <a:ext cx="76923" cy="72988"/>
            </a:xfrm>
            <a:custGeom>
              <a:avLst/>
              <a:gdLst/>
              <a:ahLst/>
              <a:cxnLst/>
              <a:rect l="l" t="t" r="r" b="b"/>
              <a:pathLst>
                <a:path w="1916" h="1818" extrusionOk="0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37"/>
            <p:cNvSpPr/>
            <p:nvPr/>
          </p:nvSpPr>
          <p:spPr>
            <a:xfrm>
              <a:off x="7645782" y="103619"/>
              <a:ext cx="76882" cy="74554"/>
            </a:xfrm>
            <a:custGeom>
              <a:avLst/>
              <a:gdLst/>
              <a:ahLst/>
              <a:cxnLst/>
              <a:rect l="l" t="t" r="r" b="b"/>
              <a:pathLst>
                <a:path w="1915" h="1857" extrusionOk="0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EFE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6" name="Google Shape;4656;p37"/>
          <p:cNvGrpSpPr/>
          <p:nvPr/>
        </p:nvGrpSpPr>
        <p:grpSpPr>
          <a:xfrm>
            <a:off x="167264" y="4386046"/>
            <a:ext cx="524348" cy="530774"/>
            <a:chOff x="6099402" y="4495242"/>
            <a:chExt cx="1035238" cy="1047924"/>
          </a:xfrm>
        </p:grpSpPr>
        <p:sp>
          <p:nvSpPr>
            <p:cNvPr id="4657" name="Google Shape;4657;p37"/>
            <p:cNvSpPr/>
            <p:nvPr/>
          </p:nvSpPr>
          <p:spPr>
            <a:xfrm rot="-3073315">
              <a:off x="6900617" y="5014503"/>
              <a:ext cx="132263" cy="139527"/>
            </a:xfrm>
            <a:custGeom>
              <a:avLst/>
              <a:gdLst/>
              <a:ahLst/>
              <a:cxnLst/>
              <a:rect l="l" t="t" r="r" b="b"/>
              <a:pathLst>
                <a:path w="1821" h="1921" extrusionOk="0">
                  <a:moveTo>
                    <a:pt x="426" y="0"/>
                  </a:moveTo>
                  <a:lnTo>
                    <a:pt x="0" y="213"/>
                  </a:lnTo>
                  <a:cubicBezTo>
                    <a:pt x="152" y="517"/>
                    <a:pt x="517" y="1186"/>
                    <a:pt x="517" y="1186"/>
                  </a:cubicBezTo>
                  <a:cubicBezTo>
                    <a:pt x="152" y="1307"/>
                    <a:pt x="31" y="1611"/>
                    <a:pt x="335" y="1855"/>
                  </a:cubicBezTo>
                  <a:cubicBezTo>
                    <a:pt x="375" y="1901"/>
                    <a:pt x="437" y="1920"/>
                    <a:pt x="511" y="1920"/>
                  </a:cubicBezTo>
                  <a:cubicBezTo>
                    <a:pt x="776" y="1920"/>
                    <a:pt x="1195" y="1683"/>
                    <a:pt x="1338" y="1611"/>
                  </a:cubicBezTo>
                  <a:cubicBezTo>
                    <a:pt x="1820" y="1383"/>
                    <a:pt x="1581" y="878"/>
                    <a:pt x="1170" y="878"/>
                  </a:cubicBezTo>
                  <a:cubicBezTo>
                    <a:pt x="1089" y="878"/>
                    <a:pt x="1002" y="898"/>
                    <a:pt x="912" y="943"/>
                  </a:cubicBezTo>
                  <a:cubicBezTo>
                    <a:pt x="730" y="639"/>
                    <a:pt x="578" y="335"/>
                    <a:pt x="426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37"/>
            <p:cNvSpPr/>
            <p:nvPr/>
          </p:nvSpPr>
          <p:spPr>
            <a:xfrm rot="-3073315">
              <a:off x="6714814" y="5261458"/>
              <a:ext cx="130302" cy="140907"/>
            </a:xfrm>
            <a:custGeom>
              <a:avLst/>
              <a:gdLst/>
              <a:ahLst/>
              <a:cxnLst/>
              <a:rect l="l" t="t" r="r" b="b"/>
              <a:pathLst>
                <a:path w="1794" h="1940" extrusionOk="0">
                  <a:moveTo>
                    <a:pt x="1368" y="1"/>
                  </a:moveTo>
                  <a:cubicBezTo>
                    <a:pt x="1094" y="609"/>
                    <a:pt x="881" y="974"/>
                    <a:pt x="881" y="974"/>
                  </a:cubicBezTo>
                  <a:cubicBezTo>
                    <a:pt x="794" y="930"/>
                    <a:pt x="710" y="911"/>
                    <a:pt x="633" y="911"/>
                  </a:cubicBezTo>
                  <a:cubicBezTo>
                    <a:pt x="224" y="911"/>
                    <a:pt x="1" y="1438"/>
                    <a:pt x="486" y="1642"/>
                  </a:cubicBezTo>
                  <a:cubicBezTo>
                    <a:pt x="655" y="1715"/>
                    <a:pt x="1090" y="1939"/>
                    <a:pt x="1354" y="1939"/>
                  </a:cubicBezTo>
                  <a:cubicBezTo>
                    <a:pt x="1424" y="1939"/>
                    <a:pt x="1482" y="1924"/>
                    <a:pt x="1520" y="1886"/>
                  </a:cubicBezTo>
                  <a:cubicBezTo>
                    <a:pt x="1793" y="1612"/>
                    <a:pt x="1672" y="1308"/>
                    <a:pt x="1307" y="1217"/>
                  </a:cubicBezTo>
                  <a:cubicBezTo>
                    <a:pt x="1307" y="1217"/>
                    <a:pt x="1641" y="518"/>
                    <a:pt x="1793" y="214"/>
                  </a:cubicBezTo>
                  <a:lnTo>
                    <a:pt x="1368" y="1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37"/>
            <p:cNvSpPr/>
            <p:nvPr/>
          </p:nvSpPr>
          <p:spPr>
            <a:xfrm rot="-3073315">
              <a:off x="6254885" y="5149958"/>
              <a:ext cx="146354" cy="106044"/>
            </a:xfrm>
            <a:custGeom>
              <a:avLst/>
              <a:gdLst/>
              <a:ahLst/>
              <a:cxnLst/>
              <a:rect l="l" t="t" r="r" b="b"/>
              <a:pathLst>
                <a:path w="2015" h="1460" extrusionOk="0">
                  <a:moveTo>
                    <a:pt x="646" y="1"/>
                  </a:moveTo>
                  <a:cubicBezTo>
                    <a:pt x="618" y="1"/>
                    <a:pt x="588" y="3"/>
                    <a:pt x="556" y="9"/>
                  </a:cubicBezTo>
                  <a:cubicBezTo>
                    <a:pt x="282" y="39"/>
                    <a:pt x="130" y="738"/>
                    <a:pt x="100" y="951"/>
                  </a:cubicBezTo>
                  <a:cubicBezTo>
                    <a:pt x="1" y="1282"/>
                    <a:pt x="190" y="1460"/>
                    <a:pt x="407" y="1460"/>
                  </a:cubicBezTo>
                  <a:cubicBezTo>
                    <a:pt x="589" y="1460"/>
                    <a:pt x="791" y="1335"/>
                    <a:pt x="860" y="1072"/>
                  </a:cubicBezTo>
                  <a:cubicBezTo>
                    <a:pt x="1194" y="1133"/>
                    <a:pt x="1529" y="1194"/>
                    <a:pt x="1893" y="1316"/>
                  </a:cubicBezTo>
                  <a:lnTo>
                    <a:pt x="2015" y="829"/>
                  </a:lnTo>
                  <a:cubicBezTo>
                    <a:pt x="1681" y="769"/>
                    <a:pt x="921" y="586"/>
                    <a:pt x="921" y="586"/>
                  </a:cubicBezTo>
                  <a:cubicBezTo>
                    <a:pt x="1059" y="281"/>
                    <a:pt x="945" y="1"/>
                    <a:pt x="646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37"/>
            <p:cNvSpPr/>
            <p:nvPr/>
          </p:nvSpPr>
          <p:spPr>
            <a:xfrm rot="-3073315">
              <a:off x="6217786" y="4866947"/>
              <a:ext cx="117664" cy="143232"/>
            </a:xfrm>
            <a:custGeom>
              <a:avLst/>
              <a:gdLst/>
              <a:ahLst/>
              <a:cxnLst/>
              <a:rect l="l" t="t" r="r" b="b"/>
              <a:pathLst>
                <a:path w="1620" h="1972" extrusionOk="0">
                  <a:moveTo>
                    <a:pt x="1110" y="0"/>
                  </a:moveTo>
                  <a:cubicBezTo>
                    <a:pt x="1042" y="0"/>
                    <a:pt x="965" y="18"/>
                    <a:pt x="882" y="57"/>
                  </a:cubicBezTo>
                  <a:cubicBezTo>
                    <a:pt x="669" y="148"/>
                    <a:pt x="0" y="391"/>
                    <a:pt x="61" y="695"/>
                  </a:cubicBezTo>
                  <a:cubicBezTo>
                    <a:pt x="61" y="930"/>
                    <a:pt x="187" y="1052"/>
                    <a:pt x="366" y="1052"/>
                  </a:cubicBezTo>
                  <a:cubicBezTo>
                    <a:pt x="465" y="1052"/>
                    <a:pt x="580" y="1014"/>
                    <a:pt x="700" y="939"/>
                  </a:cubicBezTo>
                  <a:cubicBezTo>
                    <a:pt x="700" y="939"/>
                    <a:pt x="1003" y="1638"/>
                    <a:pt x="1125" y="1972"/>
                  </a:cubicBezTo>
                  <a:lnTo>
                    <a:pt x="1581" y="1790"/>
                  </a:lnTo>
                  <a:cubicBezTo>
                    <a:pt x="1399" y="1455"/>
                    <a:pt x="1277" y="1151"/>
                    <a:pt x="1125" y="817"/>
                  </a:cubicBezTo>
                  <a:cubicBezTo>
                    <a:pt x="1619" y="609"/>
                    <a:pt x="1513" y="0"/>
                    <a:pt x="1110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37"/>
            <p:cNvSpPr/>
            <p:nvPr/>
          </p:nvSpPr>
          <p:spPr>
            <a:xfrm rot="-3073315">
              <a:off x="6603538" y="4604271"/>
              <a:ext cx="150204" cy="123040"/>
            </a:xfrm>
            <a:custGeom>
              <a:avLst/>
              <a:gdLst/>
              <a:ahLst/>
              <a:cxnLst/>
              <a:rect l="l" t="t" r="r" b="b"/>
              <a:pathLst>
                <a:path w="2068" h="1694" extrusionOk="0">
                  <a:moveTo>
                    <a:pt x="1175" y="1"/>
                  </a:moveTo>
                  <a:cubicBezTo>
                    <a:pt x="904" y="1"/>
                    <a:pt x="680" y="361"/>
                    <a:pt x="913" y="721"/>
                  </a:cubicBezTo>
                  <a:cubicBezTo>
                    <a:pt x="609" y="903"/>
                    <a:pt x="305" y="1116"/>
                    <a:pt x="1" y="1299"/>
                  </a:cubicBezTo>
                  <a:lnTo>
                    <a:pt x="244" y="1694"/>
                  </a:lnTo>
                  <a:cubicBezTo>
                    <a:pt x="548" y="1511"/>
                    <a:pt x="1186" y="1086"/>
                    <a:pt x="1186" y="1086"/>
                  </a:cubicBezTo>
                  <a:cubicBezTo>
                    <a:pt x="1275" y="1280"/>
                    <a:pt x="1414" y="1393"/>
                    <a:pt x="1564" y="1393"/>
                  </a:cubicBezTo>
                  <a:cubicBezTo>
                    <a:pt x="1671" y="1393"/>
                    <a:pt x="1784" y="1335"/>
                    <a:pt x="1885" y="1207"/>
                  </a:cubicBezTo>
                  <a:cubicBezTo>
                    <a:pt x="2068" y="995"/>
                    <a:pt x="1642" y="417"/>
                    <a:pt x="1521" y="235"/>
                  </a:cubicBezTo>
                  <a:cubicBezTo>
                    <a:pt x="1419" y="69"/>
                    <a:pt x="1293" y="1"/>
                    <a:pt x="1175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37"/>
            <p:cNvSpPr/>
            <p:nvPr/>
          </p:nvSpPr>
          <p:spPr>
            <a:xfrm rot="-3073315">
              <a:off x="6845574" y="4777568"/>
              <a:ext cx="150204" cy="108658"/>
            </a:xfrm>
            <a:custGeom>
              <a:avLst/>
              <a:gdLst/>
              <a:ahLst/>
              <a:cxnLst/>
              <a:rect l="l" t="t" r="r" b="b"/>
              <a:pathLst>
                <a:path w="2068" h="1496" extrusionOk="0">
                  <a:moveTo>
                    <a:pt x="1572" y="1"/>
                  </a:moveTo>
                  <a:cubicBezTo>
                    <a:pt x="1394" y="1"/>
                    <a:pt x="1257" y="157"/>
                    <a:pt x="1217" y="422"/>
                  </a:cubicBezTo>
                  <a:cubicBezTo>
                    <a:pt x="1217" y="422"/>
                    <a:pt x="487" y="148"/>
                    <a:pt x="153" y="27"/>
                  </a:cubicBezTo>
                  <a:lnTo>
                    <a:pt x="1" y="483"/>
                  </a:lnTo>
                  <a:cubicBezTo>
                    <a:pt x="335" y="574"/>
                    <a:pt x="669" y="695"/>
                    <a:pt x="1004" y="847"/>
                  </a:cubicBezTo>
                  <a:cubicBezTo>
                    <a:pt x="888" y="1215"/>
                    <a:pt x="1128" y="1496"/>
                    <a:pt x="1373" y="1496"/>
                  </a:cubicBezTo>
                  <a:cubicBezTo>
                    <a:pt x="1514" y="1496"/>
                    <a:pt x="1656" y="1403"/>
                    <a:pt x="1733" y="1182"/>
                  </a:cubicBezTo>
                  <a:cubicBezTo>
                    <a:pt x="1794" y="969"/>
                    <a:pt x="2068" y="300"/>
                    <a:pt x="1855" y="118"/>
                  </a:cubicBezTo>
                  <a:cubicBezTo>
                    <a:pt x="1755" y="38"/>
                    <a:pt x="1658" y="1"/>
                    <a:pt x="1572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37"/>
            <p:cNvSpPr/>
            <p:nvPr/>
          </p:nvSpPr>
          <p:spPr>
            <a:xfrm rot="-3073315">
              <a:off x="6394440" y="4655420"/>
              <a:ext cx="118173" cy="144757"/>
            </a:xfrm>
            <a:custGeom>
              <a:avLst/>
              <a:gdLst/>
              <a:ahLst/>
              <a:cxnLst/>
              <a:rect l="l" t="t" r="r" b="b"/>
              <a:pathLst>
                <a:path w="1627" h="1993" extrusionOk="0">
                  <a:moveTo>
                    <a:pt x="537" y="1"/>
                  </a:moveTo>
                  <a:cubicBezTo>
                    <a:pt x="118" y="1"/>
                    <a:pt x="0" y="622"/>
                    <a:pt x="502" y="807"/>
                  </a:cubicBezTo>
                  <a:cubicBezTo>
                    <a:pt x="502" y="807"/>
                    <a:pt x="411" y="1202"/>
                    <a:pt x="137" y="1810"/>
                  </a:cubicBezTo>
                  <a:lnTo>
                    <a:pt x="563" y="1992"/>
                  </a:lnTo>
                  <a:cubicBezTo>
                    <a:pt x="685" y="1658"/>
                    <a:pt x="958" y="959"/>
                    <a:pt x="958" y="959"/>
                  </a:cubicBezTo>
                  <a:cubicBezTo>
                    <a:pt x="1068" y="1018"/>
                    <a:pt x="1174" y="1049"/>
                    <a:pt x="1267" y="1049"/>
                  </a:cubicBezTo>
                  <a:cubicBezTo>
                    <a:pt x="1459" y="1049"/>
                    <a:pt x="1596" y="921"/>
                    <a:pt x="1596" y="655"/>
                  </a:cubicBezTo>
                  <a:cubicBezTo>
                    <a:pt x="1627" y="381"/>
                    <a:pt x="958" y="138"/>
                    <a:pt x="745" y="47"/>
                  </a:cubicBezTo>
                  <a:cubicBezTo>
                    <a:pt x="670" y="15"/>
                    <a:pt x="600" y="1"/>
                    <a:pt x="53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37"/>
            <p:cNvSpPr/>
            <p:nvPr/>
          </p:nvSpPr>
          <p:spPr>
            <a:xfrm rot="-3073315">
              <a:off x="6467997" y="5300423"/>
              <a:ext cx="154925" cy="119917"/>
            </a:xfrm>
            <a:custGeom>
              <a:avLst/>
              <a:gdLst/>
              <a:ahLst/>
              <a:cxnLst/>
              <a:rect l="l" t="t" r="r" b="b"/>
              <a:pathLst>
                <a:path w="2133" h="1651" extrusionOk="0">
                  <a:moveTo>
                    <a:pt x="1859" y="0"/>
                  </a:moveTo>
                  <a:cubicBezTo>
                    <a:pt x="1555" y="183"/>
                    <a:pt x="1251" y="365"/>
                    <a:pt x="947" y="547"/>
                  </a:cubicBezTo>
                  <a:cubicBezTo>
                    <a:pt x="829" y="365"/>
                    <a:pt x="662" y="289"/>
                    <a:pt x="510" y="289"/>
                  </a:cubicBezTo>
                  <a:cubicBezTo>
                    <a:pt x="230" y="289"/>
                    <a:pt x="1" y="547"/>
                    <a:pt x="217" y="882"/>
                  </a:cubicBezTo>
                  <a:cubicBezTo>
                    <a:pt x="331" y="1081"/>
                    <a:pt x="656" y="1651"/>
                    <a:pt x="922" y="1651"/>
                  </a:cubicBezTo>
                  <a:cubicBezTo>
                    <a:pt x="941" y="1651"/>
                    <a:pt x="959" y="1648"/>
                    <a:pt x="977" y="1642"/>
                  </a:cubicBezTo>
                  <a:cubicBezTo>
                    <a:pt x="1372" y="1581"/>
                    <a:pt x="1403" y="1277"/>
                    <a:pt x="1159" y="973"/>
                  </a:cubicBezTo>
                  <a:cubicBezTo>
                    <a:pt x="1159" y="973"/>
                    <a:pt x="1828" y="608"/>
                    <a:pt x="2132" y="395"/>
                  </a:cubicBezTo>
                  <a:lnTo>
                    <a:pt x="1859" y="0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37"/>
            <p:cNvSpPr/>
            <p:nvPr/>
          </p:nvSpPr>
          <p:spPr>
            <a:xfrm rot="-3073315">
              <a:off x="6282494" y="4710304"/>
              <a:ext cx="693348" cy="607427"/>
            </a:xfrm>
            <a:custGeom>
              <a:avLst/>
              <a:gdLst/>
              <a:ahLst/>
              <a:cxnLst/>
              <a:rect l="l" t="t" r="r" b="b"/>
              <a:pathLst>
                <a:path w="9546" h="8363" extrusionOk="0">
                  <a:moveTo>
                    <a:pt x="4736" y="1"/>
                  </a:moveTo>
                  <a:cubicBezTo>
                    <a:pt x="4687" y="1"/>
                    <a:pt x="4639" y="2"/>
                    <a:pt x="4591" y="3"/>
                  </a:cubicBezTo>
                  <a:cubicBezTo>
                    <a:pt x="2524" y="3"/>
                    <a:pt x="761" y="1007"/>
                    <a:pt x="487" y="3408"/>
                  </a:cubicBezTo>
                  <a:cubicBezTo>
                    <a:pt x="1" y="6447"/>
                    <a:pt x="1764" y="8362"/>
                    <a:pt x="4712" y="8362"/>
                  </a:cubicBezTo>
                  <a:cubicBezTo>
                    <a:pt x="7691" y="8271"/>
                    <a:pt x="9545" y="6083"/>
                    <a:pt x="8755" y="2830"/>
                  </a:cubicBezTo>
                  <a:cubicBezTo>
                    <a:pt x="8312" y="1028"/>
                    <a:pt x="6432" y="1"/>
                    <a:pt x="4736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37"/>
            <p:cNvSpPr/>
            <p:nvPr/>
          </p:nvSpPr>
          <p:spPr>
            <a:xfrm rot="-3073315">
              <a:off x="6240216" y="4706514"/>
              <a:ext cx="168507" cy="174827"/>
            </a:xfrm>
            <a:custGeom>
              <a:avLst/>
              <a:gdLst/>
              <a:ahLst/>
              <a:cxnLst/>
              <a:rect l="l" t="t" r="r" b="b"/>
              <a:pathLst>
                <a:path w="2320" h="2407" extrusionOk="0">
                  <a:moveTo>
                    <a:pt x="1168" y="1"/>
                  </a:moveTo>
                  <a:cubicBezTo>
                    <a:pt x="1025" y="1"/>
                    <a:pt x="898" y="5"/>
                    <a:pt x="817" y="5"/>
                  </a:cubicBezTo>
                  <a:cubicBezTo>
                    <a:pt x="805" y="5"/>
                    <a:pt x="793" y="4"/>
                    <a:pt x="782" y="4"/>
                  </a:cubicBezTo>
                  <a:cubicBezTo>
                    <a:pt x="1" y="4"/>
                    <a:pt x="160" y="1008"/>
                    <a:pt x="939" y="1008"/>
                  </a:cubicBezTo>
                  <a:cubicBezTo>
                    <a:pt x="969" y="1464"/>
                    <a:pt x="969" y="1920"/>
                    <a:pt x="969" y="2406"/>
                  </a:cubicBezTo>
                  <a:lnTo>
                    <a:pt x="1577" y="2406"/>
                  </a:lnTo>
                  <a:cubicBezTo>
                    <a:pt x="1577" y="1950"/>
                    <a:pt x="1547" y="947"/>
                    <a:pt x="1547" y="947"/>
                  </a:cubicBezTo>
                  <a:lnTo>
                    <a:pt x="1547" y="947"/>
                  </a:lnTo>
                  <a:cubicBezTo>
                    <a:pt x="1592" y="953"/>
                    <a:pt x="1635" y="956"/>
                    <a:pt x="1677" y="956"/>
                  </a:cubicBezTo>
                  <a:cubicBezTo>
                    <a:pt x="2085" y="956"/>
                    <a:pt x="2320" y="692"/>
                    <a:pt x="2154" y="279"/>
                  </a:cubicBezTo>
                  <a:cubicBezTo>
                    <a:pt x="2088" y="33"/>
                    <a:pt x="1563" y="1"/>
                    <a:pt x="1168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37"/>
            <p:cNvSpPr/>
            <p:nvPr/>
          </p:nvSpPr>
          <p:spPr>
            <a:xfrm rot="-3073315">
              <a:off x="6831400" y="5149026"/>
              <a:ext cx="167998" cy="175190"/>
            </a:xfrm>
            <a:custGeom>
              <a:avLst/>
              <a:gdLst/>
              <a:ahLst/>
              <a:cxnLst/>
              <a:rect l="l" t="t" r="r" b="b"/>
              <a:pathLst>
                <a:path w="2313" h="2412" extrusionOk="0">
                  <a:moveTo>
                    <a:pt x="683" y="0"/>
                  </a:moveTo>
                  <a:cubicBezTo>
                    <a:pt x="713" y="456"/>
                    <a:pt x="774" y="1459"/>
                    <a:pt x="774" y="1459"/>
                  </a:cubicBezTo>
                  <a:cubicBezTo>
                    <a:pt x="729" y="1453"/>
                    <a:pt x="685" y="1451"/>
                    <a:pt x="643" y="1451"/>
                  </a:cubicBezTo>
                  <a:cubicBezTo>
                    <a:pt x="235" y="1451"/>
                    <a:pt x="1" y="1714"/>
                    <a:pt x="166" y="2128"/>
                  </a:cubicBezTo>
                  <a:cubicBezTo>
                    <a:pt x="247" y="2371"/>
                    <a:pt x="693" y="2412"/>
                    <a:pt x="1062" y="2412"/>
                  </a:cubicBezTo>
                  <a:cubicBezTo>
                    <a:pt x="1247" y="2412"/>
                    <a:pt x="1412" y="2401"/>
                    <a:pt x="1504" y="2401"/>
                  </a:cubicBezTo>
                  <a:cubicBezTo>
                    <a:pt x="2312" y="2371"/>
                    <a:pt x="2176" y="1367"/>
                    <a:pt x="1416" y="1367"/>
                  </a:cubicBezTo>
                  <a:cubicBezTo>
                    <a:pt x="1405" y="1367"/>
                    <a:pt x="1393" y="1367"/>
                    <a:pt x="1382" y="1368"/>
                  </a:cubicBezTo>
                  <a:cubicBezTo>
                    <a:pt x="1382" y="1368"/>
                    <a:pt x="1321" y="851"/>
                    <a:pt x="1321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37"/>
            <p:cNvSpPr/>
            <p:nvPr/>
          </p:nvSpPr>
          <p:spPr>
            <a:xfrm rot="-3073315">
              <a:off x="6730281" y="4635518"/>
              <a:ext cx="181000" cy="141706"/>
            </a:xfrm>
            <a:custGeom>
              <a:avLst/>
              <a:gdLst/>
              <a:ahLst/>
              <a:cxnLst/>
              <a:rect l="l" t="t" r="r" b="b"/>
              <a:pathLst>
                <a:path w="2492" h="1951" extrusionOk="0">
                  <a:moveTo>
                    <a:pt x="1857" y="1"/>
                  </a:moveTo>
                  <a:cubicBezTo>
                    <a:pt x="1531" y="1"/>
                    <a:pt x="1358" y="301"/>
                    <a:pt x="1459" y="707"/>
                  </a:cubicBezTo>
                  <a:cubicBezTo>
                    <a:pt x="1459" y="707"/>
                    <a:pt x="456" y="737"/>
                    <a:pt x="0" y="767"/>
                  </a:cubicBezTo>
                  <a:lnTo>
                    <a:pt x="61" y="1406"/>
                  </a:lnTo>
                  <a:cubicBezTo>
                    <a:pt x="912" y="1315"/>
                    <a:pt x="1429" y="1315"/>
                    <a:pt x="1429" y="1315"/>
                  </a:cubicBezTo>
                  <a:cubicBezTo>
                    <a:pt x="1461" y="1728"/>
                    <a:pt x="1759" y="1950"/>
                    <a:pt x="2027" y="1950"/>
                  </a:cubicBezTo>
                  <a:cubicBezTo>
                    <a:pt x="2272" y="1950"/>
                    <a:pt x="2491" y="1766"/>
                    <a:pt x="2462" y="1375"/>
                  </a:cubicBezTo>
                  <a:cubicBezTo>
                    <a:pt x="2432" y="1071"/>
                    <a:pt x="2432" y="129"/>
                    <a:pt x="2067" y="38"/>
                  </a:cubicBezTo>
                  <a:cubicBezTo>
                    <a:pt x="1992" y="13"/>
                    <a:pt x="1921" y="1"/>
                    <a:pt x="185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37"/>
            <p:cNvSpPr/>
            <p:nvPr/>
          </p:nvSpPr>
          <p:spPr>
            <a:xfrm rot="-3073315">
              <a:off x="6911082" y="4863982"/>
              <a:ext cx="198431" cy="159574"/>
            </a:xfrm>
            <a:custGeom>
              <a:avLst/>
              <a:gdLst/>
              <a:ahLst/>
              <a:cxnLst/>
              <a:rect l="l" t="t" r="r" b="b"/>
              <a:pathLst>
                <a:path w="2732" h="2197" extrusionOk="0">
                  <a:moveTo>
                    <a:pt x="366" y="1"/>
                  </a:moveTo>
                  <a:lnTo>
                    <a:pt x="1" y="518"/>
                  </a:lnTo>
                  <a:cubicBezTo>
                    <a:pt x="366" y="761"/>
                    <a:pt x="1217" y="1308"/>
                    <a:pt x="1217" y="1308"/>
                  </a:cubicBezTo>
                  <a:cubicBezTo>
                    <a:pt x="882" y="1673"/>
                    <a:pt x="943" y="2098"/>
                    <a:pt x="1429" y="2189"/>
                  </a:cubicBezTo>
                  <a:cubicBezTo>
                    <a:pt x="1447" y="2194"/>
                    <a:pt x="1466" y="2197"/>
                    <a:pt x="1485" y="2197"/>
                  </a:cubicBezTo>
                  <a:cubicBezTo>
                    <a:pt x="1815" y="2197"/>
                    <a:pt x="2260" y="1477"/>
                    <a:pt x="2432" y="1247"/>
                  </a:cubicBezTo>
                  <a:cubicBezTo>
                    <a:pt x="2732" y="788"/>
                    <a:pt x="2429" y="434"/>
                    <a:pt x="2064" y="434"/>
                  </a:cubicBezTo>
                  <a:cubicBezTo>
                    <a:pt x="1874" y="434"/>
                    <a:pt x="1667" y="531"/>
                    <a:pt x="1521" y="761"/>
                  </a:cubicBezTo>
                  <a:cubicBezTo>
                    <a:pt x="1125" y="518"/>
                    <a:pt x="730" y="274"/>
                    <a:pt x="366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37"/>
            <p:cNvSpPr/>
            <p:nvPr/>
          </p:nvSpPr>
          <p:spPr>
            <a:xfrm rot="-3073315">
              <a:off x="6133608" y="5005250"/>
              <a:ext cx="183324" cy="175626"/>
            </a:xfrm>
            <a:custGeom>
              <a:avLst/>
              <a:gdLst/>
              <a:ahLst/>
              <a:cxnLst/>
              <a:rect l="l" t="t" r="r" b="b"/>
              <a:pathLst>
                <a:path w="2524" h="2418" extrusionOk="0">
                  <a:moveTo>
                    <a:pt x="1293" y="1"/>
                  </a:moveTo>
                  <a:cubicBezTo>
                    <a:pt x="1164" y="1"/>
                    <a:pt x="1021" y="59"/>
                    <a:pt x="882" y="198"/>
                  </a:cubicBezTo>
                  <a:cubicBezTo>
                    <a:pt x="699" y="411"/>
                    <a:pt x="0" y="1049"/>
                    <a:pt x="152" y="1353"/>
                  </a:cubicBezTo>
                  <a:cubicBezTo>
                    <a:pt x="259" y="1581"/>
                    <a:pt x="418" y="1688"/>
                    <a:pt x="585" y="1688"/>
                  </a:cubicBezTo>
                  <a:cubicBezTo>
                    <a:pt x="752" y="1688"/>
                    <a:pt x="927" y="1581"/>
                    <a:pt x="1064" y="1384"/>
                  </a:cubicBezTo>
                  <a:cubicBezTo>
                    <a:pt x="1064" y="1384"/>
                    <a:pt x="1763" y="2113"/>
                    <a:pt x="2067" y="2417"/>
                  </a:cubicBezTo>
                  <a:lnTo>
                    <a:pt x="2523" y="1991"/>
                  </a:lnTo>
                  <a:cubicBezTo>
                    <a:pt x="1885" y="1384"/>
                    <a:pt x="1550" y="988"/>
                    <a:pt x="1550" y="988"/>
                  </a:cubicBezTo>
                  <a:cubicBezTo>
                    <a:pt x="1965" y="573"/>
                    <a:pt x="1698" y="1"/>
                    <a:pt x="1293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37"/>
            <p:cNvSpPr/>
            <p:nvPr/>
          </p:nvSpPr>
          <p:spPr>
            <a:xfrm rot="-3073315">
              <a:off x="6327672" y="5265602"/>
              <a:ext cx="185575" cy="141343"/>
            </a:xfrm>
            <a:custGeom>
              <a:avLst/>
              <a:gdLst/>
              <a:ahLst/>
              <a:cxnLst/>
              <a:rect l="l" t="t" r="r" b="b"/>
              <a:pathLst>
                <a:path w="2555" h="1946" extrusionOk="0">
                  <a:moveTo>
                    <a:pt x="637" y="1"/>
                  </a:moveTo>
                  <a:cubicBezTo>
                    <a:pt x="547" y="1"/>
                    <a:pt x="445" y="28"/>
                    <a:pt x="335" y="86"/>
                  </a:cubicBezTo>
                  <a:cubicBezTo>
                    <a:pt x="1" y="208"/>
                    <a:pt x="153" y="1150"/>
                    <a:pt x="153" y="1424"/>
                  </a:cubicBezTo>
                  <a:cubicBezTo>
                    <a:pt x="180" y="1785"/>
                    <a:pt x="394" y="1946"/>
                    <a:pt x="619" y="1946"/>
                  </a:cubicBezTo>
                  <a:cubicBezTo>
                    <a:pt x="905" y="1946"/>
                    <a:pt x="1207" y="1684"/>
                    <a:pt x="1156" y="1241"/>
                  </a:cubicBezTo>
                  <a:cubicBezTo>
                    <a:pt x="1612" y="1181"/>
                    <a:pt x="2098" y="1120"/>
                    <a:pt x="2554" y="1120"/>
                  </a:cubicBezTo>
                  <a:lnTo>
                    <a:pt x="2493" y="481"/>
                  </a:lnTo>
                  <a:cubicBezTo>
                    <a:pt x="2037" y="542"/>
                    <a:pt x="1065" y="633"/>
                    <a:pt x="1065" y="633"/>
                  </a:cubicBezTo>
                  <a:cubicBezTo>
                    <a:pt x="1088" y="265"/>
                    <a:pt x="919" y="1"/>
                    <a:pt x="637" y="1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37"/>
            <p:cNvSpPr/>
            <p:nvPr/>
          </p:nvSpPr>
          <p:spPr>
            <a:xfrm rot="-3073315">
              <a:off x="6586234" y="5329810"/>
              <a:ext cx="181145" cy="175553"/>
            </a:xfrm>
            <a:custGeom>
              <a:avLst/>
              <a:gdLst/>
              <a:ahLst/>
              <a:cxnLst/>
              <a:rect l="l" t="t" r="r" b="b"/>
              <a:pathLst>
                <a:path w="2494" h="2417" extrusionOk="0">
                  <a:moveTo>
                    <a:pt x="2068" y="0"/>
                  </a:moveTo>
                  <a:cubicBezTo>
                    <a:pt x="1733" y="334"/>
                    <a:pt x="1065" y="1034"/>
                    <a:pt x="1065" y="1034"/>
                  </a:cubicBezTo>
                  <a:cubicBezTo>
                    <a:pt x="918" y="843"/>
                    <a:pt x="743" y="744"/>
                    <a:pt x="581" y="744"/>
                  </a:cubicBezTo>
                  <a:cubicBezTo>
                    <a:pt x="407" y="744"/>
                    <a:pt x="247" y="858"/>
                    <a:pt x="153" y="1094"/>
                  </a:cubicBezTo>
                  <a:cubicBezTo>
                    <a:pt x="1" y="1398"/>
                    <a:pt x="669" y="2006"/>
                    <a:pt x="882" y="2219"/>
                  </a:cubicBezTo>
                  <a:cubicBezTo>
                    <a:pt x="1022" y="2358"/>
                    <a:pt x="1164" y="2416"/>
                    <a:pt x="1293" y="2416"/>
                  </a:cubicBezTo>
                  <a:cubicBezTo>
                    <a:pt x="1697" y="2416"/>
                    <a:pt x="1959" y="1844"/>
                    <a:pt x="1521" y="1429"/>
                  </a:cubicBezTo>
                  <a:cubicBezTo>
                    <a:pt x="1824" y="1064"/>
                    <a:pt x="2159" y="730"/>
                    <a:pt x="2493" y="426"/>
                  </a:cubicBezTo>
                  <a:lnTo>
                    <a:pt x="2068" y="0"/>
                  </a:ln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37"/>
            <p:cNvSpPr/>
            <p:nvPr/>
          </p:nvSpPr>
          <p:spPr>
            <a:xfrm rot="-3073315">
              <a:off x="6466007" y="4534310"/>
              <a:ext cx="185503" cy="177877"/>
            </a:xfrm>
            <a:custGeom>
              <a:avLst/>
              <a:gdLst/>
              <a:ahLst/>
              <a:cxnLst/>
              <a:rect l="l" t="t" r="r" b="b"/>
              <a:pathLst>
                <a:path w="2554" h="2449" extrusionOk="0">
                  <a:moveTo>
                    <a:pt x="943" y="0"/>
                  </a:moveTo>
                  <a:cubicBezTo>
                    <a:pt x="884" y="0"/>
                    <a:pt x="832" y="15"/>
                    <a:pt x="790" y="47"/>
                  </a:cubicBezTo>
                  <a:cubicBezTo>
                    <a:pt x="365" y="290"/>
                    <a:pt x="456" y="716"/>
                    <a:pt x="882" y="928"/>
                  </a:cubicBezTo>
                  <a:cubicBezTo>
                    <a:pt x="882" y="928"/>
                    <a:pt x="274" y="1719"/>
                    <a:pt x="0" y="2083"/>
                  </a:cubicBezTo>
                  <a:lnTo>
                    <a:pt x="486" y="2448"/>
                  </a:lnTo>
                  <a:cubicBezTo>
                    <a:pt x="1003" y="1749"/>
                    <a:pt x="1337" y="1354"/>
                    <a:pt x="1337" y="1354"/>
                  </a:cubicBezTo>
                  <a:cubicBezTo>
                    <a:pt x="1482" y="1464"/>
                    <a:pt x="1631" y="1510"/>
                    <a:pt x="1768" y="1510"/>
                  </a:cubicBezTo>
                  <a:cubicBezTo>
                    <a:pt x="2234" y="1510"/>
                    <a:pt x="2554" y="970"/>
                    <a:pt x="2037" y="594"/>
                  </a:cubicBezTo>
                  <a:cubicBezTo>
                    <a:pt x="1830" y="439"/>
                    <a:pt x="1274" y="0"/>
                    <a:pt x="943" y="0"/>
                  </a:cubicBezTo>
                  <a:close/>
                </a:path>
              </a:pathLst>
            </a:custGeom>
            <a:solidFill>
              <a:srgbClr val="E8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8E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850" y="445025"/>
            <a:ext cx="7714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sap"/>
              <a:buNone/>
              <a:defRPr sz="34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236A5"/>
              </a:buClr>
              <a:buSzPts val="3400"/>
              <a:buFont typeface="Asap"/>
              <a:buNone/>
              <a:defRPr sz="3400" b="1">
                <a:solidFill>
                  <a:srgbClr val="4236A5"/>
                </a:solidFill>
                <a:latin typeface="Asap"/>
                <a:ea typeface="Asap"/>
                <a:cs typeface="Asap"/>
                <a:sym typeface="Asap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236A5"/>
              </a:buClr>
              <a:buSzPts val="3400"/>
              <a:buFont typeface="Asap"/>
              <a:buNone/>
              <a:defRPr sz="3400" b="1">
                <a:solidFill>
                  <a:srgbClr val="4236A5"/>
                </a:solidFill>
                <a:latin typeface="Asap"/>
                <a:ea typeface="Asap"/>
                <a:cs typeface="Asap"/>
                <a:sym typeface="Asap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236A5"/>
              </a:buClr>
              <a:buSzPts val="3400"/>
              <a:buFont typeface="Asap"/>
              <a:buNone/>
              <a:defRPr sz="3400" b="1">
                <a:solidFill>
                  <a:srgbClr val="4236A5"/>
                </a:solidFill>
                <a:latin typeface="Asap"/>
                <a:ea typeface="Asap"/>
                <a:cs typeface="Asap"/>
                <a:sym typeface="Asap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236A5"/>
              </a:buClr>
              <a:buSzPts val="3400"/>
              <a:buFont typeface="Asap"/>
              <a:buNone/>
              <a:defRPr sz="3400" b="1">
                <a:solidFill>
                  <a:srgbClr val="4236A5"/>
                </a:solidFill>
                <a:latin typeface="Asap"/>
                <a:ea typeface="Asap"/>
                <a:cs typeface="Asap"/>
                <a:sym typeface="Asap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236A5"/>
              </a:buClr>
              <a:buSzPts val="3400"/>
              <a:buFont typeface="Asap"/>
              <a:buNone/>
              <a:defRPr sz="3400" b="1">
                <a:solidFill>
                  <a:srgbClr val="4236A5"/>
                </a:solidFill>
                <a:latin typeface="Asap"/>
                <a:ea typeface="Asap"/>
                <a:cs typeface="Asap"/>
                <a:sym typeface="Asap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236A5"/>
              </a:buClr>
              <a:buSzPts val="3400"/>
              <a:buFont typeface="Asap"/>
              <a:buNone/>
              <a:defRPr sz="3400" b="1">
                <a:solidFill>
                  <a:srgbClr val="4236A5"/>
                </a:solidFill>
                <a:latin typeface="Asap"/>
                <a:ea typeface="Asap"/>
                <a:cs typeface="Asap"/>
                <a:sym typeface="Asap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236A5"/>
              </a:buClr>
              <a:buSzPts val="3400"/>
              <a:buFont typeface="Asap"/>
              <a:buNone/>
              <a:defRPr sz="3400" b="1">
                <a:solidFill>
                  <a:srgbClr val="4236A5"/>
                </a:solidFill>
                <a:latin typeface="Asap"/>
                <a:ea typeface="Asap"/>
                <a:cs typeface="Asap"/>
                <a:sym typeface="Asap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236A5"/>
              </a:buClr>
              <a:buSzPts val="3400"/>
              <a:buFont typeface="Asap"/>
              <a:buNone/>
              <a:defRPr sz="3400" b="1">
                <a:solidFill>
                  <a:srgbClr val="4236A5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850" y="1152475"/>
            <a:ext cx="7714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  <a:defRPr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  <a:defRPr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■"/>
              <a:defRPr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  <a:defRPr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  <a:defRPr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■"/>
              <a:defRPr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  <a:defRPr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  <a:defRPr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■"/>
              <a:defRPr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59" r:id="rId5"/>
    <p:sldLayoutId id="2147483672" r:id="rId6"/>
    <p:sldLayoutId id="2147483681" r:id="rId7"/>
    <p:sldLayoutId id="2147483682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Shape 4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6" name="Google Shape;4686;p42"/>
          <p:cNvSpPr txBox="1">
            <a:spLocks noGrp="1"/>
          </p:cNvSpPr>
          <p:nvPr>
            <p:ph type="subTitle" idx="1"/>
          </p:nvPr>
        </p:nvSpPr>
        <p:spPr>
          <a:xfrm>
            <a:off x="1350900" y="3199050"/>
            <a:ext cx="3731100" cy="1414500"/>
          </a:xfrm>
          <a:prstGeom prst="rect">
            <a:avLst/>
          </a:prstGeom>
        </p:spPr>
        <p:txBody>
          <a:bodyPr spcFirstLastPara="1" wrap="square" lIns="91425" tIns="36575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latin typeface="Asap" panose="020B0604020202020204" charset="0"/>
              </a:rPr>
              <a:t>Prof. Dr. Mircea Lăzărescu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latin typeface="Asap" panose="020B0604020202020204" charset="0"/>
              </a:rPr>
              <a:t>Șef Lucr. </a:t>
            </a:r>
            <a:r>
              <a:rPr lang="ro-RO" dirty="0" err="1">
                <a:latin typeface="Asap" panose="020B0604020202020204" charset="0"/>
              </a:rPr>
              <a:t>Bredicean</a:t>
            </a:r>
            <a:r>
              <a:rPr lang="ro-RO" dirty="0">
                <a:latin typeface="Asap" panose="020B0604020202020204" charset="0"/>
              </a:rPr>
              <a:t> Cristina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latin typeface="Asap" panose="020B0604020202020204" charset="0"/>
              </a:rPr>
              <a:t>Dr. </a:t>
            </a:r>
            <a:r>
              <a:rPr lang="ro-RO" dirty="0" err="1">
                <a:latin typeface="Asap" panose="020B0604020202020204" charset="0"/>
              </a:rPr>
              <a:t>Riviș</a:t>
            </a:r>
            <a:r>
              <a:rPr lang="ro-RO" dirty="0">
                <a:latin typeface="Asap" panose="020B0604020202020204" charset="0"/>
              </a:rPr>
              <a:t> Ioana</a:t>
            </a:r>
            <a:endParaRPr dirty="0">
              <a:latin typeface="Asap" panose="020B0604020202020204" charset="0"/>
            </a:endParaRPr>
          </a:p>
        </p:txBody>
      </p:sp>
      <p:sp>
        <p:nvSpPr>
          <p:cNvPr id="4687" name="Google Shape;4687;p42"/>
          <p:cNvSpPr txBox="1">
            <a:spLocks noGrp="1"/>
          </p:cNvSpPr>
          <p:nvPr>
            <p:ph type="ctrTitle"/>
          </p:nvPr>
        </p:nvSpPr>
        <p:spPr>
          <a:xfrm>
            <a:off x="713100" y="588139"/>
            <a:ext cx="5006700" cy="2414400"/>
          </a:xfrm>
          <a:prstGeom prst="rect">
            <a:avLst/>
          </a:prstGeom>
        </p:spPr>
        <p:txBody>
          <a:bodyPr spcFirstLastPara="1" wrap="square" lIns="91425" tIns="2560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Pandemia de Covid-19 </a:t>
            </a:r>
            <a:r>
              <a:rPr lang="ro-RO" sz="3600" dirty="0"/>
              <a:t>și psihopatologia contaminării și atingerii</a:t>
            </a:r>
            <a:endParaRPr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2" name="Google Shape;4692;p43"/>
          <p:cNvSpPr txBox="1">
            <a:spLocks noGrp="1"/>
          </p:cNvSpPr>
          <p:nvPr>
            <p:ph type="title"/>
          </p:nvPr>
        </p:nvSpPr>
        <p:spPr>
          <a:xfrm>
            <a:off x="709875" y="246551"/>
            <a:ext cx="77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2. Distanțarea socială</a:t>
            </a:r>
            <a:endParaRPr dirty="0"/>
          </a:p>
        </p:txBody>
      </p:sp>
      <p:sp>
        <p:nvSpPr>
          <p:cNvPr id="4693" name="Google Shape;4693;p43"/>
          <p:cNvSpPr txBox="1">
            <a:spLocks noGrp="1"/>
          </p:cNvSpPr>
          <p:nvPr>
            <p:ph type="subTitle" idx="1"/>
          </p:nvPr>
        </p:nvSpPr>
        <p:spPr>
          <a:xfrm>
            <a:off x="409169" y="1051773"/>
            <a:ext cx="8320711" cy="3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Distanțarea socială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exprimă, în contextul pandemiei prin evitarea proximității fizice în public, evitarea strângerii mâinii celuilalt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îmbrăţişării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prin purtarea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măştii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Distanțarea socială ne menține în marginea temei contaminării (motiv pentru care în prezent, când ne întâlnim, ne atingem cu cotul).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Însă aceasta exprimă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diferențierea, specific umană, 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distanţelor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interpersonale, cu variante între raportarea  intimă, apropiată, oficială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faţă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străini.</a:t>
            </a: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Specifică pentru relaționarea cu cei intimi e tocmai proximitatea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corporală,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contactul direct, acceptat. Daca strângem în public mâna cuiva înseamnă că ne înțelegem, suntem apropiați,  ne acceptăm, comunicăm. Iar dacă “batem palma” înseamnă că am încheiat împreună o afacere.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Refuzul de a da mâna cu cineva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deja transmite un alt mesaj.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656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2" name="Google Shape;4692;p43"/>
          <p:cNvSpPr txBox="1">
            <a:spLocks noGrp="1"/>
          </p:cNvSpPr>
          <p:nvPr>
            <p:ph type="title"/>
          </p:nvPr>
        </p:nvSpPr>
        <p:spPr>
          <a:xfrm>
            <a:off x="709875" y="246551"/>
            <a:ext cx="77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Distanțarea socială</a:t>
            </a:r>
            <a:endParaRPr dirty="0"/>
          </a:p>
        </p:txBody>
      </p:sp>
      <p:sp>
        <p:nvSpPr>
          <p:cNvPr id="4693" name="Google Shape;4693;p43"/>
          <p:cNvSpPr txBox="1">
            <a:spLocks noGrp="1"/>
          </p:cNvSpPr>
          <p:nvPr>
            <p:ph type="subTitle" idx="1"/>
          </p:nvPr>
        </p:nvSpPr>
        <p:spPr>
          <a:xfrm>
            <a:off x="409169" y="911096"/>
            <a:ext cx="8320711" cy="3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 sfera oficială a politicului, când se întâlnesc înalți demnitari se desfășoară de obicei un ritual al unor schimburi reciproce de gesturi protocolare…iar </a:t>
            </a:r>
            <a:r>
              <a:rPr lang="ro-RO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ro-RO" sz="1800" u="sng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îmbrățișare între oficiali, fie ea și doar simbolică, semnifică înțelegerea și colaborarea între statele reprezentate de aceștia. 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Apoi, accesul la un șef ierarhic se realizează, de obicei, trecând prin multiple filtre și reglementări procedurale… 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 păstrarea unei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distanţe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oficiale….Pe vremuri, vasalul trebuia ca în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faţa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suveranului să îngenuncheze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să-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încline capul, eventual să-i sărute picioarele. Dar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în prezent, ca să ai acces la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şeful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instituţiei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trebuie să treci prin filtre succesive.</a:t>
            </a: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Spre deosebire de ordinea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distanţa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relaţională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 se păstrează în practica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instituţionalizată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o-RO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comportamentul </a:t>
            </a:r>
            <a:r>
              <a:rPr lang="ro-RO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psiho</a:t>
            </a:r>
            <a:r>
              <a:rPr lang="ro-RO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-corporal gregar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se permite,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tradiţionl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 doar cu ocazia sărbătorilor carnavalești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spectacolelor…fiind însă inevitabil în activitățile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pieții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(agorei)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călătoriilor publice.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328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3" name="Google Shape;4733;p46"/>
          <p:cNvSpPr txBox="1">
            <a:spLocks noGrp="1"/>
          </p:cNvSpPr>
          <p:nvPr>
            <p:ph type="title"/>
          </p:nvPr>
        </p:nvSpPr>
        <p:spPr>
          <a:xfrm>
            <a:off x="708600" y="145174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o-RO" dirty="0"/>
              <a:t>Comportamentul gregar</a:t>
            </a:r>
            <a:endParaRPr dirty="0"/>
          </a:p>
        </p:txBody>
      </p:sp>
      <p:sp>
        <p:nvSpPr>
          <p:cNvPr id="4745" name="Google Shape;4745;p46"/>
          <p:cNvSpPr txBox="1">
            <a:spLocks noGrp="1"/>
          </p:cNvSpPr>
          <p:nvPr>
            <p:ph type="subTitle" idx="15"/>
          </p:nvPr>
        </p:nvSpPr>
        <p:spPr>
          <a:xfrm>
            <a:off x="902161" y="1288992"/>
            <a:ext cx="7533239" cy="29274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 epoca postindustrială, odată cu creșterea exponențială a populației și a mobilității acesteia, condițiile de aglomerare gregara s-au înmulțit; mai ales cu ocazia călătoriilor, distracțiilor (spectacolelor) și protestelor de stradă. </a:t>
            </a:r>
          </a:p>
          <a:p>
            <a:pPr marL="2286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Conduita distanțării sociale recomandată în pandemia de covid-19 – 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intervine în reglementarea contactului psihofizic gregar (care în ultimul timp era exagerat în unele locuri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momente)….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 un fel de avertisment, pe care virusul îl dă oamenilor ce au pierdut măsura relaționărilor diferențiate, care păstrează contact corporal nemijlocit pentru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relaţiile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intime.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Problematica psihopatologică a atingerii corporale e însă mult mai amplă; astfel încât ea va fi reluată în marginea vaccinării.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633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" name="Google Shape;4751;p47"/>
          <p:cNvSpPr txBox="1">
            <a:spLocks noGrp="1"/>
          </p:cNvSpPr>
          <p:nvPr>
            <p:ph type="subTitle" idx="1"/>
          </p:nvPr>
        </p:nvSpPr>
        <p:spPr>
          <a:xfrm>
            <a:off x="3229571" y="358848"/>
            <a:ext cx="5486399" cy="41180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Purtarea </a:t>
            </a:r>
            <a:r>
              <a:rPr lang="ro-RO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măştii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o recomandare firească în actuala pandemie, virusul răspândindu-se pe cale respiratorie.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Dar, masca ocultează zona expresivă 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feţei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făcând dificilă comunicarea nonverbală, empatică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retorică, importantă pentru educație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propagandă.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Această condiție ne trimite, direct,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spre problematica </a:t>
            </a:r>
            <a:r>
              <a:rPr lang="ro-RO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anxietății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sociale, începând cu </a:t>
            </a:r>
            <a:r>
              <a:rPr lang="ro-RO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ereutofobia.....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care, se manifestă printr-o roșire involuntară 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feţei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emoția socială.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Fobia socială, constând în hipersensibilitatea subiectului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faţă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evaluarea publică situațională 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performanţelor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sale, a ajuns în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atenţia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psihopatologilor din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societăţile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postindustriale, în care se pretind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tututor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comportamente asertive.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52" name="Google Shape;4752;p47"/>
          <p:cNvSpPr/>
          <p:nvPr/>
        </p:nvSpPr>
        <p:spPr>
          <a:xfrm>
            <a:off x="1958500" y="6261200"/>
            <a:ext cx="1386400" cy="228925"/>
          </a:xfrm>
          <a:custGeom>
            <a:avLst/>
            <a:gdLst/>
            <a:ahLst/>
            <a:cxnLst/>
            <a:rect l="l" t="t" r="r" b="b"/>
            <a:pathLst>
              <a:path w="55456" h="9157" extrusionOk="0">
                <a:moveTo>
                  <a:pt x="27704" y="0"/>
                </a:moveTo>
                <a:cubicBezTo>
                  <a:pt x="12413" y="0"/>
                  <a:pt x="0" y="2077"/>
                  <a:pt x="0" y="4578"/>
                </a:cubicBezTo>
                <a:cubicBezTo>
                  <a:pt x="0" y="7127"/>
                  <a:pt x="12413" y="9156"/>
                  <a:pt x="27704" y="9156"/>
                </a:cubicBezTo>
                <a:cubicBezTo>
                  <a:pt x="43043" y="9156"/>
                  <a:pt x="55455" y="7127"/>
                  <a:pt x="55455" y="4578"/>
                </a:cubicBezTo>
                <a:cubicBezTo>
                  <a:pt x="55455" y="2077"/>
                  <a:pt x="43043" y="0"/>
                  <a:pt x="27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3" name="Google Shape;4753;p47"/>
          <p:cNvSpPr/>
          <p:nvPr/>
        </p:nvSpPr>
        <p:spPr>
          <a:xfrm>
            <a:off x="2013950" y="6159725"/>
            <a:ext cx="286750" cy="45425"/>
          </a:xfrm>
          <a:custGeom>
            <a:avLst/>
            <a:gdLst/>
            <a:ahLst/>
            <a:cxnLst/>
            <a:rect l="l" t="t" r="r" b="b"/>
            <a:pathLst>
              <a:path w="11470" h="1817" extrusionOk="0">
                <a:moveTo>
                  <a:pt x="0" y="0"/>
                </a:moveTo>
                <a:lnTo>
                  <a:pt x="0" y="0"/>
                </a:lnTo>
                <a:cubicBezTo>
                  <a:pt x="2423" y="1196"/>
                  <a:pt x="5090" y="1816"/>
                  <a:pt x="7772" y="1816"/>
                </a:cubicBezTo>
                <a:cubicBezTo>
                  <a:pt x="9008" y="1816"/>
                  <a:pt x="10248" y="1684"/>
                  <a:pt x="11469" y="14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4" name="Google Shape;4754;p47"/>
          <p:cNvSpPr/>
          <p:nvPr/>
        </p:nvSpPr>
        <p:spPr>
          <a:xfrm>
            <a:off x="2445800" y="6139675"/>
            <a:ext cx="295000" cy="67275"/>
          </a:xfrm>
          <a:custGeom>
            <a:avLst/>
            <a:gdLst/>
            <a:ahLst/>
            <a:cxnLst/>
            <a:rect l="l" t="t" r="r" b="b"/>
            <a:pathLst>
              <a:path w="11800" h="2691" extrusionOk="0">
                <a:moveTo>
                  <a:pt x="11799" y="0"/>
                </a:moveTo>
                <a:lnTo>
                  <a:pt x="0" y="2407"/>
                </a:lnTo>
                <a:cubicBezTo>
                  <a:pt x="6702" y="2124"/>
                  <a:pt x="9203" y="2690"/>
                  <a:pt x="117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5" name="Google Shape;4755;p47"/>
          <p:cNvSpPr/>
          <p:nvPr/>
        </p:nvSpPr>
        <p:spPr>
          <a:xfrm>
            <a:off x="1932525" y="6178600"/>
            <a:ext cx="374050" cy="208275"/>
          </a:xfrm>
          <a:custGeom>
            <a:avLst/>
            <a:gdLst/>
            <a:ahLst/>
            <a:cxnLst/>
            <a:rect l="l" t="t" r="r" b="b"/>
            <a:pathLst>
              <a:path w="14962" h="8331" extrusionOk="0">
                <a:moveTo>
                  <a:pt x="4249" y="1"/>
                </a:moveTo>
                <a:cubicBezTo>
                  <a:pt x="3729" y="1652"/>
                  <a:pt x="2455" y="2408"/>
                  <a:pt x="1370" y="3776"/>
                </a:cubicBezTo>
                <a:cubicBezTo>
                  <a:pt x="378" y="4956"/>
                  <a:pt x="1" y="6561"/>
                  <a:pt x="331" y="8071"/>
                </a:cubicBezTo>
                <a:cubicBezTo>
                  <a:pt x="830" y="8057"/>
                  <a:pt x="1321" y="8051"/>
                  <a:pt x="1805" y="8051"/>
                </a:cubicBezTo>
                <a:cubicBezTo>
                  <a:pt x="5079" y="8051"/>
                  <a:pt x="8076" y="8331"/>
                  <a:pt x="11243" y="8331"/>
                </a:cubicBezTo>
                <a:cubicBezTo>
                  <a:pt x="12316" y="8331"/>
                  <a:pt x="13408" y="8299"/>
                  <a:pt x="14537" y="8213"/>
                </a:cubicBezTo>
                <a:cubicBezTo>
                  <a:pt x="14962" y="5711"/>
                  <a:pt x="14490" y="3163"/>
                  <a:pt x="13121" y="992"/>
                </a:cubicBezTo>
                <a:lnTo>
                  <a:pt x="424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6" name="Google Shape;4756;p47"/>
          <p:cNvSpPr/>
          <p:nvPr/>
        </p:nvSpPr>
        <p:spPr>
          <a:xfrm>
            <a:off x="2439900" y="6178600"/>
            <a:ext cx="372850" cy="208275"/>
          </a:xfrm>
          <a:custGeom>
            <a:avLst/>
            <a:gdLst/>
            <a:ahLst/>
            <a:cxnLst/>
            <a:rect l="l" t="t" r="r" b="b"/>
            <a:pathLst>
              <a:path w="14914" h="8331" extrusionOk="0">
                <a:moveTo>
                  <a:pt x="10714" y="1"/>
                </a:moveTo>
                <a:lnTo>
                  <a:pt x="1841" y="992"/>
                </a:lnTo>
                <a:cubicBezTo>
                  <a:pt x="472" y="3163"/>
                  <a:pt x="0" y="5711"/>
                  <a:pt x="425" y="8213"/>
                </a:cubicBezTo>
                <a:cubicBezTo>
                  <a:pt x="1554" y="8299"/>
                  <a:pt x="2646" y="8331"/>
                  <a:pt x="3719" y="8331"/>
                </a:cubicBezTo>
                <a:cubicBezTo>
                  <a:pt x="6886" y="8331"/>
                  <a:pt x="9884" y="8051"/>
                  <a:pt x="13157" y="8051"/>
                </a:cubicBezTo>
                <a:cubicBezTo>
                  <a:pt x="13642" y="8051"/>
                  <a:pt x="14132" y="8057"/>
                  <a:pt x="14631" y="8071"/>
                </a:cubicBezTo>
                <a:cubicBezTo>
                  <a:pt x="14914" y="6372"/>
                  <a:pt x="14678" y="5664"/>
                  <a:pt x="13592" y="4295"/>
                </a:cubicBezTo>
                <a:cubicBezTo>
                  <a:pt x="12507" y="2974"/>
                  <a:pt x="11233" y="1652"/>
                  <a:pt x="107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612968-A195-41C0-8E75-6BC75887D005}"/>
              </a:ext>
            </a:extLst>
          </p:cNvPr>
          <p:cNvSpPr txBox="1"/>
          <p:nvPr/>
        </p:nvSpPr>
        <p:spPr>
          <a:xfrm>
            <a:off x="1814623" y="2724875"/>
            <a:ext cx="1091610" cy="307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o-RO" b="1" dirty="0"/>
              <a:t>COVID-19</a:t>
            </a:r>
            <a:endParaRPr lang="en-GB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DE94E07-5AD7-49F1-BAF8-151896522F34}"/>
              </a:ext>
            </a:extLst>
          </p:cNvPr>
          <p:cNvSpPr txBox="1"/>
          <p:nvPr/>
        </p:nvSpPr>
        <p:spPr>
          <a:xfrm>
            <a:off x="767155" y="51072"/>
            <a:ext cx="27803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400" b="1" dirty="0">
                <a:solidFill>
                  <a:schemeClr val="tx1"/>
                </a:solidFill>
                <a:latin typeface="Asap" panose="020B0604020202020204" charset="0"/>
              </a:rPr>
              <a:t>3. Masca</a:t>
            </a:r>
            <a:endParaRPr lang="en-GB" sz="3400" b="1" dirty="0">
              <a:solidFill>
                <a:schemeClr val="tx1"/>
              </a:solidFill>
              <a:latin typeface="Asap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60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2" name="Google Shape;4692;p43"/>
          <p:cNvSpPr txBox="1">
            <a:spLocks noGrp="1"/>
          </p:cNvSpPr>
          <p:nvPr>
            <p:ph type="title"/>
          </p:nvPr>
        </p:nvSpPr>
        <p:spPr>
          <a:xfrm>
            <a:off x="709875" y="10276"/>
            <a:ext cx="77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Masca și </a:t>
            </a:r>
            <a:br>
              <a:rPr lang="ro-RO" dirty="0"/>
            </a:br>
            <a:r>
              <a:rPr lang="ro-RO" dirty="0"/>
              <a:t>distanțarea socială</a:t>
            </a:r>
            <a:endParaRPr dirty="0"/>
          </a:p>
        </p:txBody>
      </p:sp>
      <p:sp>
        <p:nvSpPr>
          <p:cNvPr id="4693" name="Google Shape;4693;p43"/>
          <p:cNvSpPr txBox="1">
            <a:spLocks noGrp="1"/>
          </p:cNvSpPr>
          <p:nvPr>
            <p:ph type="subTitle" idx="1"/>
          </p:nvPr>
        </p:nvSpPr>
        <p:spPr>
          <a:xfrm>
            <a:off x="609672" y="1262209"/>
            <a:ext cx="8320711" cy="3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Munca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educația la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distanţă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promovate pe parcursul pandemiei actuale – s-au dovedit ca având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unele aspecte pozitive, constând din reducerea costurilor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poluării urbane, corelate deplasării scăzute la locul de activitate.</a:t>
            </a:r>
            <a:endParaRPr lang="ro-RO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 plus, ea vine în întâmpinarea stilului de relaționare promovat de actuala eră electronică, prin noile sale mijloace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massmedia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(internet, telefon inteligent ).</a:t>
            </a: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Dar….</a:t>
            </a:r>
            <a:endParaRPr lang="ro-RO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Experiența pandemiei a arătat că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învăţământul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distanţă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serie de grave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deficienţe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mai ales la vârstele tinere, atât din punct de vedere al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abilităţilor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a socializa; cât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din punct de vedere al fixării anumitor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informaţii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S-a constatat că munca la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distanţă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a determinat, în multe arii, pe termen mai lung, o reducere a creativității.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oogle Shape;9796;p73">
            <a:extLst>
              <a:ext uri="{FF2B5EF4-FFF2-40B4-BE49-F238E27FC236}">
                <a16:creationId xmlns:a16="http://schemas.microsoft.com/office/drawing/2014/main" xmlns="" id="{BA16BFEA-623F-42DB-B77B-A78DB2D5FBA9}"/>
              </a:ext>
            </a:extLst>
          </p:cNvPr>
          <p:cNvGrpSpPr/>
          <p:nvPr/>
        </p:nvGrpSpPr>
        <p:grpSpPr>
          <a:xfrm>
            <a:off x="709875" y="246551"/>
            <a:ext cx="1478503" cy="890426"/>
            <a:chOff x="4172400" y="1511688"/>
            <a:chExt cx="3286917" cy="2615071"/>
          </a:xfrm>
        </p:grpSpPr>
        <p:sp>
          <p:nvSpPr>
            <p:cNvPr id="10" name="Google Shape;9797;p73">
              <a:extLst>
                <a:ext uri="{FF2B5EF4-FFF2-40B4-BE49-F238E27FC236}">
                  <a16:creationId xmlns:a16="http://schemas.microsoft.com/office/drawing/2014/main" xmlns="" id="{CBAC7126-B569-45A4-AB15-FABCB40EB848}"/>
                </a:ext>
              </a:extLst>
            </p:cNvPr>
            <p:cNvSpPr/>
            <p:nvPr/>
          </p:nvSpPr>
          <p:spPr>
            <a:xfrm>
              <a:off x="4172400" y="3473351"/>
              <a:ext cx="3286917" cy="286574"/>
            </a:xfrm>
            <a:custGeom>
              <a:avLst/>
              <a:gdLst/>
              <a:ahLst/>
              <a:cxnLst/>
              <a:rect l="l" t="t" r="r" b="b"/>
              <a:pathLst>
                <a:path w="260970" h="22753" extrusionOk="0">
                  <a:moveTo>
                    <a:pt x="0" y="14846"/>
                  </a:moveTo>
                  <a:cubicBezTo>
                    <a:pt x="0" y="19169"/>
                    <a:pt x="4039" y="22753"/>
                    <a:pt x="8305" y="22753"/>
                  </a:cubicBezTo>
                  <a:lnTo>
                    <a:pt x="253120" y="22753"/>
                  </a:lnTo>
                  <a:cubicBezTo>
                    <a:pt x="257443" y="22696"/>
                    <a:pt x="260913" y="19169"/>
                    <a:pt x="260970" y="14846"/>
                  </a:cubicBezTo>
                  <a:lnTo>
                    <a:pt x="2609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798;p73">
              <a:extLst>
                <a:ext uri="{FF2B5EF4-FFF2-40B4-BE49-F238E27FC236}">
                  <a16:creationId xmlns:a16="http://schemas.microsoft.com/office/drawing/2014/main" xmlns="" id="{62F726C1-98B5-4713-B57C-5435AFC5F0E0}"/>
                </a:ext>
              </a:extLst>
            </p:cNvPr>
            <p:cNvSpPr/>
            <p:nvPr/>
          </p:nvSpPr>
          <p:spPr>
            <a:xfrm>
              <a:off x="4172400" y="1511688"/>
              <a:ext cx="3286917" cy="1961558"/>
            </a:xfrm>
            <a:custGeom>
              <a:avLst/>
              <a:gdLst/>
              <a:ahLst/>
              <a:cxnLst/>
              <a:rect l="l" t="t" r="r" b="b"/>
              <a:pathLst>
                <a:path w="260970" h="155741" extrusionOk="0">
                  <a:moveTo>
                    <a:pt x="249594" y="9954"/>
                  </a:moveTo>
                  <a:lnTo>
                    <a:pt x="249594" y="144364"/>
                  </a:lnTo>
                  <a:lnTo>
                    <a:pt x="11376" y="144364"/>
                  </a:lnTo>
                  <a:lnTo>
                    <a:pt x="11376" y="9954"/>
                  </a:lnTo>
                  <a:close/>
                  <a:moveTo>
                    <a:pt x="8305" y="0"/>
                  </a:moveTo>
                  <a:cubicBezTo>
                    <a:pt x="4039" y="0"/>
                    <a:pt x="0" y="2844"/>
                    <a:pt x="0" y="7110"/>
                  </a:cubicBezTo>
                  <a:lnTo>
                    <a:pt x="0" y="155740"/>
                  </a:lnTo>
                  <a:lnTo>
                    <a:pt x="260970" y="155740"/>
                  </a:lnTo>
                  <a:lnTo>
                    <a:pt x="260970" y="7110"/>
                  </a:lnTo>
                  <a:cubicBezTo>
                    <a:pt x="260970" y="2844"/>
                    <a:pt x="257386" y="0"/>
                    <a:pt x="253120" y="0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799;p73">
              <a:extLst>
                <a:ext uri="{FF2B5EF4-FFF2-40B4-BE49-F238E27FC236}">
                  <a16:creationId xmlns:a16="http://schemas.microsoft.com/office/drawing/2014/main" xmlns="" id="{A8295DCE-83C8-4E65-9C2A-901C59B5502C}"/>
                </a:ext>
              </a:extLst>
            </p:cNvPr>
            <p:cNvSpPr/>
            <p:nvPr/>
          </p:nvSpPr>
          <p:spPr>
            <a:xfrm>
              <a:off x="5220930" y="3759930"/>
              <a:ext cx="1189988" cy="366829"/>
            </a:xfrm>
            <a:custGeom>
              <a:avLst/>
              <a:gdLst/>
              <a:ahLst/>
              <a:cxnLst/>
              <a:rect l="l" t="t" r="r" b="b"/>
              <a:pathLst>
                <a:path w="94481" h="29125" extrusionOk="0">
                  <a:moveTo>
                    <a:pt x="79805" y="18317"/>
                  </a:moveTo>
                  <a:cubicBezTo>
                    <a:pt x="74117" y="12515"/>
                    <a:pt x="73889" y="1"/>
                    <a:pt x="73889" y="1"/>
                  </a:cubicBezTo>
                  <a:lnTo>
                    <a:pt x="20592" y="1"/>
                  </a:lnTo>
                  <a:cubicBezTo>
                    <a:pt x="20592" y="1"/>
                    <a:pt x="20364" y="12515"/>
                    <a:pt x="14676" y="18317"/>
                  </a:cubicBezTo>
                  <a:cubicBezTo>
                    <a:pt x="8931" y="24175"/>
                    <a:pt x="1" y="29124"/>
                    <a:pt x="15529" y="29124"/>
                  </a:cubicBezTo>
                  <a:lnTo>
                    <a:pt x="78952" y="29124"/>
                  </a:lnTo>
                  <a:cubicBezTo>
                    <a:pt x="94480" y="29124"/>
                    <a:pt x="85493" y="24175"/>
                    <a:pt x="79805" y="18317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800;p73">
              <a:extLst>
                <a:ext uri="{FF2B5EF4-FFF2-40B4-BE49-F238E27FC236}">
                  <a16:creationId xmlns:a16="http://schemas.microsoft.com/office/drawing/2014/main" xmlns="" id="{D31FCA1A-FDE0-4669-AADB-4A58F586E2A8}"/>
                </a:ext>
              </a:extLst>
            </p:cNvPr>
            <p:cNvSpPr/>
            <p:nvPr/>
          </p:nvSpPr>
          <p:spPr>
            <a:xfrm>
              <a:off x="5748906" y="3534731"/>
              <a:ext cx="134086" cy="114796"/>
            </a:xfrm>
            <a:custGeom>
              <a:avLst/>
              <a:gdLst/>
              <a:ahLst/>
              <a:cxnLst/>
              <a:rect l="l" t="t" r="r" b="b"/>
              <a:pathLst>
                <a:path w="10627" h="9100" extrusionOk="0">
                  <a:moveTo>
                    <a:pt x="6092" y="0"/>
                  </a:moveTo>
                  <a:cubicBezTo>
                    <a:pt x="2020" y="0"/>
                    <a:pt x="0" y="4900"/>
                    <a:pt x="2881" y="7747"/>
                  </a:cubicBezTo>
                  <a:cubicBezTo>
                    <a:pt x="3804" y="8681"/>
                    <a:pt x="4944" y="9100"/>
                    <a:pt x="6063" y="9100"/>
                  </a:cubicBezTo>
                  <a:cubicBezTo>
                    <a:pt x="8391" y="9100"/>
                    <a:pt x="10627" y="7286"/>
                    <a:pt x="10627" y="4536"/>
                  </a:cubicBezTo>
                  <a:cubicBezTo>
                    <a:pt x="10627" y="2020"/>
                    <a:pt x="8608" y="0"/>
                    <a:pt x="6092" y="0"/>
                  </a:cubicBezTo>
                  <a:close/>
                </a:path>
              </a:pathLst>
            </a:custGeom>
            <a:solidFill>
              <a:srgbClr val="CEC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9806;p73">
            <a:extLst>
              <a:ext uri="{FF2B5EF4-FFF2-40B4-BE49-F238E27FC236}">
                <a16:creationId xmlns:a16="http://schemas.microsoft.com/office/drawing/2014/main" xmlns="" id="{36054A4A-A03C-4A56-A23C-66F34D7EBC95}"/>
              </a:ext>
            </a:extLst>
          </p:cNvPr>
          <p:cNvGrpSpPr/>
          <p:nvPr/>
        </p:nvGrpSpPr>
        <p:grpSpPr>
          <a:xfrm>
            <a:off x="7658378" y="-38612"/>
            <a:ext cx="608205" cy="1143026"/>
            <a:chOff x="2953529" y="2784857"/>
            <a:chExt cx="824700" cy="1650600"/>
          </a:xfrm>
        </p:grpSpPr>
        <p:sp>
          <p:nvSpPr>
            <p:cNvPr id="15" name="Google Shape;9807;p73">
              <a:extLst>
                <a:ext uri="{FF2B5EF4-FFF2-40B4-BE49-F238E27FC236}">
                  <a16:creationId xmlns:a16="http://schemas.microsoft.com/office/drawing/2014/main" xmlns="" id="{425782C6-EAA8-4322-8810-2414D6A73212}"/>
                </a:ext>
              </a:extLst>
            </p:cNvPr>
            <p:cNvSpPr/>
            <p:nvPr/>
          </p:nvSpPr>
          <p:spPr>
            <a:xfrm rot="19659471">
              <a:off x="2953529" y="2784857"/>
              <a:ext cx="824700" cy="1650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9808;p73">
              <a:extLst>
                <a:ext uri="{FF2B5EF4-FFF2-40B4-BE49-F238E27FC236}">
                  <a16:creationId xmlns:a16="http://schemas.microsoft.com/office/drawing/2014/main" xmlns="" id="{05103716-4278-4F3D-8CB3-9F7D01D561D6}"/>
                </a:ext>
              </a:extLst>
            </p:cNvPr>
            <p:cNvSpPr/>
            <p:nvPr/>
          </p:nvSpPr>
          <p:spPr>
            <a:xfrm>
              <a:off x="3640953" y="4193877"/>
              <a:ext cx="105600" cy="101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29A71E-C93B-4F6B-B79A-4089B7163AE8}"/>
              </a:ext>
            </a:extLst>
          </p:cNvPr>
          <p:cNvSpPr txBox="1"/>
          <p:nvPr/>
        </p:nvSpPr>
        <p:spPr>
          <a:xfrm>
            <a:off x="791029" y="376495"/>
            <a:ext cx="131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chemeClr val="tx1"/>
                </a:solidFill>
                <a:latin typeface="Asap" panose="020B0604020202020204" charset="0"/>
              </a:rPr>
              <a:t>Cursuri online</a:t>
            </a:r>
          </a:p>
          <a:p>
            <a:endParaRPr lang="en-GB" b="1" dirty="0">
              <a:solidFill>
                <a:schemeClr val="tx1"/>
              </a:solidFill>
              <a:latin typeface="Asap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5BDCBD-A5A6-4397-90A5-EF0069F8B466}"/>
              </a:ext>
            </a:extLst>
          </p:cNvPr>
          <p:cNvSpPr txBox="1"/>
          <p:nvPr/>
        </p:nvSpPr>
        <p:spPr>
          <a:xfrm rot="19614801">
            <a:off x="7657620" y="297188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dirty="0" err="1">
                <a:solidFill>
                  <a:schemeClr val="bg1"/>
                </a:solidFill>
              </a:rPr>
              <a:t>Tele</a:t>
            </a:r>
            <a:r>
              <a:rPr lang="ro-RO" sz="1000" dirty="0">
                <a:solidFill>
                  <a:schemeClr val="bg1"/>
                </a:solidFill>
              </a:rPr>
              <a:t>-munca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09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" name="Google Shape;4751;p47"/>
          <p:cNvSpPr txBox="1">
            <a:spLocks noGrp="1"/>
          </p:cNvSpPr>
          <p:nvPr>
            <p:ph type="subTitle" idx="1"/>
          </p:nvPr>
        </p:nvSpPr>
        <p:spPr>
          <a:xfrm>
            <a:off x="3344900" y="927463"/>
            <a:ext cx="5486399" cy="41180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Purtarea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măştii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distanțarea socială în general promovate de pandemie ne sugerează deci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pericolele pe care le ridică o exagerată reducere a relaționărilor interpersonale directe tradiționale,  în  care persoana se întâlnește nemijlocit cu alte persoane vii, cunoscute </a:t>
            </a:r>
            <a:r>
              <a:rPr lang="ro-RO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necunoscute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…,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condiţie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în care: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... se derulează tatonări de apropiere interpersonală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... se poate desfășura un dialog în contradictoriu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…    se pot dezbate nemijlocit noi idei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Probabil că cele mai afectate de distanțarea socială din pandemie se vor declara întrunirile științifice,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cine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ştie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relațiile politice la nivel înalt…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52" name="Google Shape;4752;p47"/>
          <p:cNvSpPr/>
          <p:nvPr/>
        </p:nvSpPr>
        <p:spPr>
          <a:xfrm>
            <a:off x="1958500" y="6261200"/>
            <a:ext cx="1386400" cy="228925"/>
          </a:xfrm>
          <a:custGeom>
            <a:avLst/>
            <a:gdLst/>
            <a:ahLst/>
            <a:cxnLst/>
            <a:rect l="l" t="t" r="r" b="b"/>
            <a:pathLst>
              <a:path w="55456" h="9157" extrusionOk="0">
                <a:moveTo>
                  <a:pt x="27704" y="0"/>
                </a:moveTo>
                <a:cubicBezTo>
                  <a:pt x="12413" y="0"/>
                  <a:pt x="0" y="2077"/>
                  <a:pt x="0" y="4578"/>
                </a:cubicBezTo>
                <a:cubicBezTo>
                  <a:pt x="0" y="7127"/>
                  <a:pt x="12413" y="9156"/>
                  <a:pt x="27704" y="9156"/>
                </a:cubicBezTo>
                <a:cubicBezTo>
                  <a:pt x="43043" y="9156"/>
                  <a:pt x="55455" y="7127"/>
                  <a:pt x="55455" y="4578"/>
                </a:cubicBezTo>
                <a:cubicBezTo>
                  <a:pt x="55455" y="2077"/>
                  <a:pt x="43043" y="0"/>
                  <a:pt x="27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3" name="Google Shape;4753;p47"/>
          <p:cNvSpPr/>
          <p:nvPr/>
        </p:nvSpPr>
        <p:spPr>
          <a:xfrm>
            <a:off x="2013950" y="6159725"/>
            <a:ext cx="286750" cy="45425"/>
          </a:xfrm>
          <a:custGeom>
            <a:avLst/>
            <a:gdLst/>
            <a:ahLst/>
            <a:cxnLst/>
            <a:rect l="l" t="t" r="r" b="b"/>
            <a:pathLst>
              <a:path w="11470" h="1817" extrusionOk="0">
                <a:moveTo>
                  <a:pt x="0" y="0"/>
                </a:moveTo>
                <a:lnTo>
                  <a:pt x="0" y="0"/>
                </a:lnTo>
                <a:cubicBezTo>
                  <a:pt x="2423" y="1196"/>
                  <a:pt x="5090" y="1816"/>
                  <a:pt x="7772" y="1816"/>
                </a:cubicBezTo>
                <a:cubicBezTo>
                  <a:pt x="9008" y="1816"/>
                  <a:pt x="10248" y="1684"/>
                  <a:pt x="11469" y="14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4" name="Google Shape;4754;p47"/>
          <p:cNvSpPr/>
          <p:nvPr/>
        </p:nvSpPr>
        <p:spPr>
          <a:xfrm>
            <a:off x="2445800" y="6139675"/>
            <a:ext cx="295000" cy="67275"/>
          </a:xfrm>
          <a:custGeom>
            <a:avLst/>
            <a:gdLst/>
            <a:ahLst/>
            <a:cxnLst/>
            <a:rect l="l" t="t" r="r" b="b"/>
            <a:pathLst>
              <a:path w="11800" h="2691" extrusionOk="0">
                <a:moveTo>
                  <a:pt x="11799" y="0"/>
                </a:moveTo>
                <a:lnTo>
                  <a:pt x="0" y="2407"/>
                </a:lnTo>
                <a:cubicBezTo>
                  <a:pt x="6702" y="2124"/>
                  <a:pt x="9203" y="2690"/>
                  <a:pt x="117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5" name="Google Shape;4755;p47"/>
          <p:cNvSpPr/>
          <p:nvPr/>
        </p:nvSpPr>
        <p:spPr>
          <a:xfrm>
            <a:off x="1932525" y="6178600"/>
            <a:ext cx="374050" cy="208275"/>
          </a:xfrm>
          <a:custGeom>
            <a:avLst/>
            <a:gdLst/>
            <a:ahLst/>
            <a:cxnLst/>
            <a:rect l="l" t="t" r="r" b="b"/>
            <a:pathLst>
              <a:path w="14962" h="8331" extrusionOk="0">
                <a:moveTo>
                  <a:pt x="4249" y="1"/>
                </a:moveTo>
                <a:cubicBezTo>
                  <a:pt x="3729" y="1652"/>
                  <a:pt x="2455" y="2408"/>
                  <a:pt x="1370" y="3776"/>
                </a:cubicBezTo>
                <a:cubicBezTo>
                  <a:pt x="378" y="4956"/>
                  <a:pt x="1" y="6561"/>
                  <a:pt x="331" y="8071"/>
                </a:cubicBezTo>
                <a:cubicBezTo>
                  <a:pt x="830" y="8057"/>
                  <a:pt x="1321" y="8051"/>
                  <a:pt x="1805" y="8051"/>
                </a:cubicBezTo>
                <a:cubicBezTo>
                  <a:pt x="5079" y="8051"/>
                  <a:pt x="8076" y="8331"/>
                  <a:pt x="11243" y="8331"/>
                </a:cubicBezTo>
                <a:cubicBezTo>
                  <a:pt x="12316" y="8331"/>
                  <a:pt x="13408" y="8299"/>
                  <a:pt x="14537" y="8213"/>
                </a:cubicBezTo>
                <a:cubicBezTo>
                  <a:pt x="14962" y="5711"/>
                  <a:pt x="14490" y="3163"/>
                  <a:pt x="13121" y="992"/>
                </a:cubicBezTo>
                <a:lnTo>
                  <a:pt x="424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6" name="Google Shape;4756;p47"/>
          <p:cNvSpPr/>
          <p:nvPr/>
        </p:nvSpPr>
        <p:spPr>
          <a:xfrm>
            <a:off x="2439900" y="6178600"/>
            <a:ext cx="372850" cy="208275"/>
          </a:xfrm>
          <a:custGeom>
            <a:avLst/>
            <a:gdLst/>
            <a:ahLst/>
            <a:cxnLst/>
            <a:rect l="l" t="t" r="r" b="b"/>
            <a:pathLst>
              <a:path w="14914" h="8331" extrusionOk="0">
                <a:moveTo>
                  <a:pt x="10714" y="1"/>
                </a:moveTo>
                <a:lnTo>
                  <a:pt x="1841" y="992"/>
                </a:lnTo>
                <a:cubicBezTo>
                  <a:pt x="472" y="3163"/>
                  <a:pt x="0" y="5711"/>
                  <a:pt x="425" y="8213"/>
                </a:cubicBezTo>
                <a:cubicBezTo>
                  <a:pt x="1554" y="8299"/>
                  <a:pt x="2646" y="8331"/>
                  <a:pt x="3719" y="8331"/>
                </a:cubicBezTo>
                <a:cubicBezTo>
                  <a:pt x="6886" y="8331"/>
                  <a:pt x="9884" y="8051"/>
                  <a:pt x="13157" y="8051"/>
                </a:cubicBezTo>
                <a:cubicBezTo>
                  <a:pt x="13642" y="8051"/>
                  <a:pt x="14132" y="8057"/>
                  <a:pt x="14631" y="8071"/>
                </a:cubicBezTo>
                <a:cubicBezTo>
                  <a:pt x="14914" y="6372"/>
                  <a:pt x="14678" y="5664"/>
                  <a:pt x="13592" y="4295"/>
                </a:cubicBezTo>
                <a:cubicBezTo>
                  <a:pt x="12507" y="2974"/>
                  <a:pt x="11233" y="1652"/>
                  <a:pt x="107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612968-A195-41C0-8E75-6BC75887D005}"/>
              </a:ext>
            </a:extLst>
          </p:cNvPr>
          <p:cNvSpPr txBox="1"/>
          <p:nvPr/>
        </p:nvSpPr>
        <p:spPr>
          <a:xfrm>
            <a:off x="1814623" y="2724875"/>
            <a:ext cx="1091610" cy="523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o-RO" b="1" dirty="0"/>
              <a:t>Păstrează distanța!</a:t>
            </a:r>
            <a:endParaRPr lang="en-GB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45F8B6B-E859-45A6-8ABA-CC6192011469}"/>
              </a:ext>
            </a:extLst>
          </p:cNvPr>
          <p:cNvSpPr txBox="1"/>
          <p:nvPr/>
        </p:nvSpPr>
        <p:spPr>
          <a:xfrm>
            <a:off x="1508460" y="208660"/>
            <a:ext cx="612708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3400" b="1" dirty="0">
                <a:solidFill>
                  <a:schemeClr val="tx1"/>
                </a:solidFill>
                <a:latin typeface="Asap" panose="020B0604020202020204" charset="0"/>
              </a:rPr>
              <a:t>Distanțarea socială și masca</a:t>
            </a:r>
            <a:endParaRPr lang="en-GB" sz="3400" b="1" dirty="0">
              <a:solidFill>
                <a:schemeClr val="tx1"/>
              </a:solidFill>
              <a:latin typeface="Asap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689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5" name="Google Shape;4955;p50"/>
          <p:cNvSpPr txBox="1">
            <a:spLocks noGrp="1"/>
          </p:cNvSpPr>
          <p:nvPr>
            <p:ph type="title"/>
          </p:nvPr>
        </p:nvSpPr>
        <p:spPr>
          <a:xfrm>
            <a:off x="784250" y="461875"/>
            <a:ext cx="7575600" cy="6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4. Fobia de penetrare- vaccinarea</a:t>
            </a:r>
            <a:endParaRPr dirty="0"/>
          </a:p>
        </p:txBody>
      </p:sp>
      <p:sp>
        <p:nvSpPr>
          <p:cNvPr id="4956" name="Google Shape;4956;p50"/>
          <p:cNvSpPr txBox="1">
            <a:spLocks noGrp="1"/>
          </p:cNvSpPr>
          <p:nvPr>
            <p:ph type="subTitle" idx="1"/>
          </p:nvPr>
        </p:nvSpPr>
        <p:spPr>
          <a:xfrm>
            <a:off x="3622430" y="1321954"/>
            <a:ext cx="5246914" cy="3633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ultim aspect important al pandemiei Covid-19 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 reprezintă vaccinarea; domeniu în care, peste tot în lume, se evidențiază numeroase cazuri ce manifestă reticență, sau chiar ostilitate militantă.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scurta reflexie asupra acestei probleme ne trimite 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nsă, 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napoi la problematica contactului corporal cu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alteeritatea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care poate fi malefic în TOC.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Astfel vom reveni la tema fobiei de atingere, care, mediază atât contaminarea cât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rezonarea interioară...sau, sentimentul străpungerii sale...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2" name="Google Shape;4692;p43"/>
          <p:cNvSpPr txBox="1">
            <a:spLocks noGrp="1"/>
          </p:cNvSpPr>
          <p:nvPr>
            <p:ph type="title"/>
          </p:nvPr>
        </p:nvSpPr>
        <p:spPr>
          <a:xfrm>
            <a:off x="709875" y="246551"/>
            <a:ext cx="77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Fobia de atingere</a:t>
            </a:r>
            <a:endParaRPr dirty="0"/>
          </a:p>
        </p:txBody>
      </p:sp>
      <p:sp>
        <p:nvSpPr>
          <p:cNvPr id="4693" name="Google Shape;4693;p43"/>
          <p:cNvSpPr txBox="1">
            <a:spLocks noGrp="1"/>
          </p:cNvSpPr>
          <p:nvPr>
            <p:ph type="subTitle" idx="1"/>
          </p:nvPr>
        </p:nvSpPr>
        <p:spPr>
          <a:xfrm>
            <a:off x="409169" y="1051773"/>
            <a:ext cx="8320711" cy="3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Încă din  sec. XIX, în psihopatologia clinică s-a descris așa zis-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“delir de atingere” („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délire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toucher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”,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Legrande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Seuile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Observațiile clinice ulterioare au înregistrat la unii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catatoni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autiști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developmentali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 de o parte comportamente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cvasiinvestigatorii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atingere repetitivă a obiectelor, altor persoane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propriului corp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 de altă parte o reacție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hipermetrică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simpla „atingere corporală”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Fenomenologic, se atrage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atenţia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faptului că delimitarea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corporalităţii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susţinută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cerebral de „schema corporală”, se identifică cu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însăşi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delimitarea sinelui personal în raport cu exterioritatea lumii.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 acest context se poate reveni la problematica pe care o ridică în cadrul TOC, obsesia prevalentă a contaminării.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391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2" name="Google Shape;4692;p43"/>
          <p:cNvSpPr txBox="1">
            <a:spLocks noGrp="1"/>
          </p:cNvSpPr>
          <p:nvPr>
            <p:ph type="title"/>
          </p:nvPr>
        </p:nvSpPr>
        <p:spPr>
          <a:xfrm>
            <a:off x="709875" y="246551"/>
            <a:ext cx="77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Fobia de atingere delirantă</a:t>
            </a:r>
            <a:endParaRPr dirty="0"/>
          </a:p>
        </p:txBody>
      </p:sp>
      <p:sp>
        <p:nvSpPr>
          <p:cNvPr id="4693" name="Google Shape;4693;p43"/>
          <p:cNvSpPr txBox="1">
            <a:spLocks noGrp="1"/>
          </p:cNvSpPr>
          <p:nvPr>
            <p:ph type="subTitle" idx="1"/>
          </p:nvPr>
        </p:nvSpPr>
        <p:spPr>
          <a:xfrm>
            <a:off x="409169" y="1051773"/>
            <a:ext cx="8320711" cy="3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Tema obsesivă prevalentă a contaminării, ca afectare necontrolabilă a persoanei de „ceva rău” venit din exterior, poate căpăta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dimensiunin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delirante.</a:t>
            </a: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Caz: O femeie de 37 ani din mediul rural, fiind la cumpărături în oraș, simte în tramvai un contact neplăcut cu o persoană murdară. Ajunsă acasă </a:t>
            </a:r>
            <a:r>
              <a:rPr lang="ro-RO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îşi</a:t>
            </a:r>
            <a:r>
              <a:rPr lang="ro-RO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spală hainele,…dar apoi le aruncă, împreună cu alte haine ce s-au atins de  acestea, resimțindu-le pe toate “contaminate”.. din același motiv nu mai folosește apa din fântână, ..nu mai intră în camera contaminată (în care au stat hainele)…pleacă din casă…apoi din comună…”</a:t>
            </a:r>
            <a:endParaRPr lang="ro-RO" sz="1800" i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Atingerea de către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alţii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poate avea însă nu doar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semnificaţia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unei contaminări exterioare nocive, ci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rezonanţă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psihocorporală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interioară; fapt comentat metaforic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în limbajul curent.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030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2" name="Google Shape;4692;p43"/>
          <p:cNvSpPr txBox="1">
            <a:spLocks noGrp="1"/>
          </p:cNvSpPr>
          <p:nvPr>
            <p:ph type="title"/>
          </p:nvPr>
        </p:nvSpPr>
        <p:spPr>
          <a:xfrm>
            <a:off x="709874" y="0"/>
            <a:ext cx="77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chemeClr val="tx1"/>
                </a:solidFill>
              </a:rPr>
              <a:t>”Atingerea” din perspectivă subiectiv-fenomenologică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693" name="Google Shape;4693;p43"/>
          <p:cNvSpPr txBox="1">
            <a:spLocks noGrp="1"/>
          </p:cNvSpPr>
          <p:nvPr>
            <p:ph type="subTitle" idx="1"/>
          </p:nvPr>
        </p:nvSpPr>
        <p:spPr>
          <a:xfrm>
            <a:off x="409169" y="1051773"/>
            <a:ext cx="8320711" cy="3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Expresia „am fost atins” se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foloseşte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în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viaţa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cotidiană cu sensul metaforic de afectare negativă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psihoafectivă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morală, de către un eveniment sau de o altă persoană.</a:t>
            </a: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 Cele întâmplate ieri m-au atins profund”……..”atitudinea neprincipială a lui X  m-a afectat, m-a atins în mod deosebit”……”vorbele tale ironice mi-au pătruns </a:t>
            </a:r>
            <a:r>
              <a:rPr lang="ro-RO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m-au atins în fundul sufletului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...”.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 cele din urmă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însăşi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expresia „contact” interpersonal derivă de la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simţul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tactil, de la tact, iar </a:t>
            </a:r>
            <a:r>
              <a:rPr lang="ro-RO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 contextul unui contact intim cu o altă persoană, se poate ajunge la o acordare, la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armonizare sufletească reciprocă...</a:t>
            </a:r>
            <a:r>
              <a:rPr lang="ro-RO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astfel încât cei doi să „rezoneze”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împreună, în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acelaşi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ritm sau tact.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 altă perspectivă, într-o confruntare  - ca la duel – celălalt te poate </a:t>
            </a:r>
            <a:r>
              <a:rPr lang="ro-RO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atinge semnificativ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astfel încât,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rana e superficială, atingerea e semnificativă, astfel încât ea poate decide încetarea luptei.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752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2" name="Google Shape;4692;p43"/>
          <p:cNvSpPr txBox="1">
            <a:spLocks noGrp="1"/>
          </p:cNvSpPr>
          <p:nvPr>
            <p:ph type="title"/>
          </p:nvPr>
        </p:nvSpPr>
        <p:spPr>
          <a:xfrm>
            <a:off x="712350" y="445025"/>
            <a:ext cx="77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Psihopatologia și pandemia Covid-19</a:t>
            </a:r>
            <a:endParaRPr dirty="0"/>
          </a:p>
        </p:txBody>
      </p:sp>
      <p:sp>
        <p:nvSpPr>
          <p:cNvPr id="4693" name="Google Shape;4693;p43"/>
          <p:cNvSpPr txBox="1">
            <a:spLocks noGrp="1"/>
          </p:cNvSpPr>
          <p:nvPr>
            <p:ph type="subTitle" idx="1"/>
          </p:nvPr>
        </p:nvSpPr>
        <p:spPr>
          <a:xfrm>
            <a:off x="709875" y="1033759"/>
            <a:ext cx="7719300" cy="3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Pandemia Covid-19, în care transmiterea se face de la om la om pe cale respiratorie – prin picături ce se depun în jur – a impus câteva comportamente generalizate, pe care le practicăm de peste un an: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pălarea mâinilor;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distanțarea socială cu evitarea contactului corporal;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purtarea măștii;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vaccinarea.  </a:t>
            </a: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psihopatologi, aceste comportamente evocă însă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conduite anormale, care se întâlnesc mai ales în patologia anxios-fobică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obsesiv-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compulsivă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613886-E36D-4194-9AC9-4B5B720A841C}"/>
              </a:ext>
            </a:extLst>
          </p:cNvPr>
          <p:cNvSpPr txBox="1"/>
          <p:nvPr/>
        </p:nvSpPr>
        <p:spPr>
          <a:xfrm>
            <a:off x="160321" y="538674"/>
            <a:ext cx="5994171" cy="4342279"/>
          </a:xfrm>
          <a:prstGeom prst="rect">
            <a:avLst/>
          </a:prstGeom>
          <a:solidFill>
            <a:srgbClr val="FFF8EC"/>
          </a:solidFill>
        </p:spPr>
        <p:txBody>
          <a:bodyPr wrap="square" rtlCol="0">
            <a:spAutoFit/>
          </a:bodyPr>
          <a:lstStyle/>
          <a:p>
            <a:pPr marL="2286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Reticenţa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unor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subiecţi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faţă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„străpungerea schemei corporale”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introducerea în corp a unor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substanţe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(posibil nocive), se poate manifesta ca o altă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faţă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fobiei de contaminare, prin: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refuzul manevrelor medicale de explorare endoscopică, 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intervenţiilor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în interiorul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spaţiului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corporal (e.g. la stomatolog), dar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refuzul de utilizare a medicamentelor.</a:t>
            </a: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Motivul ar fi că, interiorul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corporalităţii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este o zonă intimă, care uneori se expune dificil la „penetrarea sau invazia”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exteriorităţii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Reticenţa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faţă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vaccinare se poate plasa deci, la un nivel simetric dar opus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faţă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anxietatea  socială.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829" name="Google Shape;9829;p74"/>
          <p:cNvGrpSpPr/>
          <p:nvPr/>
        </p:nvGrpSpPr>
        <p:grpSpPr>
          <a:xfrm>
            <a:off x="5991500" y="1455059"/>
            <a:ext cx="2437548" cy="3152309"/>
            <a:chOff x="5991500" y="1455059"/>
            <a:chExt cx="2437548" cy="3152309"/>
          </a:xfrm>
        </p:grpSpPr>
        <p:sp>
          <p:nvSpPr>
            <p:cNvPr id="9830" name="Google Shape;9830;p74"/>
            <p:cNvSpPr/>
            <p:nvPr/>
          </p:nvSpPr>
          <p:spPr>
            <a:xfrm>
              <a:off x="5991500" y="4447808"/>
              <a:ext cx="2437548" cy="159560"/>
            </a:xfrm>
            <a:custGeom>
              <a:avLst/>
              <a:gdLst/>
              <a:ahLst/>
              <a:cxnLst/>
              <a:rect l="l" t="t" r="r" b="b"/>
              <a:pathLst>
                <a:path w="117218" h="7673" extrusionOk="0">
                  <a:moveTo>
                    <a:pt x="3436" y="0"/>
                  </a:moveTo>
                  <a:cubicBezTo>
                    <a:pt x="1534" y="0"/>
                    <a:pt x="0" y="1501"/>
                    <a:pt x="0" y="3436"/>
                  </a:cubicBezTo>
                  <a:lnTo>
                    <a:pt x="0" y="4237"/>
                  </a:lnTo>
                  <a:cubicBezTo>
                    <a:pt x="0" y="6138"/>
                    <a:pt x="1534" y="7672"/>
                    <a:pt x="3436" y="7672"/>
                  </a:cubicBezTo>
                  <a:lnTo>
                    <a:pt x="113781" y="7672"/>
                  </a:lnTo>
                  <a:cubicBezTo>
                    <a:pt x="115683" y="7672"/>
                    <a:pt x="117217" y="6138"/>
                    <a:pt x="117217" y="4237"/>
                  </a:cubicBezTo>
                  <a:lnTo>
                    <a:pt x="117217" y="3436"/>
                  </a:lnTo>
                  <a:cubicBezTo>
                    <a:pt x="117217" y="1501"/>
                    <a:pt x="115683" y="0"/>
                    <a:pt x="1137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1" name="Google Shape;9831;p74"/>
            <p:cNvSpPr/>
            <p:nvPr/>
          </p:nvSpPr>
          <p:spPr>
            <a:xfrm>
              <a:off x="7818651" y="4352086"/>
              <a:ext cx="344781" cy="146376"/>
            </a:xfrm>
            <a:custGeom>
              <a:avLst/>
              <a:gdLst/>
              <a:ahLst/>
              <a:cxnLst/>
              <a:rect l="l" t="t" r="r" b="b"/>
              <a:pathLst>
                <a:path w="16580" h="7039" extrusionOk="0">
                  <a:moveTo>
                    <a:pt x="16579" y="0"/>
                  </a:moveTo>
                  <a:lnTo>
                    <a:pt x="8607" y="634"/>
                  </a:lnTo>
                  <a:lnTo>
                    <a:pt x="1" y="6671"/>
                  </a:lnTo>
                  <a:lnTo>
                    <a:pt x="16346" y="7038"/>
                  </a:lnTo>
                  <a:lnTo>
                    <a:pt x="165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2" name="Google Shape;9832;p74"/>
            <p:cNvSpPr/>
            <p:nvPr/>
          </p:nvSpPr>
          <p:spPr>
            <a:xfrm>
              <a:off x="6115650" y="3294209"/>
              <a:ext cx="883746" cy="1085603"/>
            </a:xfrm>
            <a:custGeom>
              <a:avLst/>
              <a:gdLst/>
              <a:ahLst/>
              <a:cxnLst/>
              <a:rect l="l" t="t" r="r" b="b"/>
              <a:pathLst>
                <a:path w="42498" h="52205" extrusionOk="0">
                  <a:moveTo>
                    <a:pt x="12577" y="0"/>
                  </a:moveTo>
                  <a:cubicBezTo>
                    <a:pt x="9641" y="0"/>
                    <a:pt x="6873" y="2736"/>
                    <a:pt x="6873" y="2736"/>
                  </a:cubicBezTo>
                  <a:cubicBezTo>
                    <a:pt x="6873" y="2736"/>
                    <a:pt x="1" y="3970"/>
                    <a:pt x="701" y="15144"/>
                  </a:cubicBezTo>
                  <a:cubicBezTo>
                    <a:pt x="1369" y="26319"/>
                    <a:pt x="5105" y="51270"/>
                    <a:pt x="5105" y="51270"/>
                  </a:cubicBezTo>
                  <a:cubicBezTo>
                    <a:pt x="6546" y="51905"/>
                    <a:pt x="8292" y="52107"/>
                    <a:pt x="9925" y="52107"/>
                  </a:cubicBezTo>
                  <a:cubicBezTo>
                    <a:pt x="12753" y="52107"/>
                    <a:pt x="15245" y="51504"/>
                    <a:pt x="15245" y="51504"/>
                  </a:cubicBezTo>
                  <a:cubicBezTo>
                    <a:pt x="15245" y="51504"/>
                    <a:pt x="15012" y="30189"/>
                    <a:pt x="14545" y="26219"/>
                  </a:cubicBezTo>
                  <a:cubicBezTo>
                    <a:pt x="14078" y="22250"/>
                    <a:pt x="14545" y="14544"/>
                    <a:pt x="14545" y="14544"/>
                  </a:cubicBezTo>
                  <a:lnTo>
                    <a:pt x="26753" y="14778"/>
                  </a:lnTo>
                  <a:cubicBezTo>
                    <a:pt x="26753" y="14778"/>
                    <a:pt x="26520" y="37994"/>
                    <a:pt x="26520" y="40429"/>
                  </a:cubicBezTo>
                  <a:cubicBezTo>
                    <a:pt x="26520" y="42864"/>
                    <a:pt x="27454" y="52204"/>
                    <a:pt x="27454" y="52204"/>
                  </a:cubicBezTo>
                  <a:cubicBezTo>
                    <a:pt x="27454" y="52204"/>
                    <a:pt x="33425" y="51137"/>
                    <a:pt x="34559" y="51037"/>
                  </a:cubicBezTo>
                  <a:cubicBezTo>
                    <a:pt x="34662" y="51033"/>
                    <a:pt x="34764" y="51031"/>
                    <a:pt x="34867" y="51031"/>
                  </a:cubicBezTo>
                  <a:cubicBezTo>
                    <a:pt x="35598" y="51031"/>
                    <a:pt x="36325" y="51136"/>
                    <a:pt x="37027" y="51370"/>
                  </a:cubicBezTo>
                  <a:cubicBezTo>
                    <a:pt x="37027" y="51370"/>
                    <a:pt x="38995" y="29355"/>
                    <a:pt x="38995" y="25752"/>
                  </a:cubicBezTo>
                  <a:cubicBezTo>
                    <a:pt x="38995" y="22149"/>
                    <a:pt x="40163" y="17813"/>
                    <a:pt x="40997" y="15378"/>
                  </a:cubicBezTo>
                  <a:cubicBezTo>
                    <a:pt x="41797" y="12943"/>
                    <a:pt x="41564" y="11542"/>
                    <a:pt x="41330" y="8373"/>
                  </a:cubicBezTo>
                  <a:cubicBezTo>
                    <a:pt x="41097" y="5237"/>
                    <a:pt x="42498" y="2435"/>
                    <a:pt x="39262" y="1635"/>
                  </a:cubicBezTo>
                  <a:cubicBezTo>
                    <a:pt x="38868" y="1534"/>
                    <a:pt x="38379" y="1490"/>
                    <a:pt x="37826" y="1490"/>
                  </a:cubicBezTo>
                  <a:cubicBezTo>
                    <a:pt x="33798" y="1490"/>
                    <a:pt x="26320" y="3836"/>
                    <a:pt x="26320" y="3836"/>
                  </a:cubicBezTo>
                  <a:cubicBezTo>
                    <a:pt x="26320" y="3836"/>
                    <a:pt x="25371" y="4198"/>
                    <a:pt x="24072" y="4198"/>
                  </a:cubicBezTo>
                  <a:cubicBezTo>
                    <a:pt x="23138" y="4198"/>
                    <a:pt x="22023" y="4011"/>
                    <a:pt x="20949" y="3369"/>
                  </a:cubicBezTo>
                  <a:cubicBezTo>
                    <a:pt x="18414" y="1868"/>
                    <a:pt x="15479" y="0"/>
                    <a:pt x="125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3" name="Google Shape;9833;p74"/>
            <p:cNvSpPr/>
            <p:nvPr/>
          </p:nvSpPr>
          <p:spPr>
            <a:xfrm>
              <a:off x="7007744" y="1460112"/>
              <a:ext cx="769290" cy="580077"/>
            </a:xfrm>
            <a:custGeom>
              <a:avLst/>
              <a:gdLst/>
              <a:ahLst/>
              <a:cxnLst/>
              <a:rect l="l" t="t" r="r" b="b"/>
              <a:pathLst>
                <a:path w="36994" h="27895" extrusionOk="0">
                  <a:moveTo>
                    <a:pt x="13623" y="0"/>
                  </a:moveTo>
                  <a:cubicBezTo>
                    <a:pt x="12878" y="0"/>
                    <a:pt x="12138" y="78"/>
                    <a:pt x="11442" y="200"/>
                  </a:cubicBezTo>
                  <a:cubicBezTo>
                    <a:pt x="11208" y="233"/>
                    <a:pt x="11008" y="300"/>
                    <a:pt x="10775" y="333"/>
                  </a:cubicBezTo>
                  <a:cubicBezTo>
                    <a:pt x="9474" y="634"/>
                    <a:pt x="8173" y="1067"/>
                    <a:pt x="6972" y="1634"/>
                  </a:cubicBezTo>
                  <a:cubicBezTo>
                    <a:pt x="6438" y="1834"/>
                    <a:pt x="5904" y="2101"/>
                    <a:pt x="5437" y="2468"/>
                  </a:cubicBezTo>
                  <a:cubicBezTo>
                    <a:pt x="5004" y="2869"/>
                    <a:pt x="4337" y="3069"/>
                    <a:pt x="3836" y="3402"/>
                  </a:cubicBezTo>
                  <a:cubicBezTo>
                    <a:pt x="3336" y="3702"/>
                    <a:pt x="2869" y="4103"/>
                    <a:pt x="2435" y="4503"/>
                  </a:cubicBezTo>
                  <a:cubicBezTo>
                    <a:pt x="2035" y="4870"/>
                    <a:pt x="1668" y="5270"/>
                    <a:pt x="1335" y="5704"/>
                  </a:cubicBezTo>
                  <a:cubicBezTo>
                    <a:pt x="968" y="6138"/>
                    <a:pt x="634" y="6638"/>
                    <a:pt x="367" y="7138"/>
                  </a:cubicBezTo>
                  <a:cubicBezTo>
                    <a:pt x="300" y="7338"/>
                    <a:pt x="267" y="7539"/>
                    <a:pt x="267" y="7739"/>
                  </a:cubicBezTo>
                  <a:cubicBezTo>
                    <a:pt x="234" y="8206"/>
                    <a:pt x="100" y="8639"/>
                    <a:pt x="67" y="9106"/>
                  </a:cubicBezTo>
                  <a:cubicBezTo>
                    <a:pt x="0" y="9807"/>
                    <a:pt x="134" y="10541"/>
                    <a:pt x="434" y="11208"/>
                  </a:cubicBezTo>
                  <a:cubicBezTo>
                    <a:pt x="534" y="11375"/>
                    <a:pt x="667" y="11541"/>
                    <a:pt x="767" y="11708"/>
                  </a:cubicBezTo>
                  <a:cubicBezTo>
                    <a:pt x="934" y="12209"/>
                    <a:pt x="1168" y="12709"/>
                    <a:pt x="1435" y="13176"/>
                  </a:cubicBezTo>
                  <a:cubicBezTo>
                    <a:pt x="2035" y="14077"/>
                    <a:pt x="2869" y="14777"/>
                    <a:pt x="3836" y="15177"/>
                  </a:cubicBezTo>
                  <a:cubicBezTo>
                    <a:pt x="4270" y="15377"/>
                    <a:pt x="4704" y="15511"/>
                    <a:pt x="5171" y="15544"/>
                  </a:cubicBezTo>
                  <a:cubicBezTo>
                    <a:pt x="5452" y="15570"/>
                    <a:pt x="5735" y="15582"/>
                    <a:pt x="6020" y="15582"/>
                  </a:cubicBezTo>
                  <a:cubicBezTo>
                    <a:pt x="6849" y="15582"/>
                    <a:pt x="7687" y="15476"/>
                    <a:pt x="8506" y="15277"/>
                  </a:cubicBezTo>
                  <a:lnTo>
                    <a:pt x="11609" y="14710"/>
                  </a:lnTo>
                  <a:cubicBezTo>
                    <a:pt x="11988" y="14641"/>
                    <a:pt x="12384" y="14573"/>
                    <a:pt x="12762" y="14573"/>
                  </a:cubicBezTo>
                  <a:cubicBezTo>
                    <a:pt x="13116" y="14573"/>
                    <a:pt x="13453" y="14633"/>
                    <a:pt x="13743" y="14810"/>
                  </a:cubicBezTo>
                  <a:cubicBezTo>
                    <a:pt x="14377" y="15211"/>
                    <a:pt x="14644" y="15978"/>
                    <a:pt x="15011" y="16645"/>
                  </a:cubicBezTo>
                  <a:cubicBezTo>
                    <a:pt x="15411" y="17312"/>
                    <a:pt x="15845" y="17946"/>
                    <a:pt x="16345" y="18513"/>
                  </a:cubicBezTo>
                  <a:cubicBezTo>
                    <a:pt x="16912" y="19347"/>
                    <a:pt x="17680" y="19981"/>
                    <a:pt x="18614" y="20348"/>
                  </a:cubicBezTo>
                  <a:cubicBezTo>
                    <a:pt x="19581" y="20715"/>
                    <a:pt x="20782" y="20681"/>
                    <a:pt x="21649" y="21315"/>
                  </a:cubicBezTo>
                  <a:cubicBezTo>
                    <a:pt x="21983" y="21582"/>
                    <a:pt x="22249" y="21915"/>
                    <a:pt x="22416" y="22316"/>
                  </a:cubicBezTo>
                  <a:cubicBezTo>
                    <a:pt x="22616" y="22516"/>
                    <a:pt x="22817" y="22716"/>
                    <a:pt x="23017" y="22916"/>
                  </a:cubicBezTo>
                  <a:cubicBezTo>
                    <a:pt x="23384" y="23316"/>
                    <a:pt x="23717" y="23817"/>
                    <a:pt x="23951" y="24317"/>
                  </a:cubicBezTo>
                  <a:cubicBezTo>
                    <a:pt x="24151" y="24784"/>
                    <a:pt x="24251" y="25318"/>
                    <a:pt x="24484" y="25785"/>
                  </a:cubicBezTo>
                  <a:cubicBezTo>
                    <a:pt x="25018" y="26786"/>
                    <a:pt x="26019" y="27486"/>
                    <a:pt x="27153" y="27720"/>
                  </a:cubicBezTo>
                  <a:cubicBezTo>
                    <a:pt x="27733" y="27830"/>
                    <a:pt x="28336" y="27895"/>
                    <a:pt x="28944" y="27895"/>
                  </a:cubicBezTo>
                  <a:cubicBezTo>
                    <a:pt x="29069" y="27895"/>
                    <a:pt x="29195" y="27892"/>
                    <a:pt x="29321" y="27886"/>
                  </a:cubicBezTo>
                  <a:cubicBezTo>
                    <a:pt x="29400" y="27891"/>
                    <a:pt x="29480" y="27893"/>
                    <a:pt x="29560" y="27893"/>
                  </a:cubicBezTo>
                  <a:cubicBezTo>
                    <a:pt x="30121" y="27893"/>
                    <a:pt x="30701" y="27791"/>
                    <a:pt x="31256" y="27586"/>
                  </a:cubicBezTo>
                  <a:cubicBezTo>
                    <a:pt x="31756" y="27386"/>
                    <a:pt x="32257" y="27253"/>
                    <a:pt x="32757" y="27119"/>
                  </a:cubicBezTo>
                  <a:cubicBezTo>
                    <a:pt x="34125" y="26719"/>
                    <a:pt x="35459" y="25952"/>
                    <a:pt x="36159" y="24651"/>
                  </a:cubicBezTo>
                  <a:cubicBezTo>
                    <a:pt x="36593" y="23717"/>
                    <a:pt x="36827" y="22683"/>
                    <a:pt x="36860" y="21649"/>
                  </a:cubicBezTo>
                  <a:cubicBezTo>
                    <a:pt x="36960" y="20181"/>
                    <a:pt x="36993" y="18680"/>
                    <a:pt x="36393" y="17346"/>
                  </a:cubicBezTo>
                  <a:cubicBezTo>
                    <a:pt x="35626" y="15644"/>
                    <a:pt x="33991" y="14610"/>
                    <a:pt x="32323" y="13876"/>
                  </a:cubicBezTo>
                  <a:cubicBezTo>
                    <a:pt x="31823" y="13643"/>
                    <a:pt x="31323" y="13443"/>
                    <a:pt x="30789" y="13343"/>
                  </a:cubicBezTo>
                  <a:cubicBezTo>
                    <a:pt x="30289" y="13176"/>
                    <a:pt x="29788" y="13009"/>
                    <a:pt x="29321" y="12776"/>
                  </a:cubicBezTo>
                  <a:cubicBezTo>
                    <a:pt x="28154" y="12442"/>
                    <a:pt x="26919" y="12342"/>
                    <a:pt x="25852" y="11742"/>
                  </a:cubicBezTo>
                  <a:cubicBezTo>
                    <a:pt x="23584" y="10541"/>
                    <a:pt x="22950" y="7672"/>
                    <a:pt x="21749" y="5404"/>
                  </a:cubicBezTo>
                  <a:cubicBezTo>
                    <a:pt x="21549" y="5037"/>
                    <a:pt x="21315" y="4703"/>
                    <a:pt x="21082" y="4336"/>
                  </a:cubicBezTo>
                  <a:cubicBezTo>
                    <a:pt x="20415" y="3402"/>
                    <a:pt x="19648" y="2568"/>
                    <a:pt x="18747" y="1834"/>
                  </a:cubicBezTo>
                  <a:cubicBezTo>
                    <a:pt x="18280" y="1501"/>
                    <a:pt x="17813" y="1167"/>
                    <a:pt x="17313" y="867"/>
                  </a:cubicBezTo>
                  <a:cubicBezTo>
                    <a:pt x="16213" y="233"/>
                    <a:pt x="14912" y="0"/>
                    <a:pt x="13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4" name="Google Shape;9834;p74"/>
            <p:cNvSpPr/>
            <p:nvPr/>
          </p:nvSpPr>
          <p:spPr>
            <a:xfrm>
              <a:off x="6323170" y="1885114"/>
              <a:ext cx="500057" cy="348462"/>
            </a:xfrm>
            <a:custGeom>
              <a:avLst/>
              <a:gdLst/>
              <a:ahLst/>
              <a:cxnLst/>
              <a:rect l="l" t="t" r="r" b="b"/>
              <a:pathLst>
                <a:path w="24047" h="16757" extrusionOk="0">
                  <a:moveTo>
                    <a:pt x="13086" y="1"/>
                  </a:moveTo>
                  <a:cubicBezTo>
                    <a:pt x="10280" y="1"/>
                    <a:pt x="4042" y="1875"/>
                    <a:pt x="4132" y="4447"/>
                  </a:cubicBezTo>
                  <a:cubicBezTo>
                    <a:pt x="4104" y="4447"/>
                    <a:pt x="4076" y="4447"/>
                    <a:pt x="4048" y="4447"/>
                  </a:cubicBezTo>
                  <a:cubicBezTo>
                    <a:pt x="193" y="4447"/>
                    <a:pt x="0" y="9030"/>
                    <a:pt x="630" y="10752"/>
                  </a:cubicBezTo>
                  <a:cubicBezTo>
                    <a:pt x="1230" y="12486"/>
                    <a:pt x="1263" y="15555"/>
                    <a:pt x="1263" y="15555"/>
                  </a:cubicBezTo>
                  <a:cubicBezTo>
                    <a:pt x="1547" y="15422"/>
                    <a:pt x="1823" y="15366"/>
                    <a:pt x="2086" y="15366"/>
                  </a:cubicBezTo>
                  <a:cubicBezTo>
                    <a:pt x="3403" y="15366"/>
                    <a:pt x="4399" y="16756"/>
                    <a:pt x="4399" y="16756"/>
                  </a:cubicBezTo>
                  <a:cubicBezTo>
                    <a:pt x="4566" y="15288"/>
                    <a:pt x="4833" y="13854"/>
                    <a:pt x="5199" y="12420"/>
                  </a:cubicBezTo>
                  <a:cubicBezTo>
                    <a:pt x="5466" y="11352"/>
                    <a:pt x="6033" y="10385"/>
                    <a:pt x="6834" y="9618"/>
                  </a:cubicBezTo>
                  <a:cubicBezTo>
                    <a:pt x="6834" y="9618"/>
                    <a:pt x="7835" y="11621"/>
                    <a:pt x="12128" y="11621"/>
                  </a:cubicBezTo>
                  <a:cubicBezTo>
                    <a:pt x="12197" y="11621"/>
                    <a:pt x="12267" y="11620"/>
                    <a:pt x="12338" y="11619"/>
                  </a:cubicBezTo>
                  <a:cubicBezTo>
                    <a:pt x="16774" y="11552"/>
                    <a:pt x="19243" y="9017"/>
                    <a:pt x="19243" y="9017"/>
                  </a:cubicBezTo>
                  <a:cubicBezTo>
                    <a:pt x="20410" y="10652"/>
                    <a:pt x="21044" y="12653"/>
                    <a:pt x="20977" y="14688"/>
                  </a:cubicBezTo>
                  <a:cubicBezTo>
                    <a:pt x="23079" y="11452"/>
                    <a:pt x="21778" y="7583"/>
                    <a:pt x="20644" y="6982"/>
                  </a:cubicBezTo>
                  <a:cubicBezTo>
                    <a:pt x="24046" y="1912"/>
                    <a:pt x="16007" y="611"/>
                    <a:pt x="13906" y="77"/>
                  </a:cubicBezTo>
                  <a:cubicBezTo>
                    <a:pt x="13688" y="26"/>
                    <a:pt x="13410" y="1"/>
                    <a:pt x="13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5" name="Google Shape;9835;p74"/>
            <p:cNvSpPr/>
            <p:nvPr/>
          </p:nvSpPr>
          <p:spPr>
            <a:xfrm>
              <a:off x="7263718" y="2406982"/>
              <a:ext cx="268463" cy="244882"/>
            </a:xfrm>
            <a:custGeom>
              <a:avLst/>
              <a:gdLst/>
              <a:ahLst/>
              <a:cxnLst/>
              <a:rect l="l" t="t" r="r" b="b"/>
              <a:pathLst>
                <a:path w="12910" h="11776" extrusionOk="0">
                  <a:moveTo>
                    <a:pt x="11742" y="0"/>
                  </a:moveTo>
                  <a:cubicBezTo>
                    <a:pt x="11742" y="0"/>
                    <a:pt x="3836" y="2235"/>
                    <a:pt x="0" y="4337"/>
                  </a:cubicBezTo>
                  <a:cubicBezTo>
                    <a:pt x="124" y="4325"/>
                    <a:pt x="246" y="4319"/>
                    <a:pt x="366" y="4319"/>
                  </a:cubicBezTo>
                  <a:cubicBezTo>
                    <a:pt x="3972" y="4319"/>
                    <a:pt x="5932" y="9516"/>
                    <a:pt x="2769" y="11775"/>
                  </a:cubicBezTo>
                  <a:cubicBezTo>
                    <a:pt x="5437" y="11409"/>
                    <a:pt x="12909" y="4570"/>
                    <a:pt x="12909" y="4570"/>
                  </a:cubicBezTo>
                  <a:lnTo>
                    <a:pt x="117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6" name="Google Shape;9836;p74"/>
            <p:cNvSpPr/>
            <p:nvPr/>
          </p:nvSpPr>
          <p:spPr>
            <a:xfrm>
              <a:off x="7908135" y="3330269"/>
              <a:ext cx="384312" cy="1037047"/>
            </a:xfrm>
            <a:custGeom>
              <a:avLst/>
              <a:gdLst/>
              <a:ahLst/>
              <a:cxnLst/>
              <a:rect l="l" t="t" r="r" b="b"/>
              <a:pathLst>
                <a:path w="18481" h="49870" extrusionOk="0">
                  <a:moveTo>
                    <a:pt x="18180" y="1"/>
                  </a:moveTo>
                  <a:cubicBezTo>
                    <a:pt x="17814" y="234"/>
                    <a:pt x="3837" y="1769"/>
                    <a:pt x="1" y="3970"/>
                  </a:cubicBezTo>
                  <a:cubicBezTo>
                    <a:pt x="1" y="3970"/>
                    <a:pt x="1168" y="30790"/>
                    <a:pt x="1869" y="36260"/>
                  </a:cubicBezTo>
                  <a:cubicBezTo>
                    <a:pt x="2569" y="41697"/>
                    <a:pt x="3503" y="49169"/>
                    <a:pt x="3503" y="49169"/>
                  </a:cubicBezTo>
                  <a:lnTo>
                    <a:pt x="12343" y="48936"/>
                  </a:lnTo>
                  <a:lnTo>
                    <a:pt x="12343" y="49870"/>
                  </a:lnTo>
                  <a:lnTo>
                    <a:pt x="13210" y="49803"/>
                  </a:lnTo>
                  <a:lnTo>
                    <a:pt x="15845" y="49636"/>
                  </a:lnTo>
                  <a:cubicBezTo>
                    <a:pt x="15845" y="49636"/>
                    <a:pt x="17013" y="35093"/>
                    <a:pt x="17580" y="28788"/>
                  </a:cubicBezTo>
                  <a:cubicBezTo>
                    <a:pt x="18147" y="22750"/>
                    <a:pt x="18481" y="1569"/>
                    <a:pt x="18214" y="101"/>
                  </a:cubicBezTo>
                  <a:cubicBezTo>
                    <a:pt x="18180" y="1"/>
                    <a:pt x="18180" y="1"/>
                    <a:pt x="18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7" name="Google Shape;9837;p74"/>
            <p:cNvSpPr/>
            <p:nvPr/>
          </p:nvSpPr>
          <p:spPr>
            <a:xfrm>
              <a:off x="8182846" y="3331662"/>
              <a:ext cx="109610" cy="1034281"/>
            </a:xfrm>
            <a:custGeom>
              <a:avLst/>
              <a:gdLst/>
              <a:ahLst/>
              <a:cxnLst/>
              <a:rect l="l" t="t" r="r" b="b"/>
              <a:pathLst>
                <a:path w="5271" h="49737" extrusionOk="0">
                  <a:moveTo>
                    <a:pt x="4970" y="1"/>
                  </a:moveTo>
                  <a:lnTo>
                    <a:pt x="3736" y="167"/>
                  </a:lnTo>
                  <a:lnTo>
                    <a:pt x="2869" y="12409"/>
                  </a:lnTo>
                  <a:lnTo>
                    <a:pt x="0" y="49736"/>
                  </a:lnTo>
                  <a:lnTo>
                    <a:pt x="2635" y="49569"/>
                  </a:lnTo>
                  <a:cubicBezTo>
                    <a:pt x="2635" y="49569"/>
                    <a:pt x="3803" y="35026"/>
                    <a:pt x="4370" y="28721"/>
                  </a:cubicBezTo>
                  <a:cubicBezTo>
                    <a:pt x="4937" y="22683"/>
                    <a:pt x="5271" y="1502"/>
                    <a:pt x="49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8" name="Google Shape;9838;p74"/>
            <p:cNvSpPr/>
            <p:nvPr/>
          </p:nvSpPr>
          <p:spPr>
            <a:xfrm>
              <a:off x="7439213" y="1954010"/>
              <a:ext cx="142217" cy="518170"/>
            </a:xfrm>
            <a:custGeom>
              <a:avLst/>
              <a:gdLst/>
              <a:ahLst/>
              <a:cxnLst/>
              <a:rect l="l" t="t" r="r" b="b"/>
              <a:pathLst>
                <a:path w="6839" h="24918" extrusionOk="0">
                  <a:moveTo>
                    <a:pt x="2836" y="0"/>
                  </a:moveTo>
                  <a:cubicBezTo>
                    <a:pt x="1301" y="1468"/>
                    <a:pt x="134" y="5271"/>
                    <a:pt x="0" y="8940"/>
                  </a:cubicBezTo>
                  <a:cubicBezTo>
                    <a:pt x="1268" y="14677"/>
                    <a:pt x="4237" y="19814"/>
                    <a:pt x="6672" y="24918"/>
                  </a:cubicBezTo>
                  <a:lnTo>
                    <a:pt x="6839" y="24818"/>
                  </a:lnTo>
                  <a:cubicBezTo>
                    <a:pt x="6839" y="24818"/>
                    <a:pt x="5771" y="21849"/>
                    <a:pt x="4203" y="15745"/>
                  </a:cubicBezTo>
                  <a:cubicBezTo>
                    <a:pt x="2636" y="9607"/>
                    <a:pt x="3136" y="9807"/>
                    <a:pt x="5071" y="4036"/>
                  </a:cubicBezTo>
                  <a:cubicBezTo>
                    <a:pt x="5071" y="4036"/>
                    <a:pt x="3503" y="2802"/>
                    <a:pt x="2836" y="0"/>
                  </a:cubicBezTo>
                  <a:close/>
                </a:path>
              </a:pathLst>
            </a:custGeom>
            <a:solidFill>
              <a:srgbClr val="DD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9" name="Google Shape;9839;p74"/>
            <p:cNvSpPr/>
            <p:nvPr/>
          </p:nvSpPr>
          <p:spPr>
            <a:xfrm>
              <a:off x="7648002" y="2118400"/>
              <a:ext cx="550111" cy="1275669"/>
            </a:xfrm>
            <a:custGeom>
              <a:avLst/>
              <a:gdLst/>
              <a:ahLst/>
              <a:cxnLst/>
              <a:rect l="l" t="t" r="r" b="b"/>
              <a:pathLst>
                <a:path w="26454" h="61345" extrusionOk="0">
                  <a:moveTo>
                    <a:pt x="4638" y="1"/>
                  </a:moveTo>
                  <a:cubicBezTo>
                    <a:pt x="4638" y="2"/>
                    <a:pt x="6906" y="16046"/>
                    <a:pt x="6005" y="20782"/>
                  </a:cubicBezTo>
                  <a:cubicBezTo>
                    <a:pt x="5138" y="25486"/>
                    <a:pt x="1" y="28121"/>
                    <a:pt x="1" y="28121"/>
                  </a:cubicBezTo>
                  <a:lnTo>
                    <a:pt x="1469" y="31790"/>
                  </a:lnTo>
                  <a:cubicBezTo>
                    <a:pt x="3036" y="30890"/>
                    <a:pt x="5305" y="28821"/>
                    <a:pt x="5305" y="28821"/>
                  </a:cubicBezTo>
                  <a:cubicBezTo>
                    <a:pt x="5305" y="28821"/>
                    <a:pt x="16146" y="51371"/>
                    <a:pt x="14945" y="61345"/>
                  </a:cubicBezTo>
                  <a:cubicBezTo>
                    <a:pt x="18414" y="60277"/>
                    <a:pt x="26453" y="58543"/>
                    <a:pt x="26453" y="58543"/>
                  </a:cubicBezTo>
                  <a:cubicBezTo>
                    <a:pt x="26453" y="58543"/>
                    <a:pt x="25619" y="46134"/>
                    <a:pt x="22617" y="34059"/>
                  </a:cubicBezTo>
                  <a:cubicBezTo>
                    <a:pt x="19648" y="22017"/>
                    <a:pt x="11609" y="12910"/>
                    <a:pt x="46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0" name="Google Shape;9840;p74"/>
            <p:cNvSpPr/>
            <p:nvPr/>
          </p:nvSpPr>
          <p:spPr>
            <a:xfrm>
              <a:off x="7904683" y="3335135"/>
              <a:ext cx="355865" cy="1025256"/>
            </a:xfrm>
            <a:custGeom>
              <a:avLst/>
              <a:gdLst/>
              <a:ahLst/>
              <a:cxnLst/>
              <a:rect l="l" t="t" r="r" b="b"/>
              <a:pathLst>
                <a:path w="17113" h="49303" extrusionOk="0">
                  <a:moveTo>
                    <a:pt x="17112" y="0"/>
                  </a:moveTo>
                  <a:lnTo>
                    <a:pt x="0" y="3169"/>
                  </a:lnTo>
                  <a:lnTo>
                    <a:pt x="334" y="5771"/>
                  </a:lnTo>
                  <a:lnTo>
                    <a:pt x="6271" y="8740"/>
                  </a:lnTo>
                  <a:lnTo>
                    <a:pt x="9073" y="49302"/>
                  </a:lnTo>
                  <a:lnTo>
                    <a:pt x="12509" y="48702"/>
                  </a:lnTo>
                  <a:lnTo>
                    <a:pt x="171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1" name="Google Shape;9841;p74"/>
            <p:cNvSpPr/>
            <p:nvPr/>
          </p:nvSpPr>
          <p:spPr>
            <a:xfrm>
              <a:off x="7177000" y="2118400"/>
              <a:ext cx="603512" cy="763759"/>
            </a:xfrm>
            <a:custGeom>
              <a:avLst/>
              <a:gdLst/>
              <a:ahLst/>
              <a:cxnLst/>
              <a:rect l="l" t="t" r="r" b="b"/>
              <a:pathLst>
                <a:path w="29022" h="36728" extrusionOk="0">
                  <a:moveTo>
                    <a:pt x="27287" y="1"/>
                  </a:moveTo>
                  <a:lnTo>
                    <a:pt x="27287" y="1"/>
                  </a:lnTo>
                  <a:cubicBezTo>
                    <a:pt x="27453" y="15545"/>
                    <a:pt x="28154" y="20249"/>
                    <a:pt x="22717" y="23584"/>
                  </a:cubicBezTo>
                  <a:cubicBezTo>
                    <a:pt x="17313" y="26887"/>
                    <a:pt x="0" y="34626"/>
                    <a:pt x="0" y="34626"/>
                  </a:cubicBezTo>
                  <a:lnTo>
                    <a:pt x="1135" y="36727"/>
                  </a:lnTo>
                  <a:cubicBezTo>
                    <a:pt x="1135" y="36727"/>
                    <a:pt x="15478" y="32324"/>
                    <a:pt x="22683" y="28088"/>
                  </a:cubicBezTo>
                  <a:cubicBezTo>
                    <a:pt x="26553" y="25853"/>
                    <a:pt x="29021" y="23551"/>
                    <a:pt x="29021" y="16746"/>
                  </a:cubicBezTo>
                  <a:cubicBezTo>
                    <a:pt x="29021" y="9941"/>
                    <a:pt x="28521" y="2603"/>
                    <a:pt x="27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2" name="Google Shape;9842;p74"/>
            <p:cNvSpPr/>
            <p:nvPr/>
          </p:nvSpPr>
          <p:spPr>
            <a:xfrm>
              <a:off x="7344863" y="2463172"/>
              <a:ext cx="187321" cy="178296"/>
            </a:xfrm>
            <a:custGeom>
              <a:avLst/>
              <a:gdLst/>
              <a:ahLst/>
              <a:cxnLst/>
              <a:rect l="l" t="t" r="r" b="b"/>
              <a:pathLst>
                <a:path w="9008" h="8574" extrusionOk="0">
                  <a:moveTo>
                    <a:pt x="8740" y="0"/>
                  </a:moveTo>
                  <a:lnTo>
                    <a:pt x="168" y="4370"/>
                  </a:lnTo>
                  <a:cubicBezTo>
                    <a:pt x="168" y="4370"/>
                    <a:pt x="868" y="5938"/>
                    <a:pt x="1" y="8573"/>
                  </a:cubicBezTo>
                  <a:cubicBezTo>
                    <a:pt x="3303" y="7339"/>
                    <a:pt x="9007" y="1868"/>
                    <a:pt x="9007" y="1868"/>
                  </a:cubicBezTo>
                  <a:lnTo>
                    <a:pt x="8740" y="0"/>
                  </a:lnTo>
                  <a:close/>
                </a:path>
              </a:pathLst>
            </a:custGeom>
            <a:solidFill>
              <a:srgbClr val="DD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3" name="Google Shape;9843;p74"/>
            <p:cNvSpPr/>
            <p:nvPr/>
          </p:nvSpPr>
          <p:spPr>
            <a:xfrm>
              <a:off x="6893971" y="2781304"/>
              <a:ext cx="285120" cy="170269"/>
            </a:xfrm>
            <a:custGeom>
              <a:avLst/>
              <a:gdLst/>
              <a:ahLst/>
              <a:cxnLst/>
              <a:rect l="l" t="t" r="r" b="b"/>
              <a:pathLst>
                <a:path w="13711" h="8188" extrusionOk="0">
                  <a:moveTo>
                    <a:pt x="10130" y="1"/>
                  </a:moveTo>
                  <a:cubicBezTo>
                    <a:pt x="8958" y="1"/>
                    <a:pt x="7790" y="75"/>
                    <a:pt x="6639" y="213"/>
                  </a:cubicBezTo>
                  <a:lnTo>
                    <a:pt x="2803" y="847"/>
                  </a:lnTo>
                  <a:cubicBezTo>
                    <a:pt x="2269" y="914"/>
                    <a:pt x="1735" y="1014"/>
                    <a:pt x="1235" y="1181"/>
                  </a:cubicBezTo>
                  <a:cubicBezTo>
                    <a:pt x="868" y="1381"/>
                    <a:pt x="1468" y="1815"/>
                    <a:pt x="2536" y="2315"/>
                  </a:cubicBezTo>
                  <a:cubicBezTo>
                    <a:pt x="2881" y="2493"/>
                    <a:pt x="3107" y="2552"/>
                    <a:pt x="3314" y="2552"/>
                  </a:cubicBezTo>
                  <a:cubicBezTo>
                    <a:pt x="3729" y="2552"/>
                    <a:pt x="4070" y="2315"/>
                    <a:pt x="5138" y="2315"/>
                  </a:cubicBezTo>
                  <a:cubicBezTo>
                    <a:pt x="6772" y="2315"/>
                    <a:pt x="6172" y="2949"/>
                    <a:pt x="6105" y="3382"/>
                  </a:cubicBezTo>
                  <a:cubicBezTo>
                    <a:pt x="6072" y="3816"/>
                    <a:pt x="5505" y="3883"/>
                    <a:pt x="4104" y="4350"/>
                  </a:cubicBezTo>
                  <a:cubicBezTo>
                    <a:pt x="3699" y="4475"/>
                    <a:pt x="3355" y="4520"/>
                    <a:pt x="3072" y="4520"/>
                  </a:cubicBezTo>
                  <a:cubicBezTo>
                    <a:pt x="2373" y="4520"/>
                    <a:pt x="2035" y="4250"/>
                    <a:pt x="2035" y="4250"/>
                  </a:cubicBezTo>
                  <a:cubicBezTo>
                    <a:pt x="2035" y="4250"/>
                    <a:pt x="1873" y="3783"/>
                    <a:pt x="964" y="3783"/>
                  </a:cubicBezTo>
                  <a:cubicBezTo>
                    <a:pt x="707" y="3783"/>
                    <a:pt x="390" y="3821"/>
                    <a:pt x="1" y="3916"/>
                  </a:cubicBezTo>
                  <a:cubicBezTo>
                    <a:pt x="232" y="5795"/>
                    <a:pt x="2242" y="5920"/>
                    <a:pt x="2774" y="5920"/>
                  </a:cubicBezTo>
                  <a:cubicBezTo>
                    <a:pt x="2856" y="5920"/>
                    <a:pt x="2903" y="5918"/>
                    <a:pt x="2903" y="5918"/>
                  </a:cubicBezTo>
                  <a:lnTo>
                    <a:pt x="2903" y="5918"/>
                  </a:lnTo>
                  <a:lnTo>
                    <a:pt x="1235" y="6785"/>
                  </a:lnTo>
                  <a:cubicBezTo>
                    <a:pt x="2002" y="7052"/>
                    <a:pt x="4270" y="7118"/>
                    <a:pt x="4270" y="7118"/>
                  </a:cubicBezTo>
                  <a:cubicBezTo>
                    <a:pt x="4270" y="7118"/>
                    <a:pt x="4037" y="7218"/>
                    <a:pt x="3670" y="8186"/>
                  </a:cubicBezTo>
                  <a:cubicBezTo>
                    <a:pt x="3724" y="8187"/>
                    <a:pt x="3777" y="8188"/>
                    <a:pt x="3831" y="8188"/>
                  </a:cubicBezTo>
                  <a:cubicBezTo>
                    <a:pt x="8431" y="8188"/>
                    <a:pt x="13710" y="4016"/>
                    <a:pt x="13710" y="4016"/>
                  </a:cubicBezTo>
                  <a:lnTo>
                    <a:pt x="11709" y="47"/>
                  </a:lnTo>
                  <a:cubicBezTo>
                    <a:pt x="11182" y="16"/>
                    <a:pt x="10656" y="1"/>
                    <a:pt x="10130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4" name="Google Shape;9844;p74"/>
            <p:cNvSpPr/>
            <p:nvPr/>
          </p:nvSpPr>
          <p:spPr>
            <a:xfrm>
              <a:off x="6983454" y="2510336"/>
              <a:ext cx="359338" cy="174782"/>
            </a:xfrm>
            <a:custGeom>
              <a:avLst/>
              <a:gdLst/>
              <a:ahLst/>
              <a:cxnLst/>
              <a:rect l="l" t="t" r="r" b="b"/>
              <a:pathLst>
                <a:path w="17280" h="8405" extrusionOk="0">
                  <a:moveTo>
                    <a:pt x="15845" y="1"/>
                  </a:moveTo>
                  <a:lnTo>
                    <a:pt x="12510" y="1135"/>
                  </a:lnTo>
                  <a:cubicBezTo>
                    <a:pt x="11409" y="801"/>
                    <a:pt x="10308" y="601"/>
                    <a:pt x="9174" y="534"/>
                  </a:cubicBezTo>
                  <a:cubicBezTo>
                    <a:pt x="7942" y="534"/>
                    <a:pt x="5716" y="1046"/>
                    <a:pt x="4331" y="1046"/>
                  </a:cubicBezTo>
                  <a:cubicBezTo>
                    <a:pt x="4216" y="1046"/>
                    <a:pt x="4106" y="1042"/>
                    <a:pt x="4004" y="1035"/>
                  </a:cubicBezTo>
                  <a:cubicBezTo>
                    <a:pt x="3961" y="1032"/>
                    <a:pt x="3920" y="1031"/>
                    <a:pt x="3882" y="1031"/>
                  </a:cubicBezTo>
                  <a:cubicBezTo>
                    <a:pt x="2760" y="1031"/>
                    <a:pt x="3596" y="1950"/>
                    <a:pt x="4371" y="2369"/>
                  </a:cubicBezTo>
                  <a:cubicBezTo>
                    <a:pt x="5138" y="2803"/>
                    <a:pt x="5838" y="3136"/>
                    <a:pt x="5505" y="3770"/>
                  </a:cubicBezTo>
                  <a:cubicBezTo>
                    <a:pt x="5138" y="4404"/>
                    <a:pt x="4637" y="4937"/>
                    <a:pt x="4004" y="5338"/>
                  </a:cubicBezTo>
                  <a:cubicBezTo>
                    <a:pt x="3931" y="5374"/>
                    <a:pt x="3851" y="5389"/>
                    <a:pt x="3767" y="5389"/>
                  </a:cubicBezTo>
                  <a:cubicBezTo>
                    <a:pt x="3305" y="5389"/>
                    <a:pt x="2707" y="4930"/>
                    <a:pt x="2439" y="4930"/>
                  </a:cubicBezTo>
                  <a:cubicBezTo>
                    <a:pt x="2395" y="4930"/>
                    <a:pt x="2360" y="4943"/>
                    <a:pt x="2336" y="4971"/>
                  </a:cubicBezTo>
                  <a:cubicBezTo>
                    <a:pt x="2319" y="4991"/>
                    <a:pt x="2311" y="5000"/>
                    <a:pt x="2311" y="5000"/>
                  </a:cubicBezTo>
                  <a:cubicBezTo>
                    <a:pt x="2308" y="5000"/>
                    <a:pt x="3203" y="3937"/>
                    <a:pt x="3203" y="3937"/>
                  </a:cubicBezTo>
                  <a:lnTo>
                    <a:pt x="2436" y="3103"/>
                  </a:lnTo>
                  <a:lnTo>
                    <a:pt x="1402" y="3136"/>
                  </a:lnTo>
                  <a:cubicBezTo>
                    <a:pt x="334" y="3170"/>
                    <a:pt x="1202" y="4370"/>
                    <a:pt x="1202" y="4370"/>
                  </a:cubicBezTo>
                  <a:lnTo>
                    <a:pt x="1" y="4104"/>
                  </a:lnTo>
                  <a:lnTo>
                    <a:pt x="1" y="4104"/>
                  </a:lnTo>
                  <a:cubicBezTo>
                    <a:pt x="134" y="4804"/>
                    <a:pt x="501" y="5438"/>
                    <a:pt x="1035" y="5938"/>
                  </a:cubicBezTo>
                  <a:cubicBezTo>
                    <a:pt x="1835" y="6539"/>
                    <a:pt x="3303" y="6639"/>
                    <a:pt x="3303" y="6639"/>
                  </a:cubicBezTo>
                  <a:cubicBezTo>
                    <a:pt x="3370" y="7106"/>
                    <a:pt x="3570" y="7539"/>
                    <a:pt x="3837" y="7940"/>
                  </a:cubicBezTo>
                  <a:cubicBezTo>
                    <a:pt x="3972" y="8137"/>
                    <a:pt x="4191" y="8205"/>
                    <a:pt x="4429" y="8205"/>
                  </a:cubicBezTo>
                  <a:cubicBezTo>
                    <a:pt x="4955" y="8205"/>
                    <a:pt x="5571" y="7873"/>
                    <a:pt x="5571" y="7873"/>
                  </a:cubicBezTo>
                  <a:cubicBezTo>
                    <a:pt x="6072" y="8106"/>
                    <a:pt x="6605" y="8307"/>
                    <a:pt x="7139" y="8373"/>
                  </a:cubicBezTo>
                  <a:cubicBezTo>
                    <a:pt x="7243" y="8395"/>
                    <a:pt x="7327" y="8405"/>
                    <a:pt x="7399" y="8405"/>
                  </a:cubicBezTo>
                  <a:cubicBezTo>
                    <a:pt x="7999" y="8405"/>
                    <a:pt x="7723" y="7709"/>
                    <a:pt x="10375" y="7172"/>
                  </a:cubicBezTo>
                  <a:cubicBezTo>
                    <a:pt x="13344" y="6539"/>
                    <a:pt x="14144" y="4470"/>
                    <a:pt x="14144" y="4470"/>
                  </a:cubicBezTo>
                  <a:lnTo>
                    <a:pt x="17280" y="3069"/>
                  </a:lnTo>
                  <a:cubicBezTo>
                    <a:pt x="16980" y="1969"/>
                    <a:pt x="16479" y="935"/>
                    <a:pt x="15845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5" name="Google Shape;9845;p74"/>
            <p:cNvSpPr/>
            <p:nvPr/>
          </p:nvSpPr>
          <p:spPr>
            <a:xfrm>
              <a:off x="7364993" y="1885322"/>
              <a:ext cx="126953" cy="141531"/>
            </a:xfrm>
            <a:custGeom>
              <a:avLst/>
              <a:gdLst/>
              <a:ahLst/>
              <a:cxnLst/>
              <a:rect l="l" t="t" r="r" b="b"/>
              <a:pathLst>
                <a:path w="6105" h="6806" extrusionOk="0">
                  <a:moveTo>
                    <a:pt x="2168" y="1"/>
                  </a:moveTo>
                  <a:cubicBezTo>
                    <a:pt x="767" y="2603"/>
                    <a:pt x="0" y="3403"/>
                    <a:pt x="0" y="3403"/>
                  </a:cubicBezTo>
                  <a:cubicBezTo>
                    <a:pt x="0" y="3403"/>
                    <a:pt x="3469" y="5571"/>
                    <a:pt x="4337" y="6806"/>
                  </a:cubicBezTo>
                  <a:cubicBezTo>
                    <a:pt x="5304" y="4104"/>
                    <a:pt x="6105" y="3403"/>
                    <a:pt x="6105" y="3403"/>
                  </a:cubicBezTo>
                  <a:cubicBezTo>
                    <a:pt x="5537" y="1602"/>
                    <a:pt x="4003" y="301"/>
                    <a:pt x="2168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6" name="Google Shape;9846;p74"/>
            <p:cNvSpPr/>
            <p:nvPr/>
          </p:nvSpPr>
          <p:spPr>
            <a:xfrm>
              <a:off x="7070172" y="1766849"/>
              <a:ext cx="273329" cy="126122"/>
            </a:xfrm>
            <a:custGeom>
              <a:avLst/>
              <a:gdLst/>
              <a:ahLst/>
              <a:cxnLst/>
              <a:rect l="l" t="t" r="r" b="b"/>
              <a:pathLst>
                <a:path w="13144" h="6065" extrusionOk="0">
                  <a:moveTo>
                    <a:pt x="9276" y="1"/>
                  </a:moveTo>
                  <a:cubicBezTo>
                    <a:pt x="7866" y="1"/>
                    <a:pt x="6183" y="486"/>
                    <a:pt x="4437" y="794"/>
                  </a:cubicBezTo>
                  <a:cubicBezTo>
                    <a:pt x="3444" y="983"/>
                    <a:pt x="2719" y="1059"/>
                    <a:pt x="2154" y="1059"/>
                  </a:cubicBezTo>
                  <a:cubicBezTo>
                    <a:pt x="1124" y="1059"/>
                    <a:pt x="625" y="807"/>
                    <a:pt x="0" y="527"/>
                  </a:cubicBezTo>
                  <a:lnTo>
                    <a:pt x="0" y="527"/>
                  </a:lnTo>
                  <a:cubicBezTo>
                    <a:pt x="1" y="528"/>
                    <a:pt x="2802" y="3596"/>
                    <a:pt x="2802" y="6065"/>
                  </a:cubicBezTo>
                  <a:cubicBezTo>
                    <a:pt x="5871" y="4464"/>
                    <a:pt x="5938" y="4230"/>
                    <a:pt x="6905" y="3263"/>
                  </a:cubicBezTo>
                  <a:cubicBezTo>
                    <a:pt x="7618" y="2550"/>
                    <a:pt x="7987" y="2127"/>
                    <a:pt x="8665" y="2127"/>
                  </a:cubicBezTo>
                  <a:cubicBezTo>
                    <a:pt x="8907" y="2127"/>
                    <a:pt x="9189" y="2181"/>
                    <a:pt x="9541" y="2295"/>
                  </a:cubicBezTo>
                  <a:cubicBezTo>
                    <a:pt x="10841" y="2729"/>
                    <a:pt x="12943" y="3596"/>
                    <a:pt x="12943" y="3596"/>
                  </a:cubicBezTo>
                  <a:cubicBezTo>
                    <a:pt x="12943" y="3596"/>
                    <a:pt x="13143" y="2095"/>
                    <a:pt x="11542" y="728"/>
                  </a:cubicBezTo>
                  <a:cubicBezTo>
                    <a:pt x="10927" y="189"/>
                    <a:pt x="10155" y="1"/>
                    <a:pt x="9276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7" name="Google Shape;9847;p74"/>
            <p:cNvSpPr/>
            <p:nvPr/>
          </p:nvSpPr>
          <p:spPr>
            <a:xfrm>
              <a:off x="7315728" y="1836078"/>
              <a:ext cx="103393" cy="120029"/>
            </a:xfrm>
            <a:custGeom>
              <a:avLst/>
              <a:gdLst/>
              <a:ahLst/>
              <a:cxnLst/>
              <a:rect l="l" t="t" r="r" b="b"/>
              <a:pathLst>
                <a:path w="4972" h="5772" extrusionOk="0">
                  <a:moveTo>
                    <a:pt x="1" y="0"/>
                  </a:moveTo>
                  <a:lnTo>
                    <a:pt x="1902" y="5338"/>
                  </a:lnTo>
                  <a:lnTo>
                    <a:pt x="4271" y="5771"/>
                  </a:lnTo>
                  <a:lnTo>
                    <a:pt x="4971" y="2369"/>
                  </a:lnTo>
                  <a:lnTo>
                    <a:pt x="4971" y="2369"/>
                  </a:lnTo>
                  <a:cubicBezTo>
                    <a:pt x="4745" y="2416"/>
                    <a:pt x="4517" y="2439"/>
                    <a:pt x="4288" y="2439"/>
                  </a:cubicBezTo>
                  <a:cubicBezTo>
                    <a:pt x="3708" y="2439"/>
                    <a:pt x="3129" y="2289"/>
                    <a:pt x="2603" y="2002"/>
                  </a:cubicBezTo>
                  <a:cubicBezTo>
                    <a:pt x="1902" y="1635"/>
                    <a:pt x="1368" y="1001"/>
                    <a:pt x="1135" y="26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8" name="Google Shape;9848;p74"/>
            <p:cNvSpPr/>
            <p:nvPr/>
          </p:nvSpPr>
          <p:spPr>
            <a:xfrm>
              <a:off x="6316142" y="2072629"/>
              <a:ext cx="447425" cy="271229"/>
            </a:xfrm>
            <a:custGeom>
              <a:avLst/>
              <a:gdLst/>
              <a:ahLst/>
              <a:cxnLst/>
              <a:rect l="l" t="t" r="r" b="b"/>
              <a:pathLst>
                <a:path w="21516" h="13043" extrusionOk="0">
                  <a:moveTo>
                    <a:pt x="19581" y="0"/>
                  </a:moveTo>
                  <a:cubicBezTo>
                    <a:pt x="19581" y="0"/>
                    <a:pt x="17292" y="2805"/>
                    <a:pt x="13634" y="2805"/>
                  </a:cubicBezTo>
                  <a:cubicBezTo>
                    <a:pt x="13570" y="2805"/>
                    <a:pt x="13507" y="2804"/>
                    <a:pt x="13443" y="2802"/>
                  </a:cubicBezTo>
                  <a:cubicBezTo>
                    <a:pt x="11175" y="2736"/>
                    <a:pt x="8973" y="1968"/>
                    <a:pt x="7172" y="634"/>
                  </a:cubicBezTo>
                  <a:cubicBezTo>
                    <a:pt x="7172" y="634"/>
                    <a:pt x="4704" y="4003"/>
                    <a:pt x="4470" y="6972"/>
                  </a:cubicBezTo>
                  <a:cubicBezTo>
                    <a:pt x="3645" y="6772"/>
                    <a:pt x="2958" y="6676"/>
                    <a:pt x="2392" y="6676"/>
                  </a:cubicBezTo>
                  <a:cubicBezTo>
                    <a:pt x="783" y="6676"/>
                    <a:pt x="150" y="7449"/>
                    <a:pt x="100" y="8807"/>
                  </a:cubicBezTo>
                  <a:cubicBezTo>
                    <a:pt x="0" y="10641"/>
                    <a:pt x="3770" y="11442"/>
                    <a:pt x="3770" y="11442"/>
                  </a:cubicBezTo>
                  <a:lnTo>
                    <a:pt x="4470" y="13043"/>
                  </a:lnTo>
                  <a:lnTo>
                    <a:pt x="5337" y="10574"/>
                  </a:lnTo>
                  <a:cubicBezTo>
                    <a:pt x="5337" y="10574"/>
                    <a:pt x="6113" y="10870"/>
                    <a:pt x="7624" y="10870"/>
                  </a:cubicBezTo>
                  <a:cubicBezTo>
                    <a:pt x="8143" y="10870"/>
                    <a:pt x="8749" y="10835"/>
                    <a:pt x="9440" y="10741"/>
                  </a:cubicBezTo>
                  <a:cubicBezTo>
                    <a:pt x="12031" y="10421"/>
                    <a:pt x="12413" y="9703"/>
                    <a:pt x="14028" y="9703"/>
                  </a:cubicBezTo>
                  <a:cubicBezTo>
                    <a:pt x="14097" y="9703"/>
                    <a:pt x="14169" y="9704"/>
                    <a:pt x="14244" y="9707"/>
                  </a:cubicBezTo>
                  <a:cubicBezTo>
                    <a:pt x="16045" y="9774"/>
                    <a:pt x="17046" y="10741"/>
                    <a:pt x="17980" y="11108"/>
                  </a:cubicBezTo>
                  <a:cubicBezTo>
                    <a:pt x="18814" y="11375"/>
                    <a:pt x="19681" y="11575"/>
                    <a:pt x="20515" y="11709"/>
                  </a:cubicBezTo>
                  <a:cubicBezTo>
                    <a:pt x="21215" y="10074"/>
                    <a:pt x="21516" y="8306"/>
                    <a:pt x="21415" y="6572"/>
                  </a:cubicBezTo>
                  <a:cubicBezTo>
                    <a:pt x="21215" y="3503"/>
                    <a:pt x="19581" y="0"/>
                    <a:pt x="19581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9" name="Google Shape;9849;p74"/>
            <p:cNvSpPr/>
            <p:nvPr/>
          </p:nvSpPr>
          <p:spPr>
            <a:xfrm>
              <a:off x="6443078" y="2422932"/>
              <a:ext cx="240037" cy="140533"/>
            </a:xfrm>
            <a:custGeom>
              <a:avLst/>
              <a:gdLst/>
              <a:ahLst/>
              <a:cxnLst/>
              <a:rect l="l" t="t" r="r" b="b"/>
              <a:pathLst>
                <a:path w="11543" h="6758" extrusionOk="0">
                  <a:moveTo>
                    <a:pt x="1335" y="1"/>
                  </a:moveTo>
                  <a:cubicBezTo>
                    <a:pt x="1935" y="3937"/>
                    <a:pt x="1" y="4971"/>
                    <a:pt x="1" y="4971"/>
                  </a:cubicBezTo>
                  <a:cubicBezTo>
                    <a:pt x="2035" y="6005"/>
                    <a:pt x="4237" y="6605"/>
                    <a:pt x="6472" y="6739"/>
                  </a:cubicBezTo>
                  <a:cubicBezTo>
                    <a:pt x="6625" y="6752"/>
                    <a:pt x="6778" y="6758"/>
                    <a:pt x="6931" y="6758"/>
                  </a:cubicBezTo>
                  <a:cubicBezTo>
                    <a:pt x="8770" y="6758"/>
                    <a:pt x="10526" y="5841"/>
                    <a:pt x="11542" y="4270"/>
                  </a:cubicBezTo>
                  <a:cubicBezTo>
                    <a:pt x="11542" y="4270"/>
                    <a:pt x="9808" y="2269"/>
                    <a:pt x="9541" y="167"/>
                  </a:cubicBezTo>
                  <a:cubicBezTo>
                    <a:pt x="8660" y="840"/>
                    <a:pt x="7257" y="1174"/>
                    <a:pt x="5786" y="1174"/>
                  </a:cubicBezTo>
                  <a:cubicBezTo>
                    <a:pt x="4191" y="1174"/>
                    <a:pt x="2515" y="781"/>
                    <a:pt x="1335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0" name="Google Shape;9850;p74"/>
            <p:cNvSpPr/>
            <p:nvPr/>
          </p:nvSpPr>
          <p:spPr>
            <a:xfrm>
              <a:off x="6101780" y="2922382"/>
              <a:ext cx="272643" cy="688814"/>
            </a:xfrm>
            <a:custGeom>
              <a:avLst/>
              <a:gdLst/>
              <a:ahLst/>
              <a:cxnLst/>
              <a:rect l="l" t="t" r="r" b="b"/>
              <a:pathLst>
                <a:path w="13111" h="33124" extrusionOk="0">
                  <a:moveTo>
                    <a:pt x="11709" y="1"/>
                  </a:moveTo>
                  <a:cubicBezTo>
                    <a:pt x="11709" y="1"/>
                    <a:pt x="10085" y="864"/>
                    <a:pt x="8031" y="864"/>
                  </a:cubicBezTo>
                  <a:cubicBezTo>
                    <a:pt x="7469" y="864"/>
                    <a:pt x="6874" y="800"/>
                    <a:pt x="6272" y="635"/>
                  </a:cubicBezTo>
                  <a:lnTo>
                    <a:pt x="6272" y="635"/>
                  </a:lnTo>
                  <a:lnTo>
                    <a:pt x="7073" y="11476"/>
                  </a:lnTo>
                  <a:cubicBezTo>
                    <a:pt x="7073" y="11476"/>
                    <a:pt x="4037" y="16613"/>
                    <a:pt x="2536" y="19415"/>
                  </a:cubicBezTo>
                  <a:cubicBezTo>
                    <a:pt x="1002" y="22250"/>
                    <a:pt x="1" y="26753"/>
                    <a:pt x="1" y="28588"/>
                  </a:cubicBezTo>
                  <a:cubicBezTo>
                    <a:pt x="1" y="30303"/>
                    <a:pt x="1" y="31406"/>
                    <a:pt x="273" y="31406"/>
                  </a:cubicBezTo>
                  <a:cubicBezTo>
                    <a:pt x="292" y="31406"/>
                    <a:pt x="313" y="31401"/>
                    <a:pt x="334" y="31390"/>
                  </a:cubicBezTo>
                  <a:cubicBezTo>
                    <a:pt x="735" y="31156"/>
                    <a:pt x="1068" y="30856"/>
                    <a:pt x="1402" y="30523"/>
                  </a:cubicBezTo>
                  <a:cubicBezTo>
                    <a:pt x="1402" y="30523"/>
                    <a:pt x="1802" y="32491"/>
                    <a:pt x="2603" y="32791"/>
                  </a:cubicBezTo>
                  <a:cubicBezTo>
                    <a:pt x="2806" y="32864"/>
                    <a:pt x="2973" y="32892"/>
                    <a:pt x="3110" y="32892"/>
                  </a:cubicBezTo>
                  <a:cubicBezTo>
                    <a:pt x="3536" y="32892"/>
                    <a:pt x="3670" y="32624"/>
                    <a:pt x="3670" y="32624"/>
                  </a:cubicBezTo>
                  <a:cubicBezTo>
                    <a:pt x="3670" y="32624"/>
                    <a:pt x="3996" y="33124"/>
                    <a:pt x="4315" y="33124"/>
                  </a:cubicBezTo>
                  <a:cubicBezTo>
                    <a:pt x="4391" y="33124"/>
                    <a:pt x="4467" y="33095"/>
                    <a:pt x="4537" y="33024"/>
                  </a:cubicBezTo>
                  <a:cubicBezTo>
                    <a:pt x="4871" y="32658"/>
                    <a:pt x="4170" y="30756"/>
                    <a:pt x="4637" y="29022"/>
                  </a:cubicBezTo>
                  <a:cubicBezTo>
                    <a:pt x="5071" y="27254"/>
                    <a:pt x="6105" y="24385"/>
                    <a:pt x="6105" y="24385"/>
                  </a:cubicBezTo>
                  <a:cubicBezTo>
                    <a:pt x="7006" y="24718"/>
                    <a:pt x="7806" y="25252"/>
                    <a:pt x="8474" y="25953"/>
                  </a:cubicBezTo>
                  <a:cubicBezTo>
                    <a:pt x="9349" y="26913"/>
                    <a:pt x="9555" y="27514"/>
                    <a:pt x="9962" y="27514"/>
                  </a:cubicBezTo>
                  <a:cubicBezTo>
                    <a:pt x="10036" y="27514"/>
                    <a:pt x="10116" y="27495"/>
                    <a:pt x="10208" y="27454"/>
                  </a:cubicBezTo>
                  <a:cubicBezTo>
                    <a:pt x="10842" y="27187"/>
                    <a:pt x="10842" y="26220"/>
                    <a:pt x="9674" y="24552"/>
                  </a:cubicBezTo>
                  <a:cubicBezTo>
                    <a:pt x="8540" y="22884"/>
                    <a:pt x="7339" y="21850"/>
                    <a:pt x="7840" y="20349"/>
                  </a:cubicBezTo>
                  <a:cubicBezTo>
                    <a:pt x="8373" y="18881"/>
                    <a:pt x="11009" y="18447"/>
                    <a:pt x="11776" y="17380"/>
                  </a:cubicBezTo>
                  <a:cubicBezTo>
                    <a:pt x="12576" y="16346"/>
                    <a:pt x="13110" y="13977"/>
                    <a:pt x="13110" y="13977"/>
                  </a:cubicBezTo>
                  <a:cubicBezTo>
                    <a:pt x="13110" y="13977"/>
                    <a:pt x="12310" y="8140"/>
                    <a:pt x="11976" y="5338"/>
                  </a:cubicBezTo>
                  <a:cubicBezTo>
                    <a:pt x="11743" y="3570"/>
                    <a:pt x="11676" y="1769"/>
                    <a:pt x="11709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1" name="Google Shape;9851;p74"/>
            <p:cNvSpPr/>
            <p:nvPr/>
          </p:nvSpPr>
          <p:spPr>
            <a:xfrm>
              <a:off x="6680316" y="2656696"/>
              <a:ext cx="323279" cy="905352"/>
            </a:xfrm>
            <a:custGeom>
              <a:avLst/>
              <a:gdLst/>
              <a:ahLst/>
              <a:cxnLst/>
              <a:rect l="l" t="t" r="r" b="b"/>
              <a:pathLst>
                <a:path w="15546" h="43537" extrusionOk="0">
                  <a:moveTo>
                    <a:pt x="11676" y="1"/>
                  </a:moveTo>
                  <a:lnTo>
                    <a:pt x="6272" y="9374"/>
                  </a:lnTo>
                  <a:cubicBezTo>
                    <a:pt x="6272" y="9374"/>
                    <a:pt x="7139" y="16046"/>
                    <a:pt x="7406" y="18814"/>
                  </a:cubicBezTo>
                  <a:cubicBezTo>
                    <a:pt x="7639" y="20816"/>
                    <a:pt x="8140" y="22784"/>
                    <a:pt x="8874" y="24652"/>
                  </a:cubicBezTo>
                  <a:cubicBezTo>
                    <a:pt x="8874" y="24652"/>
                    <a:pt x="7573" y="27187"/>
                    <a:pt x="6806" y="29289"/>
                  </a:cubicBezTo>
                  <a:cubicBezTo>
                    <a:pt x="6005" y="31390"/>
                    <a:pt x="6605" y="32458"/>
                    <a:pt x="4704" y="32958"/>
                  </a:cubicBezTo>
                  <a:cubicBezTo>
                    <a:pt x="2803" y="33492"/>
                    <a:pt x="3136" y="34893"/>
                    <a:pt x="2436" y="35493"/>
                  </a:cubicBezTo>
                  <a:cubicBezTo>
                    <a:pt x="1735" y="36093"/>
                    <a:pt x="1" y="37261"/>
                    <a:pt x="768" y="37494"/>
                  </a:cubicBezTo>
                  <a:cubicBezTo>
                    <a:pt x="1059" y="37627"/>
                    <a:pt x="1371" y="37691"/>
                    <a:pt x="1683" y="37691"/>
                  </a:cubicBezTo>
                  <a:cubicBezTo>
                    <a:pt x="2158" y="37691"/>
                    <a:pt x="2634" y="37543"/>
                    <a:pt x="3036" y="37261"/>
                  </a:cubicBezTo>
                  <a:cubicBezTo>
                    <a:pt x="3537" y="36894"/>
                    <a:pt x="4004" y="36460"/>
                    <a:pt x="4337" y="35927"/>
                  </a:cubicBezTo>
                  <a:lnTo>
                    <a:pt x="4604" y="41964"/>
                  </a:lnTo>
                  <a:cubicBezTo>
                    <a:pt x="4604" y="41964"/>
                    <a:pt x="4409" y="43036"/>
                    <a:pt x="4893" y="43036"/>
                  </a:cubicBezTo>
                  <a:cubicBezTo>
                    <a:pt x="4976" y="43036"/>
                    <a:pt x="5078" y="43005"/>
                    <a:pt x="5204" y="42932"/>
                  </a:cubicBezTo>
                  <a:cubicBezTo>
                    <a:pt x="6074" y="42449"/>
                    <a:pt x="6508" y="39539"/>
                    <a:pt x="6537" y="39340"/>
                  </a:cubicBezTo>
                  <a:lnTo>
                    <a:pt x="6537" y="39340"/>
                  </a:lnTo>
                  <a:cubicBezTo>
                    <a:pt x="6504" y="39574"/>
                    <a:pt x="5955" y="43537"/>
                    <a:pt x="6820" y="43537"/>
                  </a:cubicBezTo>
                  <a:cubicBezTo>
                    <a:pt x="6837" y="43537"/>
                    <a:pt x="6854" y="43535"/>
                    <a:pt x="6872" y="43532"/>
                  </a:cubicBezTo>
                  <a:cubicBezTo>
                    <a:pt x="7840" y="43365"/>
                    <a:pt x="8707" y="40297"/>
                    <a:pt x="8707" y="40297"/>
                  </a:cubicBezTo>
                  <a:lnTo>
                    <a:pt x="8707" y="40297"/>
                  </a:lnTo>
                  <a:cubicBezTo>
                    <a:pt x="8707" y="40297"/>
                    <a:pt x="8480" y="42448"/>
                    <a:pt x="9071" y="42448"/>
                  </a:cubicBezTo>
                  <a:cubicBezTo>
                    <a:pt x="9121" y="42448"/>
                    <a:pt x="9178" y="42432"/>
                    <a:pt x="9241" y="42398"/>
                  </a:cubicBezTo>
                  <a:cubicBezTo>
                    <a:pt x="10041" y="41931"/>
                    <a:pt x="10908" y="39696"/>
                    <a:pt x="10975" y="38895"/>
                  </a:cubicBezTo>
                  <a:cubicBezTo>
                    <a:pt x="11075" y="38095"/>
                    <a:pt x="11075" y="34959"/>
                    <a:pt x="11509" y="33925"/>
                  </a:cubicBezTo>
                  <a:cubicBezTo>
                    <a:pt x="11943" y="32858"/>
                    <a:pt x="13877" y="31123"/>
                    <a:pt x="14478" y="29555"/>
                  </a:cubicBezTo>
                  <a:cubicBezTo>
                    <a:pt x="15212" y="27854"/>
                    <a:pt x="15545" y="26053"/>
                    <a:pt x="15445" y="24218"/>
                  </a:cubicBezTo>
                  <a:cubicBezTo>
                    <a:pt x="15312" y="22117"/>
                    <a:pt x="14578" y="14178"/>
                    <a:pt x="14578" y="14178"/>
                  </a:cubicBezTo>
                  <a:cubicBezTo>
                    <a:pt x="14578" y="14178"/>
                    <a:pt x="13177" y="6539"/>
                    <a:pt x="13077" y="5071"/>
                  </a:cubicBezTo>
                  <a:cubicBezTo>
                    <a:pt x="13010" y="3637"/>
                    <a:pt x="11676" y="1"/>
                    <a:pt x="11676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2" name="Google Shape;9852;p74"/>
            <p:cNvSpPr/>
            <p:nvPr/>
          </p:nvSpPr>
          <p:spPr>
            <a:xfrm>
              <a:off x="6400759" y="2276780"/>
              <a:ext cx="342702" cy="166984"/>
            </a:xfrm>
            <a:custGeom>
              <a:avLst/>
              <a:gdLst/>
              <a:ahLst/>
              <a:cxnLst/>
              <a:rect l="l" t="t" r="r" b="b"/>
              <a:pathLst>
                <a:path w="16480" h="8030" extrusionOk="0">
                  <a:moveTo>
                    <a:pt x="10327" y="0"/>
                  </a:moveTo>
                  <a:cubicBezTo>
                    <a:pt x="9470" y="0"/>
                    <a:pt x="8484" y="298"/>
                    <a:pt x="7006" y="791"/>
                  </a:cubicBezTo>
                  <a:cubicBezTo>
                    <a:pt x="6093" y="1095"/>
                    <a:pt x="5167" y="1197"/>
                    <a:pt x="4332" y="1197"/>
                  </a:cubicBezTo>
                  <a:cubicBezTo>
                    <a:pt x="2603" y="1197"/>
                    <a:pt x="1268" y="757"/>
                    <a:pt x="1268" y="757"/>
                  </a:cubicBezTo>
                  <a:lnTo>
                    <a:pt x="1" y="3593"/>
                  </a:lnTo>
                  <a:cubicBezTo>
                    <a:pt x="2102" y="7562"/>
                    <a:pt x="3603" y="8029"/>
                    <a:pt x="6872" y="8029"/>
                  </a:cubicBezTo>
                  <a:cubicBezTo>
                    <a:pt x="10141" y="8029"/>
                    <a:pt x="12243" y="6862"/>
                    <a:pt x="13510" y="5561"/>
                  </a:cubicBezTo>
                  <a:cubicBezTo>
                    <a:pt x="14578" y="4427"/>
                    <a:pt x="15579" y="3193"/>
                    <a:pt x="16479" y="1892"/>
                  </a:cubicBezTo>
                  <a:cubicBezTo>
                    <a:pt x="15112" y="1892"/>
                    <a:pt x="13744" y="1525"/>
                    <a:pt x="12576" y="791"/>
                  </a:cubicBezTo>
                  <a:cubicBezTo>
                    <a:pt x="11757" y="239"/>
                    <a:pt x="11094" y="0"/>
                    <a:pt x="10327" y="0"/>
                  </a:cubicBezTo>
                  <a:close/>
                </a:path>
              </a:pathLst>
            </a:custGeom>
            <a:solidFill>
              <a:srgbClr val="DD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3" name="Google Shape;9853;p74"/>
            <p:cNvSpPr/>
            <p:nvPr/>
          </p:nvSpPr>
          <p:spPr>
            <a:xfrm>
              <a:off x="7122890" y="1815968"/>
              <a:ext cx="242116" cy="197553"/>
            </a:xfrm>
            <a:custGeom>
              <a:avLst/>
              <a:gdLst/>
              <a:ahLst/>
              <a:cxnLst/>
              <a:rect l="l" t="t" r="r" b="b"/>
              <a:pathLst>
                <a:path w="11643" h="9500" extrusionOk="0">
                  <a:moveTo>
                    <a:pt x="6405" y="0"/>
                  </a:moveTo>
                  <a:cubicBezTo>
                    <a:pt x="4671" y="0"/>
                    <a:pt x="4337" y="600"/>
                    <a:pt x="3169" y="1868"/>
                  </a:cubicBezTo>
                  <a:cubicBezTo>
                    <a:pt x="2402" y="2669"/>
                    <a:pt x="1435" y="3136"/>
                    <a:pt x="367" y="3269"/>
                  </a:cubicBezTo>
                  <a:cubicBezTo>
                    <a:pt x="267" y="3703"/>
                    <a:pt x="1" y="6305"/>
                    <a:pt x="834" y="7005"/>
                  </a:cubicBezTo>
                  <a:cubicBezTo>
                    <a:pt x="1524" y="7609"/>
                    <a:pt x="4121" y="9500"/>
                    <a:pt x="5893" y="9500"/>
                  </a:cubicBezTo>
                  <a:cubicBezTo>
                    <a:pt x="6178" y="9500"/>
                    <a:pt x="6441" y="9451"/>
                    <a:pt x="6672" y="9340"/>
                  </a:cubicBezTo>
                  <a:cubicBezTo>
                    <a:pt x="8306" y="8506"/>
                    <a:pt x="11642" y="6738"/>
                    <a:pt x="11642" y="6738"/>
                  </a:cubicBezTo>
                  <a:lnTo>
                    <a:pt x="9274" y="967"/>
                  </a:lnTo>
                  <a:cubicBezTo>
                    <a:pt x="8473" y="334"/>
                    <a:pt x="7439" y="0"/>
                    <a:pt x="6405" y="0"/>
                  </a:cubicBezTo>
                  <a:close/>
                </a:path>
              </a:pathLst>
            </a:custGeom>
            <a:solidFill>
              <a:srgbClr val="DD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4" name="Google Shape;9854;p74"/>
            <p:cNvSpPr/>
            <p:nvPr/>
          </p:nvSpPr>
          <p:spPr>
            <a:xfrm>
              <a:off x="6204448" y="2519362"/>
              <a:ext cx="663860" cy="862348"/>
            </a:xfrm>
            <a:custGeom>
              <a:avLst/>
              <a:gdLst/>
              <a:ahLst/>
              <a:cxnLst/>
              <a:rect l="l" t="t" r="r" b="b"/>
              <a:pathLst>
                <a:path w="31924" h="41469" extrusionOk="0">
                  <a:moveTo>
                    <a:pt x="10375" y="0"/>
                  </a:moveTo>
                  <a:cubicBezTo>
                    <a:pt x="10375" y="0"/>
                    <a:pt x="5138" y="2068"/>
                    <a:pt x="3737" y="3936"/>
                  </a:cubicBezTo>
                  <a:cubicBezTo>
                    <a:pt x="2336" y="5838"/>
                    <a:pt x="1" y="9307"/>
                    <a:pt x="234" y="12576"/>
                  </a:cubicBezTo>
                  <a:cubicBezTo>
                    <a:pt x="468" y="15845"/>
                    <a:pt x="835" y="19915"/>
                    <a:pt x="835" y="19915"/>
                  </a:cubicBezTo>
                  <a:cubicBezTo>
                    <a:pt x="1289" y="20005"/>
                    <a:pt x="1791" y="20042"/>
                    <a:pt x="2305" y="20042"/>
                  </a:cubicBezTo>
                  <a:cubicBezTo>
                    <a:pt x="4434" y="20042"/>
                    <a:pt x="6772" y="19414"/>
                    <a:pt x="6772" y="19414"/>
                  </a:cubicBezTo>
                  <a:lnTo>
                    <a:pt x="6772" y="19414"/>
                  </a:lnTo>
                  <a:cubicBezTo>
                    <a:pt x="6772" y="19414"/>
                    <a:pt x="6539" y="26553"/>
                    <a:pt x="7473" y="29788"/>
                  </a:cubicBezTo>
                  <a:cubicBezTo>
                    <a:pt x="8040" y="32023"/>
                    <a:pt x="8273" y="34291"/>
                    <a:pt x="8173" y="36593"/>
                  </a:cubicBezTo>
                  <a:cubicBezTo>
                    <a:pt x="8173" y="36593"/>
                    <a:pt x="13644" y="38561"/>
                    <a:pt x="15145" y="39595"/>
                  </a:cubicBezTo>
                  <a:cubicBezTo>
                    <a:pt x="16412" y="40496"/>
                    <a:pt x="17775" y="41469"/>
                    <a:pt x="19854" y="41469"/>
                  </a:cubicBezTo>
                  <a:cubicBezTo>
                    <a:pt x="20238" y="41469"/>
                    <a:pt x="20646" y="41436"/>
                    <a:pt x="21082" y="41363"/>
                  </a:cubicBezTo>
                  <a:cubicBezTo>
                    <a:pt x="23884" y="40896"/>
                    <a:pt x="27387" y="40062"/>
                    <a:pt x="27954" y="39495"/>
                  </a:cubicBezTo>
                  <a:cubicBezTo>
                    <a:pt x="28554" y="38895"/>
                    <a:pt x="29488" y="35859"/>
                    <a:pt x="30189" y="34258"/>
                  </a:cubicBezTo>
                  <a:cubicBezTo>
                    <a:pt x="30623" y="33224"/>
                    <a:pt x="31156" y="32223"/>
                    <a:pt x="31757" y="31289"/>
                  </a:cubicBezTo>
                  <a:lnTo>
                    <a:pt x="29121" y="16012"/>
                  </a:lnTo>
                  <a:cubicBezTo>
                    <a:pt x="28521" y="15978"/>
                    <a:pt x="27954" y="15611"/>
                    <a:pt x="27720" y="15011"/>
                  </a:cubicBezTo>
                  <a:cubicBezTo>
                    <a:pt x="27354" y="14044"/>
                    <a:pt x="29255" y="8139"/>
                    <a:pt x="29722" y="6638"/>
                  </a:cubicBezTo>
                  <a:cubicBezTo>
                    <a:pt x="30189" y="5104"/>
                    <a:pt x="31923" y="3136"/>
                    <a:pt x="31590" y="2902"/>
                  </a:cubicBezTo>
                  <a:cubicBezTo>
                    <a:pt x="31223" y="2669"/>
                    <a:pt x="26686" y="334"/>
                    <a:pt x="23084" y="100"/>
                  </a:cubicBezTo>
                  <a:cubicBezTo>
                    <a:pt x="20742" y="1154"/>
                    <a:pt x="18220" y="1698"/>
                    <a:pt x="15690" y="1698"/>
                  </a:cubicBezTo>
                  <a:cubicBezTo>
                    <a:pt x="14616" y="1698"/>
                    <a:pt x="13540" y="1600"/>
                    <a:pt x="12476" y="1401"/>
                  </a:cubicBezTo>
                  <a:cubicBezTo>
                    <a:pt x="10608" y="1034"/>
                    <a:pt x="10375" y="0"/>
                    <a:pt x="103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5" name="Google Shape;9855;p74"/>
            <p:cNvSpPr/>
            <p:nvPr/>
          </p:nvSpPr>
          <p:spPr>
            <a:xfrm>
              <a:off x="6773959" y="2575323"/>
              <a:ext cx="151949" cy="286721"/>
            </a:xfrm>
            <a:custGeom>
              <a:avLst/>
              <a:gdLst/>
              <a:ahLst/>
              <a:cxnLst/>
              <a:rect l="l" t="t" r="r" b="b"/>
              <a:pathLst>
                <a:path w="7307" h="13788" extrusionOk="0">
                  <a:moveTo>
                    <a:pt x="4538" y="1"/>
                  </a:moveTo>
                  <a:cubicBezTo>
                    <a:pt x="4494" y="1"/>
                    <a:pt x="4449" y="4"/>
                    <a:pt x="4404" y="11"/>
                  </a:cubicBezTo>
                  <a:cubicBezTo>
                    <a:pt x="4070" y="111"/>
                    <a:pt x="3837" y="311"/>
                    <a:pt x="3670" y="578"/>
                  </a:cubicBezTo>
                  <a:cubicBezTo>
                    <a:pt x="1402" y="3514"/>
                    <a:pt x="268" y="7183"/>
                    <a:pt x="501" y="10886"/>
                  </a:cubicBezTo>
                  <a:lnTo>
                    <a:pt x="1" y="12120"/>
                  </a:lnTo>
                  <a:cubicBezTo>
                    <a:pt x="268" y="12854"/>
                    <a:pt x="1602" y="12987"/>
                    <a:pt x="1535" y="13788"/>
                  </a:cubicBezTo>
                  <a:lnTo>
                    <a:pt x="6772" y="4848"/>
                  </a:lnTo>
                  <a:cubicBezTo>
                    <a:pt x="7006" y="4514"/>
                    <a:pt x="7173" y="4114"/>
                    <a:pt x="7239" y="3747"/>
                  </a:cubicBezTo>
                  <a:cubicBezTo>
                    <a:pt x="7306" y="3314"/>
                    <a:pt x="7106" y="2913"/>
                    <a:pt x="6739" y="2713"/>
                  </a:cubicBezTo>
                  <a:cubicBezTo>
                    <a:pt x="6572" y="2680"/>
                    <a:pt x="6372" y="2613"/>
                    <a:pt x="6205" y="2546"/>
                  </a:cubicBezTo>
                  <a:cubicBezTo>
                    <a:pt x="6005" y="2380"/>
                    <a:pt x="5872" y="2146"/>
                    <a:pt x="5838" y="1879"/>
                  </a:cubicBezTo>
                  <a:cubicBezTo>
                    <a:pt x="5772" y="1446"/>
                    <a:pt x="5638" y="1012"/>
                    <a:pt x="5471" y="612"/>
                  </a:cubicBezTo>
                  <a:cubicBezTo>
                    <a:pt x="5292" y="253"/>
                    <a:pt x="4925" y="1"/>
                    <a:pt x="45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6" name="Google Shape;9856;p74"/>
            <p:cNvSpPr/>
            <p:nvPr/>
          </p:nvSpPr>
          <p:spPr>
            <a:xfrm>
              <a:off x="6642176" y="4347677"/>
              <a:ext cx="322572" cy="173389"/>
            </a:xfrm>
            <a:custGeom>
              <a:avLst/>
              <a:gdLst/>
              <a:ahLst/>
              <a:cxnLst/>
              <a:rect l="l" t="t" r="r" b="b"/>
              <a:pathLst>
                <a:path w="15512" h="8338" extrusionOk="0">
                  <a:moveTo>
                    <a:pt x="11061" y="0"/>
                  </a:moveTo>
                  <a:cubicBezTo>
                    <a:pt x="9972" y="0"/>
                    <a:pt x="4693" y="543"/>
                    <a:pt x="2969" y="1313"/>
                  </a:cubicBezTo>
                  <a:cubicBezTo>
                    <a:pt x="2535" y="1480"/>
                    <a:pt x="1468" y="3981"/>
                    <a:pt x="734" y="5849"/>
                  </a:cubicBezTo>
                  <a:cubicBezTo>
                    <a:pt x="0" y="7717"/>
                    <a:pt x="400" y="8051"/>
                    <a:pt x="2502" y="8284"/>
                  </a:cubicBezTo>
                  <a:cubicBezTo>
                    <a:pt x="2820" y="8320"/>
                    <a:pt x="3268" y="8337"/>
                    <a:pt x="3804" y="8337"/>
                  </a:cubicBezTo>
                  <a:cubicBezTo>
                    <a:pt x="6757" y="8337"/>
                    <a:pt x="12393" y="7823"/>
                    <a:pt x="13777" y="7117"/>
                  </a:cubicBezTo>
                  <a:cubicBezTo>
                    <a:pt x="15444" y="6283"/>
                    <a:pt x="15511" y="6216"/>
                    <a:pt x="15178" y="5949"/>
                  </a:cubicBezTo>
                  <a:cubicBezTo>
                    <a:pt x="14877" y="5716"/>
                    <a:pt x="11575" y="112"/>
                    <a:pt x="11241" y="12"/>
                  </a:cubicBezTo>
                  <a:cubicBezTo>
                    <a:pt x="11213" y="4"/>
                    <a:pt x="11152" y="0"/>
                    <a:pt x="11061" y="0"/>
                  </a:cubicBezTo>
                  <a:close/>
                </a:path>
              </a:pathLst>
            </a:custGeom>
            <a:solidFill>
              <a:srgbClr val="AB9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7" name="Google Shape;9857;p74"/>
            <p:cNvSpPr/>
            <p:nvPr/>
          </p:nvSpPr>
          <p:spPr>
            <a:xfrm>
              <a:off x="6074038" y="4362483"/>
              <a:ext cx="334363" cy="158416"/>
            </a:xfrm>
            <a:custGeom>
              <a:avLst/>
              <a:gdLst/>
              <a:ahLst/>
              <a:cxnLst/>
              <a:rect l="l" t="t" r="r" b="b"/>
              <a:pathLst>
                <a:path w="16079" h="7618" extrusionOk="0">
                  <a:moveTo>
                    <a:pt x="7673" y="0"/>
                  </a:moveTo>
                  <a:cubicBezTo>
                    <a:pt x="7439" y="1868"/>
                    <a:pt x="5104" y="3269"/>
                    <a:pt x="3470" y="4670"/>
                  </a:cubicBezTo>
                  <a:cubicBezTo>
                    <a:pt x="1869" y="6071"/>
                    <a:pt x="1" y="7239"/>
                    <a:pt x="3470" y="7472"/>
                  </a:cubicBezTo>
                  <a:cubicBezTo>
                    <a:pt x="4815" y="7562"/>
                    <a:pt x="6298" y="7617"/>
                    <a:pt x="7713" y="7617"/>
                  </a:cubicBezTo>
                  <a:cubicBezTo>
                    <a:pt x="9982" y="7617"/>
                    <a:pt x="12075" y="7475"/>
                    <a:pt x="13143" y="7105"/>
                  </a:cubicBezTo>
                  <a:cubicBezTo>
                    <a:pt x="14911" y="6538"/>
                    <a:pt x="15712" y="5905"/>
                    <a:pt x="15712" y="3970"/>
                  </a:cubicBezTo>
                  <a:cubicBezTo>
                    <a:pt x="15745" y="2035"/>
                    <a:pt x="16079" y="367"/>
                    <a:pt x="15712" y="367"/>
                  </a:cubicBezTo>
                  <a:cubicBezTo>
                    <a:pt x="15378" y="367"/>
                    <a:pt x="7673" y="0"/>
                    <a:pt x="7673" y="0"/>
                  </a:cubicBezTo>
                  <a:close/>
                </a:path>
              </a:pathLst>
            </a:custGeom>
            <a:solidFill>
              <a:srgbClr val="AB9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8" name="Google Shape;9858;p74"/>
            <p:cNvSpPr/>
            <p:nvPr/>
          </p:nvSpPr>
          <p:spPr>
            <a:xfrm>
              <a:off x="6807960" y="2669194"/>
              <a:ext cx="116556" cy="500848"/>
            </a:xfrm>
            <a:custGeom>
              <a:avLst/>
              <a:gdLst/>
              <a:ahLst/>
              <a:cxnLst/>
              <a:rect l="l" t="t" r="r" b="b"/>
              <a:pathLst>
                <a:path w="5605" h="24085" extrusionOk="0">
                  <a:moveTo>
                    <a:pt x="5604" y="0"/>
                  </a:moveTo>
                  <a:cubicBezTo>
                    <a:pt x="5604" y="1"/>
                    <a:pt x="234" y="7206"/>
                    <a:pt x="134" y="8773"/>
                  </a:cubicBezTo>
                  <a:cubicBezTo>
                    <a:pt x="0" y="10375"/>
                    <a:pt x="2736" y="24084"/>
                    <a:pt x="2736" y="24084"/>
                  </a:cubicBezTo>
                  <a:lnTo>
                    <a:pt x="5137" y="23050"/>
                  </a:lnTo>
                  <a:cubicBezTo>
                    <a:pt x="5137" y="23050"/>
                    <a:pt x="3136" y="10241"/>
                    <a:pt x="3136" y="8140"/>
                  </a:cubicBezTo>
                  <a:cubicBezTo>
                    <a:pt x="3136" y="6038"/>
                    <a:pt x="5604" y="1"/>
                    <a:pt x="5604" y="0"/>
                  </a:cubicBezTo>
                  <a:close/>
                </a:path>
              </a:pathLst>
            </a:custGeom>
            <a:solidFill>
              <a:srgbClr val="EBB9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9" name="Google Shape;9859;p74"/>
            <p:cNvSpPr/>
            <p:nvPr/>
          </p:nvSpPr>
          <p:spPr>
            <a:xfrm>
              <a:off x="6786457" y="3146456"/>
              <a:ext cx="215748" cy="416233"/>
            </a:xfrm>
            <a:custGeom>
              <a:avLst/>
              <a:gdLst/>
              <a:ahLst/>
              <a:cxnLst/>
              <a:rect l="l" t="t" r="r" b="b"/>
              <a:pathLst>
                <a:path w="10375" h="20016" extrusionOk="0">
                  <a:moveTo>
                    <a:pt x="10141" y="0"/>
                  </a:moveTo>
                  <a:lnTo>
                    <a:pt x="10141" y="0"/>
                  </a:lnTo>
                  <a:cubicBezTo>
                    <a:pt x="9674" y="1234"/>
                    <a:pt x="7706" y="5004"/>
                    <a:pt x="6405" y="7572"/>
                  </a:cubicBezTo>
                  <a:cubicBezTo>
                    <a:pt x="5137" y="10141"/>
                    <a:pt x="5004" y="11041"/>
                    <a:pt x="4537" y="11408"/>
                  </a:cubicBezTo>
                  <a:cubicBezTo>
                    <a:pt x="4437" y="11487"/>
                    <a:pt x="4343" y="11510"/>
                    <a:pt x="4250" y="11510"/>
                  </a:cubicBezTo>
                  <a:cubicBezTo>
                    <a:pt x="4108" y="11510"/>
                    <a:pt x="3966" y="11456"/>
                    <a:pt x="3803" y="11456"/>
                  </a:cubicBezTo>
                  <a:cubicBezTo>
                    <a:pt x="3568" y="11456"/>
                    <a:pt x="3289" y="11568"/>
                    <a:pt x="2902" y="12109"/>
                  </a:cubicBezTo>
                  <a:cubicBezTo>
                    <a:pt x="2561" y="12607"/>
                    <a:pt x="2414" y="12741"/>
                    <a:pt x="2264" y="12741"/>
                  </a:cubicBezTo>
                  <a:cubicBezTo>
                    <a:pt x="2090" y="12741"/>
                    <a:pt x="1913" y="12561"/>
                    <a:pt x="1424" y="12561"/>
                  </a:cubicBezTo>
                  <a:cubicBezTo>
                    <a:pt x="1347" y="12561"/>
                    <a:pt x="1262" y="12565"/>
                    <a:pt x="1168" y="12576"/>
                  </a:cubicBezTo>
                  <a:cubicBezTo>
                    <a:pt x="0" y="12709"/>
                    <a:pt x="334" y="17112"/>
                    <a:pt x="334" y="18180"/>
                  </a:cubicBezTo>
                  <a:lnTo>
                    <a:pt x="1068" y="17813"/>
                  </a:lnTo>
                  <a:cubicBezTo>
                    <a:pt x="1068" y="17813"/>
                    <a:pt x="1468" y="19948"/>
                    <a:pt x="1802" y="20015"/>
                  </a:cubicBezTo>
                  <a:cubicBezTo>
                    <a:pt x="1805" y="20015"/>
                    <a:pt x="1808" y="20016"/>
                    <a:pt x="1811" y="20016"/>
                  </a:cubicBezTo>
                  <a:cubicBezTo>
                    <a:pt x="2132" y="20016"/>
                    <a:pt x="3636" y="16779"/>
                    <a:pt x="3636" y="16779"/>
                  </a:cubicBezTo>
                  <a:lnTo>
                    <a:pt x="3636" y="16779"/>
                  </a:lnTo>
                  <a:cubicBezTo>
                    <a:pt x="3636" y="16779"/>
                    <a:pt x="3538" y="18881"/>
                    <a:pt x="4123" y="18881"/>
                  </a:cubicBezTo>
                  <a:cubicBezTo>
                    <a:pt x="4127" y="18881"/>
                    <a:pt x="4132" y="18881"/>
                    <a:pt x="4137" y="18880"/>
                  </a:cubicBezTo>
                  <a:cubicBezTo>
                    <a:pt x="4737" y="18814"/>
                    <a:pt x="6171" y="14310"/>
                    <a:pt x="6071" y="11742"/>
                  </a:cubicBezTo>
                  <a:cubicBezTo>
                    <a:pt x="5971" y="9207"/>
                    <a:pt x="6905" y="9207"/>
                    <a:pt x="8039" y="8039"/>
                  </a:cubicBezTo>
                  <a:cubicBezTo>
                    <a:pt x="9207" y="6872"/>
                    <a:pt x="10374" y="4537"/>
                    <a:pt x="10141" y="0"/>
                  </a:cubicBezTo>
                  <a:close/>
                </a:path>
              </a:pathLst>
            </a:custGeom>
            <a:solidFill>
              <a:srgbClr val="EBB9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0" name="Google Shape;9860;p74"/>
            <p:cNvSpPr/>
            <p:nvPr/>
          </p:nvSpPr>
          <p:spPr>
            <a:xfrm>
              <a:off x="6216946" y="2923089"/>
              <a:ext cx="167192" cy="495295"/>
            </a:xfrm>
            <a:custGeom>
              <a:avLst/>
              <a:gdLst/>
              <a:ahLst/>
              <a:cxnLst/>
              <a:rect l="l" t="t" r="r" b="b"/>
              <a:pathLst>
                <a:path w="8040" h="23818" extrusionOk="0">
                  <a:moveTo>
                    <a:pt x="6171" y="0"/>
                  </a:moveTo>
                  <a:lnTo>
                    <a:pt x="1735" y="701"/>
                  </a:lnTo>
                  <a:lnTo>
                    <a:pt x="3736" y="1868"/>
                  </a:lnTo>
                  <a:cubicBezTo>
                    <a:pt x="3736" y="1868"/>
                    <a:pt x="5237" y="11542"/>
                    <a:pt x="4770" y="13543"/>
                  </a:cubicBezTo>
                  <a:cubicBezTo>
                    <a:pt x="4303" y="15545"/>
                    <a:pt x="1401" y="17179"/>
                    <a:pt x="701" y="19247"/>
                  </a:cubicBezTo>
                  <a:cubicBezTo>
                    <a:pt x="0" y="21349"/>
                    <a:pt x="2902" y="23817"/>
                    <a:pt x="2902" y="23817"/>
                  </a:cubicBezTo>
                  <a:cubicBezTo>
                    <a:pt x="2902" y="23817"/>
                    <a:pt x="767" y="21882"/>
                    <a:pt x="2569" y="19948"/>
                  </a:cubicBezTo>
                  <a:cubicBezTo>
                    <a:pt x="4337" y="18046"/>
                    <a:pt x="6638" y="16946"/>
                    <a:pt x="6872" y="16479"/>
                  </a:cubicBezTo>
                  <a:cubicBezTo>
                    <a:pt x="7105" y="16012"/>
                    <a:pt x="8039" y="15011"/>
                    <a:pt x="7572" y="13977"/>
                  </a:cubicBezTo>
                  <a:cubicBezTo>
                    <a:pt x="7105" y="12976"/>
                    <a:pt x="6505" y="7606"/>
                    <a:pt x="6405" y="5738"/>
                  </a:cubicBezTo>
                  <a:cubicBezTo>
                    <a:pt x="6271" y="3870"/>
                    <a:pt x="6171" y="0"/>
                    <a:pt x="6171" y="0"/>
                  </a:cubicBezTo>
                  <a:close/>
                </a:path>
              </a:pathLst>
            </a:custGeom>
            <a:solidFill>
              <a:srgbClr val="EBB9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1" name="Google Shape;9861;p74"/>
            <p:cNvSpPr/>
            <p:nvPr/>
          </p:nvSpPr>
          <p:spPr>
            <a:xfrm>
              <a:off x="6163522" y="3386459"/>
              <a:ext cx="57602" cy="215062"/>
            </a:xfrm>
            <a:custGeom>
              <a:avLst/>
              <a:gdLst/>
              <a:ahLst/>
              <a:cxnLst/>
              <a:rect l="l" t="t" r="r" b="b"/>
              <a:pathLst>
                <a:path w="2770" h="10342" extrusionOk="0">
                  <a:moveTo>
                    <a:pt x="2202" y="1"/>
                  </a:moveTo>
                  <a:cubicBezTo>
                    <a:pt x="2202" y="1"/>
                    <a:pt x="234" y="4170"/>
                    <a:pt x="101" y="6972"/>
                  </a:cubicBezTo>
                  <a:cubicBezTo>
                    <a:pt x="1" y="9774"/>
                    <a:pt x="434" y="9441"/>
                    <a:pt x="1268" y="10342"/>
                  </a:cubicBezTo>
                  <a:lnTo>
                    <a:pt x="2769" y="1502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rgbClr val="EBB9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2" name="Google Shape;9862;p74"/>
            <p:cNvSpPr/>
            <p:nvPr/>
          </p:nvSpPr>
          <p:spPr>
            <a:xfrm>
              <a:off x="6499955" y="2426405"/>
              <a:ext cx="167192" cy="136665"/>
            </a:xfrm>
            <a:custGeom>
              <a:avLst/>
              <a:gdLst/>
              <a:ahLst/>
              <a:cxnLst/>
              <a:rect l="l" t="t" r="r" b="b"/>
              <a:pathLst>
                <a:path w="8040" h="6572" extrusionOk="0">
                  <a:moveTo>
                    <a:pt x="6806" y="0"/>
                  </a:moveTo>
                  <a:lnTo>
                    <a:pt x="6806" y="0"/>
                  </a:lnTo>
                  <a:cubicBezTo>
                    <a:pt x="4574" y="887"/>
                    <a:pt x="2927" y="1120"/>
                    <a:pt x="1814" y="1120"/>
                  </a:cubicBezTo>
                  <a:cubicBezTo>
                    <a:pt x="581" y="1120"/>
                    <a:pt x="1" y="834"/>
                    <a:pt x="1" y="834"/>
                  </a:cubicBezTo>
                  <a:lnTo>
                    <a:pt x="1" y="834"/>
                  </a:lnTo>
                  <a:cubicBezTo>
                    <a:pt x="601" y="1768"/>
                    <a:pt x="3170" y="2702"/>
                    <a:pt x="3170" y="2702"/>
                  </a:cubicBezTo>
                  <a:lnTo>
                    <a:pt x="3737" y="6572"/>
                  </a:lnTo>
                  <a:cubicBezTo>
                    <a:pt x="3737" y="6572"/>
                    <a:pt x="5738" y="6538"/>
                    <a:pt x="6872" y="5738"/>
                  </a:cubicBezTo>
                  <a:lnTo>
                    <a:pt x="8040" y="4904"/>
                  </a:lnTo>
                  <a:cubicBezTo>
                    <a:pt x="8040" y="4904"/>
                    <a:pt x="6472" y="1768"/>
                    <a:pt x="6806" y="0"/>
                  </a:cubicBezTo>
                  <a:close/>
                </a:path>
              </a:pathLst>
            </a:custGeom>
            <a:solidFill>
              <a:srgbClr val="EBB9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3" name="Google Shape;9863;p74"/>
            <p:cNvSpPr/>
            <p:nvPr/>
          </p:nvSpPr>
          <p:spPr>
            <a:xfrm>
              <a:off x="6541588" y="2072629"/>
              <a:ext cx="232384" cy="238311"/>
            </a:xfrm>
            <a:custGeom>
              <a:avLst/>
              <a:gdLst/>
              <a:ahLst/>
              <a:cxnLst/>
              <a:rect l="l" t="t" r="r" b="b"/>
              <a:pathLst>
                <a:path w="11175" h="11460" extrusionOk="0">
                  <a:moveTo>
                    <a:pt x="8740" y="0"/>
                  </a:moveTo>
                  <a:cubicBezTo>
                    <a:pt x="8740" y="0"/>
                    <a:pt x="5596" y="2795"/>
                    <a:pt x="1812" y="2795"/>
                  </a:cubicBezTo>
                  <a:cubicBezTo>
                    <a:pt x="1220" y="2795"/>
                    <a:pt x="613" y="2726"/>
                    <a:pt x="0" y="2569"/>
                  </a:cubicBezTo>
                  <a:lnTo>
                    <a:pt x="0" y="2569"/>
                  </a:lnTo>
                  <a:cubicBezTo>
                    <a:pt x="1187" y="3601"/>
                    <a:pt x="2694" y="3879"/>
                    <a:pt x="3973" y="3879"/>
                  </a:cubicBezTo>
                  <a:cubicBezTo>
                    <a:pt x="5461" y="3879"/>
                    <a:pt x="6638" y="3503"/>
                    <a:pt x="6638" y="3503"/>
                  </a:cubicBezTo>
                  <a:cubicBezTo>
                    <a:pt x="6638" y="3503"/>
                    <a:pt x="9007" y="7639"/>
                    <a:pt x="7906" y="11208"/>
                  </a:cubicBezTo>
                  <a:cubicBezTo>
                    <a:pt x="8599" y="11401"/>
                    <a:pt x="9020" y="11460"/>
                    <a:pt x="9276" y="11460"/>
                  </a:cubicBezTo>
                  <a:cubicBezTo>
                    <a:pt x="9686" y="11460"/>
                    <a:pt x="9674" y="11308"/>
                    <a:pt x="9674" y="11308"/>
                  </a:cubicBezTo>
                  <a:cubicBezTo>
                    <a:pt x="9674" y="11308"/>
                    <a:pt x="11175" y="7339"/>
                    <a:pt x="10508" y="3736"/>
                  </a:cubicBezTo>
                  <a:cubicBezTo>
                    <a:pt x="9807" y="134"/>
                    <a:pt x="8740" y="0"/>
                    <a:pt x="8740" y="0"/>
                  </a:cubicBezTo>
                  <a:close/>
                </a:path>
              </a:pathLst>
            </a:custGeom>
            <a:solidFill>
              <a:srgbClr val="EBB9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4" name="Google Shape;9864;p74"/>
            <p:cNvSpPr/>
            <p:nvPr/>
          </p:nvSpPr>
          <p:spPr>
            <a:xfrm>
              <a:off x="6357067" y="2241344"/>
              <a:ext cx="39552" cy="45250"/>
            </a:xfrm>
            <a:custGeom>
              <a:avLst/>
              <a:gdLst/>
              <a:ahLst/>
              <a:cxnLst/>
              <a:rect l="l" t="t" r="r" b="b"/>
              <a:pathLst>
                <a:path w="1902" h="2176" extrusionOk="0">
                  <a:moveTo>
                    <a:pt x="709" y="1"/>
                  </a:moveTo>
                  <a:cubicBezTo>
                    <a:pt x="329" y="1"/>
                    <a:pt x="0" y="176"/>
                    <a:pt x="0" y="593"/>
                  </a:cubicBezTo>
                  <a:cubicBezTo>
                    <a:pt x="0" y="760"/>
                    <a:pt x="67" y="960"/>
                    <a:pt x="234" y="1094"/>
                  </a:cubicBezTo>
                  <a:cubicBezTo>
                    <a:pt x="482" y="1404"/>
                    <a:pt x="989" y="2175"/>
                    <a:pt x="1488" y="2175"/>
                  </a:cubicBezTo>
                  <a:cubicBezTo>
                    <a:pt x="1526" y="2175"/>
                    <a:pt x="1564" y="2171"/>
                    <a:pt x="1601" y="2161"/>
                  </a:cubicBezTo>
                  <a:cubicBezTo>
                    <a:pt x="1902" y="2095"/>
                    <a:pt x="1868" y="1027"/>
                    <a:pt x="1835" y="760"/>
                  </a:cubicBezTo>
                  <a:cubicBezTo>
                    <a:pt x="1797" y="305"/>
                    <a:pt x="1209" y="1"/>
                    <a:pt x="709" y="1"/>
                  </a:cubicBezTo>
                  <a:close/>
                </a:path>
              </a:pathLst>
            </a:custGeom>
            <a:solidFill>
              <a:srgbClr val="EBB9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5" name="Google Shape;9865;p74"/>
            <p:cNvSpPr/>
            <p:nvPr/>
          </p:nvSpPr>
          <p:spPr>
            <a:xfrm>
              <a:off x="7137467" y="1757699"/>
              <a:ext cx="197012" cy="72055"/>
            </a:xfrm>
            <a:custGeom>
              <a:avLst/>
              <a:gdLst/>
              <a:ahLst/>
              <a:cxnLst/>
              <a:rect l="l" t="t" r="r" b="b"/>
              <a:pathLst>
                <a:path w="9474" h="3465" extrusionOk="0">
                  <a:moveTo>
                    <a:pt x="6004" y="0"/>
                  </a:moveTo>
                  <a:cubicBezTo>
                    <a:pt x="5737" y="33"/>
                    <a:pt x="5504" y="67"/>
                    <a:pt x="5270" y="133"/>
                  </a:cubicBezTo>
                  <a:lnTo>
                    <a:pt x="2001" y="967"/>
                  </a:lnTo>
                  <a:cubicBezTo>
                    <a:pt x="1806" y="1046"/>
                    <a:pt x="1599" y="1078"/>
                    <a:pt x="1394" y="1078"/>
                  </a:cubicBezTo>
                  <a:cubicBezTo>
                    <a:pt x="1249" y="1078"/>
                    <a:pt x="1106" y="1062"/>
                    <a:pt x="967" y="1034"/>
                  </a:cubicBezTo>
                  <a:lnTo>
                    <a:pt x="0" y="1701"/>
                  </a:lnTo>
                  <a:cubicBezTo>
                    <a:pt x="634" y="2001"/>
                    <a:pt x="1268" y="2202"/>
                    <a:pt x="1901" y="2335"/>
                  </a:cubicBezTo>
                  <a:cubicBezTo>
                    <a:pt x="2169" y="2373"/>
                    <a:pt x="2438" y="2387"/>
                    <a:pt x="2707" y="2387"/>
                  </a:cubicBezTo>
                  <a:cubicBezTo>
                    <a:pt x="3422" y="2387"/>
                    <a:pt x="4140" y="2290"/>
                    <a:pt x="4849" y="2290"/>
                  </a:cubicBezTo>
                  <a:cubicBezTo>
                    <a:pt x="5272" y="2290"/>
                    <a:pt x="5691" y="2324"/>
                    <a:pt x="6104" y="2435"/>
                  </a:cubicBezTo>
                  <a:cubicBezTo>
                    <a:pt x="7157" y="2706"/>
                    <a:pt x="8101" y="3465"/>
                    <a:pt x="9132" y="3465"/>
                  </a:cubicBezTo>
                  <a:cubicBezTo>
                    <a:pt x="9245" y="3465"/>
                    <a:pt x="9359" y="3456"/>
                    <a:pt x="9473" y="3436"/>
                  </a:cubicBezTo>
                  <a:cubicBezTo>
                    <a:pt x="9207" y="2435"/>
                    <a:pt x="8640" y="1534"/>
                    <a:pt x="7872" y="834"/>
                  </a:cubicBezTo>
                  <a:cubicBezTo>
                    <a:pt x="7372" y="334"/>
                    <a:pt x="6705" y="33"/>
                    <a:pt x="6004" y="0"/>
                  </a:cubicBezTo>
                  <a:close/>
                </a:path>
              </a:pathLst>
            </a:custGeom>
            <a:solidFill>
              <a:srgbClr val="EBB9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6" name="Google Shape;9866;p74"/>
            <p:cNvSpPr/>
            <p:nvPr/>
          </p:nvSpPr>
          <p:spPr>
            <a:xfrm>
              <a:off x="7312962" y="1840923"/>
              <a:ext cx="185221" cy="180376"/>
            </a:xfrm>
            <a:custGeom>
              <a:avLst/>
              <a:gdLst/>
              <a:ahLst/>
              <a:cxnLst/>
              <a:rect l="l" t="t" r="r" b="b"/>
              <a:pathLst>
                <a:path w="8907" h="8674" extrusionOk="0">
                  <a:moveTo>
                    <a:pt x="0" y="1"/>
                  </a:moveTo>
                  <a:lnTo>
                    <a:pt x="0" y="1"/>
                  </a:lnTo>
                  <a:cubicBezTo>
                    <a:pt x="1101" y="1602"/>
                    <a:pt x="1802" y="3437"/>
                    <a:pt x="2069" y="5338"/>
                  </a:cubicBezTo>
                  <a:cubicBezTo>
                    <a:pt x="3970" y="6039"/>
                    <a:pt x="5704" y="7173"/>
                    <a:pt x="7105" y="8674"/>
                  </a:cubicBezTo>
                  <a:cubicBezTo>
                    <a:pt x="7406" y="7640"/>
                    <a:pt x="8406" y="6405"/>
                    <a:pt x="8907" y="5438"/>
                  </a:cubicBezTo>
                  <a:cubicBezTo>
                    <a:pt x="8373" y="4504"/>
                    <a:pt x="7206" y="3770"/>
                    <a:pt x="6272" y="3237"/>
                  </a:cubicBezTo>
                  <a:cubicBezTo>
                    <a:pt x="5571" y="2836"/>
                    <a:pt x="4737" y="2736"/>
                    <a:pt x="4037" y="2436"/>
                  </a:cubicBezTo>
                  <a:cubicBezTo>
                    <a:pt x="3103" y="2002"/>
                    <a:pt x="2335" y="1302"/>
                    <a:pt x="1902" y="3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BB9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7" name="Google Shape;9867;p74"/>
            <p:cNvSpPr/>
            <p:nvPr/>
          </p:nvSpPr>
          <p:spPr>
            <a:xfrm>
              <a:off x="6986241" y="2541904"/>
              <a:ext cx="364890" cy="143985"/>
            </a:xfrm>
            <a:custGeom>
              <a:avLst/>
              <a:gdLst/>
              <a:ahLst/>
              <a:cxnLst/>
              <a:rect l="l" t="t" r="r" b="b"/>
              <a:pathLst>
                <a:path w="17547" h="6924" extrusionOk="0">
                  <a:moveTo>
                    <a:pt x="15265" y="0"/>
                  </a:moveTo>
                  <a:cubicBezTo>
                    <a:pt x="14919" y="0"/>
                    <a:pt x="14577" y="50"/>
                    <a:pt x="14244" y="150"/>
                  </a:cubicBezTo>
                  <a:cubicBezTo>
                    <a:pt x="13810" y="184"/>
                    <a:pt x="13410" y="317"/>
                    <a:pt x="13076" y="551"/>
                  </a:cubicBezTo>
                  <a:cubicBezTo>
                    <a:pt x="12809" y="851"/>
                    <a:pt x="12542" y="1185"/>
                    <a:pt x="12376" y="1551"/>
                  </a:cubicBezTo>
                  <a:cubicBezTo>
                    <a:pt x="11886" y="2170"/>
                    <a:pt x="11159" y="2509"/>
                    <a:pt x="10422" y="2509"/>
                  </a:cubicBezTo>
                  <a:cubicBezTo>
                    <a:pt x="10205" y="2509"/>
                    <a:pt x="9987" y="2480"/>
                    <a:pt x="9774" y="2419"/>
                  </a:cubicBezTo>
                  <a:cubicBezTo>
                    <a:pt x="8695" y="2089"/>
                    <a:pt x="7778" y="1007"/>
                    <a:pt x="6733" y="1007"/>
                  </a:cubicBezTo>
                  <a:cubicBezTo>
                    <a:pt x="6614" y="1007"/>
                    <a:pt x="6494" y="1021"/>
                    <a:pt x="6371" y="1051"/>
                  </a:cubicBezTo>
                  <a:lnTo>
                    <a:pt x="5604" y="1318"/>
                  </a:lnTo>
                  <a:cubicBezTo>
                    <a:pt x="5604" y="1318"/>
                    <a:pt x="5471" y="1852"/>
                    <a:pt x="5437" y="1918"/>
                  </a:cubicBezTo>
                  <a:cubicBezTo>
                    <a:pt x="5337" y="2119"/>
                    <a:pt x="5204" y="2319"/>
                    <a:pt x="5070" y="2485"/>
                  </a:cubicBezTo>
                  <a:cubicBezTo>
                    <a:pt x="4770" y="2819"/>
                    <a:pt x="4403" y="3053"/>
                    <a:pt x="4003" y="3219"/>
                  </a:cubicBezTo>
                  <a:cubicBezTo>
                    <a:pt x="3706" y="3343"/>
                    <a:pt x="3391" y="3412"/>
                    <a:pt x="3071" y="3412"/>
                  </a:cubicBezTo>
                  <a:cubicBezTo>
                    <a:pt x="2960" y="3412"/>
                    <a:pt x="2847" y="3403"/>
                    <a:pt x="2735" y="3386"/>
                  </a:cubicBezTo>
                  <a:cubicBezTo>
                    <a:pt x="2535" y="3353"/>
                    <a:pt x="2235" y="3319"/>
                    <a:pt x="2335" y="3119"/>
                  </a:cubicBezTo>
                  <a:cubicBezTo>
                    <a:pt x="2402" y="2886"/>
                    <a:pt x="2702" y="2886"/>
                    <a:pt x="2635" y="2552"/>
                  </a:cubicBezTo>
                  <a:cubicBezTo>
                    <a:pt x="2535" y="2252"/>
                    <a:pt x="2335" y="2018"/>
                    <a:pt x="2035" y="1885"/>
                  </a:cubicBezTo>
                  <a:cubicBezTo>
                    <a:pt x="1854" y="1750"/>
                    <a:pt x="1597" y="1583"/>
                    <a:pt x="1346" y="1583"/>
                  </a:cubicBezTo>
                  <a:cubicBezTo>
                    <a:pt x="1227" y="1583"/>
                    <a:pt x="1109" y="1621"/>
                    <a:pt x="1001" y="1718"/>
                  </a:cubicBezTo>
                  <a:cubicBezTo>
                    <a:pt x="667" y="2018"/>
                    <a:pt x="1101" y="2285"/>
                    <a:pt x="1201" y="2552"/>
                  </a:cubicBezTo>
                  <a:cubicBezTo>
                    <a:pt x="767" y="2519"/>
                    <a:pt x="367" y="2485"/>
                    <a:pt x="0" y="2419"/>
                  </a:cubicBezTo>
                  <a:lnTo>
                    <a:pt x="0" y="2419"/>
                  </a:lnTo>
                  <a:cubicBezTo>
                    <a:pt x="180" y="3828"/>
                    <a:pt x="1385" y="4860"/>
                    <a:pt x="2765" y="4860"/>
                  </a:cubicBezTo>
                  <a:cubicBezTo>
                    <a:pt x="2920" y="4860"/>
                    <a:pt x="3078" y="4847"/>
                    <a:pt x="3236" y="4820"/>
                  </a:cubicBezTo>
                  <a:lnTo>
                    <a:pt x="3236" y="4820"/>
                  </a:lnTo>
                  <a:cubicBezTo>
                    <a:pt x="2836" y="5354"/>
                    <a:pt x="3503" y="6055"/>
                    <a:pt x="4170" y="6121"/>
                  </a:cubicBezTo>
                  <a:cubicBezTo>
                    <a:pt x="4314" y="6136"/>
                    <a:pt x="4460" y="6139"/>
                    <a:pt x="4606" y="6139"/>
                  </a:cubicBezTo>
                  <a:cubicBezTo>
                    <a:pt x="4743" y="6139"/>
                    <a:pt x="4879" y="6136"/>
                    <a:pt x="5013" y="6136"/>
                  </a:cubicBezTo>
                  <a:cubicBezTo>
                    <a:pt x="5396" y="6136"/>
                    <a:pt x="5762" y="6161"/>
                    <a:pt x="6071" y="6355"/>
                  </a:cubicBezTo>
                  <a:cubicBezTo>
                    <a:pt x="6271" y="6555"/>
                    <a:pt x="6505" y="6722"/>
                    <a:pt x="6738" y="6855"/>
                  </a:cubicBezTo>
                  <a:cubicBezTo>
                    <a:pt x="6887" y="6901"/>
                    <a:pt x="7040" y="6923"/>
                    <a:pt x="7191" y="6923"/>
                  </a:cubicBezTo>
                  <a:cubicBezTo>
                    <a:pt x="7481" y="6923"/>
                    <a:pt x="7765" y="6842"/>
                    <a:pt x="8006" y="6688"/>
                  </a:cubicBezTo>
                  <a:lnTo>
                    <a:pt x="12142" y="4820"/>
                  </a:lnTo>
                  <a:cubicBezTo>
                    <a:pt x="12843" y="4520"/>
                    <a:pt x="13577" y="4153"/>
                    <a:pt x="13843" y="3453"/>
                  </a:cubicBezTo>
                  <a:cubicBezTo>
                    <a:pt x="13910" y="3219"/>
                    <a:pt x="14010" y="3019"/>
                    <a:pt x="14144" y="2819"/>
                  </a:cubicBezTo>
                  <a:cubicBezTo>
                    <a:pt x="14310" y="2619"/>
                    <a:pt x="14544" y="2519"/>
                    <a:pt x="14777" y="2485"/>
                  </a:cubicBezTo>
                  <a:lnTo>
                    <a:pt x="17346" y="1752"/>
                  </a:lnTo>
                  <a:cubicBezTo>
                    <a:pt x="17546" y="1051"/>
                    <a:pt x="16979" y="384"/>
                    <a:pt x="16312" y="150"/>
                  </a:cubicBezTo>
                  <a:cubicBezTo>
                    <a:pt x="15962" y="50"/>
                    <a:pt x="15611" y="0"/>
                    <a:pt x="15265" y="0"/>
                  </a:cubicBezTo>
                  <a:close/>
                </a:path>
              </a:pathLst>
            </a:custGeom>
            <a:solidFill>
              <a:srgbClr val="EBB9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8" name="Google Shape;9868;p74"/>
            <p:cNvSpPr/>
            <p:nvPr/>
          </p:nvSpPr>
          <p:spPr>
            <a:xfrm>
              <a:off x="6893971" y="2805843"/>
              <a:ext cx="289965" cy="144130"/>
            </a:xfrm>
            <a:custGeom>
              <a:avLst/>
              <a:gdLst/>
              <a:ahLst/>
              <a:cxnLst/>
              <a:rect l="l" t="t" r="r" b="b"/>
              <a:pathLst>
                <a:path w="13944" h="6931" extrusionOk="0">
                  <a:moveTo>
                    <a:pt x="12076" y="1"/>
                  </a:moveTo>
                  <a:cubicBezTo>
                    <a:pt x="11175" y="801"/>
                    <a:pt x="10241" y="1569"/>
                    <a:pt x="9141" y="1936"/>
                  </a:cubicBezTo>
                  <a:cubicBezTo>
                    <a:pt x="8800" y="2049"/>
                    <a:pt x="8434" y="2108"/>
                    <a:pt x="8069" y="2108"/>
                  </a:cubicBezTo>
                  <a:cubicBezTo>
                    <a:pt x="7254" y="2108"/>
                    <a:pt x="6445" y="1813"/>
                    <a:pt x="5938" y="1168"/>
                  </a:cubicBezTo>
                  <a:lnTo>
                    <a:pt x="5938" y="1168"/>
                  </a:lnTo>
                  <a:lnTo>
                    <a:pt x="6005" y="2136"/>
                  </a:lnTo>
                  <a:cubicBezTo>
                    <a:pt x="5314" y="2741"/>
                    <a:pt x="4448" y="3097"/>
                    <a:pt x="3537" y="3097"/>
                  </a:cubicBezTo>
                  <a:cubicBezTo>
                    <a:pt x="3394" y="3097"/>
                    <a:pt x="3249" y="3088"/>
                    <a:pt x="3103" y="3070"/>
                  </a:cubicBezTo>
                  <a:cubicBezTo>
                    <a:pt x="2069" y="2970"/>
                    <a:pt x="1068" y="2703"/>
                    <a:pt x="101" y="2302"/>
                  </a:cubicBezTo>
                  <a:lnTo>
                    <a:pt x="101" y="2302"/>
                  </a:lnTo>
                  <a:cubicBezTo>
                    <a:pt x="1" y="2936"/>
                    <a:pt x="234" y="3537"/>
                    <a:pt x="701" y="3937"/>
                  </a:cubicBezTo>
                  <a:cubicBezTo>
                    <a:pt x="1168" y="4337"/>
                    <a:pt x="1702" y="4637"/>
                    <a:pt x="2302" y="4838"/>
                  </a:cubicBezTo>
                  <a:lnTo>
                    <a:pt x="1502" y="5772"/>
                  </a:lnTo>
                  <a:lnTo>
                    <a:pt x="4270" y="5805"/>
                  </a:lnTo>
                  <a:cubicBezTo>
                    <a:pt x="3870" y="5938"/>
                    <a:pt x="3537" y="6239"/>
                    <a:pt x="3336" y="6639"/>
                  </a:cubicBezTo>
                  <a:cubicBezTo>
                    <a:pt x="3669" y="6848"/>
                    <a:pt x="4034" y="6930"/>
                    <a:pt x="4411" y="6930"/>
                  </a:cubicBezTo>
                  <a:cubicBezTo>
                    <a:pt x="5057" y="6930"/>
                    <a:pt x="5741" y="6691"/>
                    <a:pt x="6372" y="6439"/>
                  </a:cubicBezTo>
                  <a:cubicBezTo>
                    <a:pt x="9007" y="5405"/>
                    <a:pt x="11676" y="4304"/>
                    <a:pt x="13944" y="2636"/>
                  </a:cubicBezTo>
                  <a:cubicBezTo>
                    <a:pt x="13510" y="1635"/>
                    <a:pt x="12843" y="735"/>
                    <a:pt x="12076" y="1"/>
                  </a:cubicBezTo>
                  <a:close/>
                </a:path>
              </a:pathLst>
            </a:custGeom>
            <a:solidFill>
              <a:srgbClr val="EBB9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9" name="Google Shape;9869;p74"/>
            <p:cNvSpPr/>
            <p:nvPr/>
          </p:nvSpPr>
          <p:spPr>
            <a:xfrm>
              <a:off x="6519378" y="2307786"/>
              <a:ext cx="217141" cy="136769"/>
            </a:xfrm>
            <a:custGeom>
              <a:avLst/>
              <a:gdLst/>
              <a:ahLst/>
              <a:cxnLst/>
              <a:rect l="l" t="t" r="r" b="b"/>
              <a:pathLst>
                <a:path w="10442" h="6577" extrusionOk="0">
                  <a:moveTo>
                    <a:pt x="8040" y="0"/>
                  </a:moveTo>
                  <a:cubicBezTo>
                    <a:pt x="7239" y="1802"/>
                    <a:pt x="5605" y="3036"/>
                    <a:pt x="4004" y="4203"/>
                  </a:cubicBezTo>
                  <a:cubicBezTo>
                    <a:pt x="3103" y="4870"/>
                    <a:pt x="2169" y="5571"/>
                    <a:pt x="1068" y="5738"/>
                  </a:cubicBezTo>
                  <a:cubicBezTo>
                    <a:pt x="668" y="5804"/>
                    <a:pt x="234" y="5804"/>
                    <a:pt x="1" y="6138"/>
                  </a:cubicBezTo>
                  <a:cubicBezTo>
                    <a:pt x="301" y="6238"/>
                    <a:pt x="601" y="6305"/>
                    <a:pt x="935" y="6372"/>
                  </a:cubicBezTo>
                  <a:cubicBezTo>
                    <a:pt x="1530" y="6510"/>
                    <a:pt x="2125" y="6576"/>
                    <a:pt x="2712" y="6576"/>
                  </a:cubicBezTo>
                  <a:cubicBezTo>
                    <a:pt x="6363" y="6576"/>
                    <a:pt x="9666" y="4004"/>
                    <a:pt x="10442" y="267"/>
                  </a:cubicBezTo>
                  <a:lnTo>
                    <a:pt x="10442" y="267"/>
                  </a:lnTo>
                  <a:cubicBezTo>
                    <a:pt x="10408" y="401"/>
                    <a:pt x="10275" y="467"/>
                    <a:pt x="10141" y="467"/>
                  </a:cubicBezTo>
                  <a:lnTo>
                    <a:pt x="8040" y="0"/>
                  </a:lnTo>
                  <a:close/>
                </a:path>
              </a:pathLst>
            </a:custGeom>
            <a:solidFill>
              <a:srgbClr val="C2D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0" name="Google Shape;9870;p74"/>
            <p:cNvSpPr/>
            <p:nvPr/>
          </p:nvSpPr>
          <p:spPr>
            <a:xfrm>
              <a:off x="7191557" y="1822207"/>
              <a:ext cx="166506" cy="187446"/>
            </a:xfrm>
            <a:custGeom>
              <a:avLst/>
              <a:gdLst/>
              <a:ahLst/>
              <a:cxnLst/>
              <a:rect l="l" t="t" r="r" b="b"/>
              <a:pathLst>
                <a:path w="8007" h="9014" extrusionOk="0">
                  <a:moveTo>
                    <a:pt x="2936" y="0"/>
                  </a:moveTo>
                  <a:lnTo>
                    <a:pt x="2936" y="0"/>
                  </a:lnTo>
                  <a:cubicBezTo>
                    <a:pt x="5572" y="2269"/>
                    <a:pt x="4771" y="6505"/>
                    <a:pt x="1502" y="7672"/>
                  </a:cubicBezTo>
                  <a:cubicBezTo>
                    <a:pt x="1002" y="7839"/>
                    <a:pt x="501" y="7906"/>
                    <a:pt x="1" y="8039"/>
                  </a:cubicBezTo>
                  <a:cubicBezTo>
                    <a:pt x="804" y="8677"/>
                    <a:pt x="1791" y="9014"/>
                    <a:pt x="2809" y="9014"/>
                  </a:cubicBezTo>
                  <a:cubicBezTo>
                    <a:pt x="3228" y="9014"/>
                    <a:pt x="3652" y="8957"/>
                    <a:pt x="4070" y="8840"/>
                  </a:cubicBezTo>
                  <a:cubicBezTo>
                    <a:pt x="5438" y="8440"/>
                    <a:pt x="6672" y="7672"/>
                    <a:pt x="7640" y="6605"/>
                  </a:cubicBezTo>
                  <a:cubicBezTo>
                    <a:pt x="7806" y="6438"/>
                    <a:pt x="7907" y="6238"/>
                    <a:pt x="7973" y="6038"/>
                  </a:cubicBezTo>
                  <a:cubicBezTo>
                    <a:pt x="8007" y="5804"/>
                    <a:pt x="7973" y="5604"/>
                    <a:pt x="7907" y="5404"/>
                  </a:cubicBezTo>
                  <a:cubicBezTo>
                    <a:pt x="7640" y="4203"/>
                    <a:pt x="7173" y="3069"/>
                    <a:pt x="6572" y="2002"/>
                  </a:cubicBezTo>
                  <a:cubicBezTo>
                    <a:pt x="6239" y="1468"/>
                    <a:pt x="5805" y="934"/>
                    <a:pt x="5805" y="300"/>
                  </a:cubicBezTo>
                  <a:lnTo>
                    <a:pt x="5438" y="401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C2D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1" name="Google Shape;9871;p74"/>
            <p:cNvSpPr/>
            <p:nvPr/>
          </p:nvSpPr>
          <p:spPr>
            <a:xfrm>
              <a:off x="7941429" y="4352772"/>
              <a:ext cx="231719" cy="158874"/>
            </a:xfrm>
            <a:custGeom>
              <a:avLst/>
              <a:gdLst/>
              <a:ahLst/>
              <a:cxnLst/>
              <a:rect l="l" t="t" r="r" b="b"/>
              <a:pathLst>
                <a:path w="11143" h="7640" extrusionOk="0">
                  <a:moveTo>
                    <a:pt x="10675" y="0"/>
                  </a:moveTo>
                  <a:lnTo>
                    <a:pt x="6706" y="67"/>
                  </a:lnTo>
                  <a:cubicBezTo>
                    <a:pt x="4271" y="2402"/>
                    <a:pt x="2002" y="4937"/>
                    <a:pt x="1" y="7639"/>
                  </a:cubicBezTo>
                  <a:cubicBezTo>
                    <a:pt x="2349" y="7170"/>
                    <a:pt x="4756" y="6940"/>
                    <a:pt x="7164" y="6940"/>
                  </a:cubicBezTo>
                  <a:cubicBezTo>
                    <a:pt x="8348" y="6940"/>
                    <a:pt x="9532" y="6995"/>
                    <a:pt x="10709" y="7105"/>
                  </a:cubicBezTo>
                  <a:cubicBezTo>
                    <a:pt x="11142" y="4770"/>
                    <a:pt x="11142" y="2335"/>
                    <a:pt x="106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2" name="Google Shape;9872;p74"/>
            <p:cNvSpPr/>
            <p:nvPr/>
          </p:nvSpPr>
          <p:spPr>
            <a:xfrm>
              <a:off x="8158557" y="4374275"/>
              <a:ext cx="73552" cy="127494"/>
            </a:xfrm>
            <a:custGeom>
              <a:avLst/>
              <a:gdLst/>
              <a:ahLst/>
              <a:cxnLst/>
              <a:rect l="l" t="t" r="r" b="b"/>
              <a:pathLst>
                <a:path w="3537" h="6131" extrusionOk="0">
                  <a:moveTo>
                    <a:pt x="201" y="0"/>
                  </a:moveTo>
                  <a:lnTo>
                    <a:pt x="1" y="5971"/>
                  </a:lnTo>
                  <a:cubicBezTo>
                    <a:pt x="855" y="6069"/>
                    <a:pt x="1728" y="6131"/>
                    <a:pt x="2592" y="6131"/>
                  </a:cubicBezTo>
                  <a:cubicBezTo>
                    <a:pt x="2909" y="6131"/>
                    <a:pt x="3224" y="6123"/>
                    <a:pt x="3537" y="6105"/>
                  </a:cubicBezTo>
                  <a:cubicBezTo>
                    <a:pt x="3203" y="4103"/>
                    <a:pt x="2903" y="2069"/>
                    <a:pt x="2569" y="34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3" name="Google Shape;9873;p74"/>
            <p:cNvSpPr/>
            <p:nvPr/>
          </p:nvSpPr>
          <p:spPr>
            <a:xfrm>
              <a:off x="6686554" y="3326941"/>
              <a:ext cx="305936" cy="1171944"/>
            </a:xfrm>
            <a:custGeom>
              <a:avLst/>
              <a:gdLst/>
              <a:ahLst/>
              <a:cxnLst/>
              <a:rect l="l" t="t" r="r" b="b"/>
              <a:pathLst>
                <a:path w="14712" h="56357" extrusionOk="0">
                  <a:moveTo>
                    <a:pt x="12120" y="1"/>
                  </a:moveTo>
                  <a:cubicBezTo>
                    <a:pt x="11912" y="1"/>
                    <a:pt x="11705" y="40"/>
                    <a:pt x="11509" y="127"/>
                  </a:cubicBezTo>
                  <a:cubicBezTo>
                    <a:pt x="11376" y="428"/>
                    <a:pt x="11276" y="728"/>
                    <a:pt x="11209" y="1061"/>
                  </a:cubicBezTo>
                  <a:cubicBezTo>
                    <a:pt x="11142" y="1395"/>
                    <a:pt x="11075" y="1729"/>
                    <a:pt x="11075" y="2062"/>
                  </a:cubicBezTo>
                  <a:cubicBezTo>
                    <a:pt x="11009" y="2863"/>
                    <a:pt x="10909" y="3630"/>
                    <a:pt x="10775" y="4397"/>
                  </a:cubicBezTo>
                  <a:cubicBezTo>
                    <a:pt x="10508" y="5898"/>
                    <a:pt x="10141" y="7399"/>
                    <a:pt x="9674" y="8867"/>
                  </a:cubicBezTo>
                  <a:cubicBezTo>
                    <a:pt x="9535" y="9314"/>
                    <a:pt x="9302" y="9831"/>
                    <a:pt x="8838" y="9831"/>
                  </a:cubicBezTo>
                  <a:cubicBezTo>
                    <a:pt x="8748" y="9831"/>
                    <a:pt x="8649" y="9811"/>
                    <a:pt x="8540" y="9768"/>
                  </a:cubicBezTo>
                  <a:cubicBezTo>
                    <a:pt x="8374" y="9668"/>
                    <a:pt x="8207" y="9534"/>
                    <a:pt x="8007" y="9534"/>
                  </a:cubicBezTo>
                  <a:cubicBezTo>
                    <a:pt x="7873" y="9534"/>
                    <a:pt x="7773" y="9568"/>
                    <a:pt x="7706" y="9634"/>
                  </a:cubicBezTo>
                  <a:cubicBezTo>
                    <a:pt x="7339" y="9901"/>
                    <a:pt x="7006" y="10201"/>
                    <a:pt x="6739" y="10535"/>
                  </a:cubicBezTo>
                  <a:lnTo>
                    <a:pt x="5471" y="49663"/>
                  </a:lnTo>
                  <a:lnTo>
                    <a:pt x="6405" y="49830"/>
                  </a:lnTo>
                  <a:cubicBezTo>
                    <a:pt x="4237" y="49863"/>
                    <a:pt x="2102" y="50197"/>
                    <a:pt x="1" y="50830"/>
                  </a:cubicBezTo>
                  <a:cubicBezTo>
                    <a:pt x="1535" y="51831"/>
                    <a:pt x="3470" y="51998"/>
                    <a:pt x="5205" y="52565"/>
                  </a:cubicBezTo>
                  <a:cubicBezTo>
                    <a:pt x="6939" y="53132"/>
                    <a:pt x="8707" y="54466"/>
                    <a:pt x="8707" y="56334"/>
                  </a:cubicBezTo>
                  <a:cubicBezTo>
                    <a:pt x="8993" y="56349"/>
                    <a:pt x="9278" y="56357"/>
                    <a:pt x="9563" y="56357"/>
                  </a:cubicBezTo>
                  <a:cubicBezTo>
                    <a:pt x="11202" y="56357"/>
                    <a:pt x="12814" y="56107"/>
                    <a:pt x="14378" y="55567"/>
                  </a:cubicBezTo>
                  <a:lnTo>
                    <a:pt x="10342" y="51531"/>
                  </a:lnTo>
                  <a:cubicBezTo>
                    <a:pt x="9875" y="51131"/>
                    <a:pt x="9508" y="50630"/>
                    <a:pt x="9274" y="50097"/>
                  </a:cubicBezTo>
                  <a:cubicBezTo>
                    <a:pt x="9107" y="49530"/>
                    <a:pt x="9041" y="48962"/>
                    <a:pt x="9107" y="48429"/>
                  </a:cubicBezTo>
                  <a:cubicBezTo>
                    <a:pt x="9608" y="33518"/>
                    <a:pt x="14711" y="19041"/>
                    <a:pt x="14611" y="4130"/>
                  </a:cubicBezTo>
                  <a:cubicBezTo>
                    <a:pt x="14611" y="3130"/>
                    <a:pt x="14545" y="2062"/>
                    <a:pt x="14044" y="1195"/>
                  </a:cubicBezTo>
                  <a:cubicBezTo>
                    <a:pt x="13653" y="516"/>
                    <a:pt x="12873" y="1"/>
                    <a:pt x="12120" y="1"/>
                  </a:cubicBezTo>
                  <a:close/>
                </a:path>
              </a:pathLst>
            </a:custGeom>
            <a:solidFill>
              <a:srgbClr val="AB9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4" name="Google Shape;9874;p74"/>
            <p:cNvSpPr/>
            <p:nvPr/>
          </p:nvSpPr>
          <p:spPr>
            <a:xfrm>
              <a:off x="6468740" y="1903289"/>
              <a:ext cx="241430" cy="84719"/>
            </a:xfrm>
            <a:custGeom>
              <a:avLst/>
              <a:gdLst/>
              <a:ahLst/>
              <a:cxnLst/>
              <a:rect l="l" t="t" r="r" b="b"/>
              <a:pathLst>
                <a:path w="11610" h="4074" extrusionOk="0">
                  <a:moveTo>
                    <a:pt x="66" y="1952"/>
                  </a:moveTo>
                  <a:cubicBezTo>
                    <a:pt x="44" y="1959"/>
                    <a:pt x="22" y="1965"/>
                    <a:pt x="1" y="1972"/>
                  </a:cubicBezTo>
                  <a:lnTo>
                    <a:pt x="34" y="1972"/>
                  </a:lnTo>
                  <a:cubicBezTo>
                    <a:pt x="45" y="1966"/>
                    <a:pt x="55" y="1959"/>
                    <a:pt x="66" y="1952"/>
                  </a:cubicBezTo>
                  <a:close/>
                  <a:moveTo>
                    <a:pt x="6926" y="0"/>
                  </a:moveTo>
                  <a:cubicBezTo>
                    <a:pt x="4533" y="0"/>
                    <a:pt x="2150" y="658"/>
                    <a:pt x="66" y="1952"/>
                  </a:cubicBezTo>
                  <a:lnTo>
                    <a:pt x="66" y="1952"/>
                  </a:lnTo>
                  <a:cubicBezTo>
                    <a:pt x="373" y="1864"/>
                    <a:pt x="718" y="1835"/>
                    <a:pt x="1073" y="1835"/>
                  </a:cubicBezTo>
                  <a:cubicBezTo>
                    <a:pt x="1674" y="1835"/>
                    <a:pt x="2305" y="1918"/>
                    <a:pt x="2836" y="1939"/>
                  </a:cubicBezTo>
                  <a:cubicBezTo>
                    <a:pt x="2269" y="2306"/>
                    <a:pt x="1735" y="2739"/>
                    <a:pt x="1302" y="3240"/>
                  </a:cubicBezTo>
                  <a:cubicBezTo>
                    <a:pt x="2102" y="2773"/>
                    <a:pt x="3003" y="2539"/>
                    <a:pt x="3937" y="2539"/>
                  </a:cubicBezTo>
                  <a:cubicBezTo>
                    <a:pt x="3236" y="2906"/>
                    <a:pt x="2636" y="3440"/>
                    <a:pt x="2169" y="4074"/>
                  </a:cubicBezTo>
                  <a:cubicBezTo>
                    <a:pt x="4150" y="3341"/>
                    <a:pt x="6220" y="2983"/>
                    <a:pt x="8323" y="2983"/>
                  </a:cubicBezTo>
                  <a:cubicBezTo>
                    <a:pt x="8806" y="2983"/>
                    <a:pt x="9289" y="3002"/>
                    <a:pt x="9774" y="3040"/>
                  </a:cubicBezTo>
                  <a:cubicBezTo>
                    <a:pt x="8840" y="2739"/>
                    <a:pt x="7906" y="2539"/>
                    <a:pt x="6939" y="2506"/>
                  </a:cubicBezTo>
                  <a:cubicBezTo>
                    <a:pt x="7655" y="2224"/>
                    <a:pt x="8426" y="2083"/>
                    <a:pt x="9200" y="2083"/>
                  </a:cubicBezTo>
                  <a:cubicBezTo>
                    <a:pt x="9616" y="2083"/>
                    <a:pt x="10033" y="2124"/>
                    <a:pt x="10442" y="2206"/>
                  </a:cubicBezTo>
                  <a:cubicBezTo>
                    <a:pt x="9541" y="1538"/>
                    <a:pt x="8473" y="1172"/>
                    <a:pt x="7373" y="1172"/>
                  </a:cubicBezTo>
                  <a:cubicBezTo>
                    <a:pt x="8313" y="919"/>
                    <a:pt x="9285" y="793"/>
                    <a:pt x="10266" y="793"/>
                  </a:cubicBezTo>
                  <a:cubicBezTo>
                    <a:pt x="10713" y="793"/>
                    <a:pt x="11161" y="819"/>
                    <a:pt x="11609" y="871"/>
                  </a:cubicBezTo>
                  <a:cubicBezTo>
                    <a:pt x="10099" y="289"/>
                    <a:pt x="8510" y="0"/>
                    <a:pt x="69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5" name="Google Shape;9875;p74"/>
            <p:cNvSpPr/>
            <p:nvPr/>
          </p:nvSpPr>
          <p:spPr>
            <a:xfrm>
              <a:off x="7068093" y="1486045"/>
              <a:ext cx="305915" cy="97549"/>
            </a:xfrm>
            <a:custGeom>
              <a:avLst/>
              <a:gdLst/>
              <a:ahLst/>
              <a:cxnLst/>
              <a:rect l="l" t="t" r="r" b="b"/>
              <a:pathLst>
                <a:path w="14711" h="4691" extrusionOk="0">
                  <a:moveTo>
                    <a:pt x="198" y="3592"/>
                  </a:moveTo>
                  <a:cubicBezTo>
                    <a:pt x="140" y="3624"/>
                    <a:pt x="85" y="3656"/>
                    <a:pt x="34" y="3690"/>
                  </a:cubicBezTo>
                  <a:lnTo>
                    <a:pt x="0" y="3723"/>
                  </a:lnTo>
                  <a:cubicBezTo>
                    <a:pt x="66" y="3679"/>
                    <a:pt x="132" y="3636"/>
                    <a:pt x="198" y="3592"/>
                  </a:cubicBezTo>
                  <a:close/>
                  <a:moveTo>
                    <a:pt x="10153" y="0"/>
                  </a:moveTo>
                  <a:cubicBezTo>
                    <a:pt x="9117" y="0"/>
                    <a:pt x="8076" y="136"/>
                    <a:pt x="7072" y="387"/>
                  </a:cubicBezTo>
                  <a:cubicBezTo>
                    <a:pt x="4613" y="970"/>
                    <a:pt x="2342" y="2180"/>
                    <a:pt x="198" y="3592"/>
                  </a:cubicBezTo>
                  <a:lnTo>
                    <a:pt x="198" y="3592"/>
                  </a:lnTo>
                  <a:cubicBezTo>
                    <a:pt x="1250" y="3021"/>
                    <a:pt x="3461" y="2710"/>
                    <a:pt x="4504" y="2489"/>
                  </a:cubicBezTo>
                  <a:lnTo>
                    <a:pt x="4504" y="2489"/>
                  </a:lnTo>
                  <a:cubicBezTo>
                    <a:pt x="3636" y="2889"/>
                    <a:pt x="2902" y="3523"/>
                    <a:pt x="2369" y="4323"/>
                  </a:cubicBezTo>
                  <a:cubicBezTo>
                    <a:pt x="3469" y="3790"/>
                    <a:pt x="4604" y="3323"/>
                    <a:pt x="5771" y="2889"/>
                  </a:cubicBezTo>
                  <a:lnTo>
                    <a:pt x="5771" y="2889"/>
                  </a:lnTo>
                  <a:cubicBezTo>
                    <a:pt x="5037" y="3389"/>
                    <a:pt x="4403" y="3990"/>
                    <a:pt x="3870" y="4690"/>
                  </a:cubicBezTo>
                  <a:cubicBezTo>
                    <a:pt x="6171" y="3389"/>
                    <a:pt x="8740" y="2689"/>
                    <a:pt x="11375" y="2622"/>
                  </a:cubicBezTo>
                  <a:cubicBezTo>
                    <a:pt x="10441" y="2255"/>
                    <a:pt x="9440" y="2055"/>
                    <a:pt x="8440" y="2022"/>
                  </a:cubicBezTo>
                  <a:cubicBezTo>
                    <a:pt x="9778" y="1715"/>
                    <a:pt x="11139" y="1572"/>
                    <a:pt x="12484" y="1572"/>
                  </a:cubicBezTo>
                  <a:cubicBezTo>
                    <a:pt x="12749" y="1572"/>
                    <a:pt x="13013" y="1577"/>
                    <a:pt x="13276" y="1588"/>
                  </a:cubicBezTo>
                  <a:cubicBezTo>
                    <a:pt x="12533" y="1245"/>
                    <a:pt x="11741" y="1074"/>
                    <a:pt x="10941" y="1074"/>
                  </a:cubicBezTo>
                  <a:cubicBezTo>
                    <a:pt x="10808" y="1074"/>
                    <a:pt x="10675" y="1078"/>
                    <a:pt x="10541" y="1088"/>
                  </a:cubicBezTo>
                  <a:cubicBezTo>
                    <a:pt x="11304" y="958"/>
                    <a:pt x="12076" y="890"/>
                    <a:pt x="12854" y="890"/>
                  </a:cubicBezTo>
                  <a:cubicBezTo>
                    <a:pt x="13471" y="890"/>
                    <a:pt x="14091" y="933"/>
                    <a:pt x="14711" y="1021"/>
                  </a:cubicBezTo>
                  <a:cubicBezTo>
                    <a:pt x="13301" y="316"/>
                    <a:pt x="11733" y="0"/>
                    <a:pt x="10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6" name="Google Shape;9876;p74"/>
            <p:cNvSpPr/>
            <p:nvPr/>
          </p:nvSpPr>
          <p:spPr>
            <a:xfrm>
              <a:off x="6535349" y="2834978"/>
              <a:ext cx="330204" cy="512347"/>
            </a:xfrm>
            <a:custGeom>
              <a:avLst/>
              <a:gdLst/>
              <a:ahLst/>
              <a:cxnLst/>
              <a:rect l="l" t="t" r="r" b="b"/>
              <a:pathLst>
                <a:path w="15879" h="24638" extrusionOk="0">
                  <a:moveTo>
                    <a:pt x="12943" y="1"/>
                  </a:moveTo>
                  <a:lnTo>
                    <a:pt x="12009" y="68"/>
                  </a:lnTo>
                  <a:cubicBezTo>
                    <a:pt x="11175" y="4137"/>
                    <a:pt x="11175" y="8340"/>
                    <a:pt x="11942" y="12443"/>
                  </a:cubicBezTo>
                  <a:cubicBezTo>
                    <a:pt x="12042" y="12877"/>
                    <a:pt x="12075" y="13310"/>
                    <a:pt x="12042" y="13744"/>
                  </a:cubicBezTo>
                  <a:cubicBezTo>
                    <a:pt x="11909" y="14244"/>
                    <a:pt x="11675" y="14678"/>
                    <a:pt x="11308" y="15012"/>
                  </a:cubicBezTo>
                  <a:cubicBezTo>
                    <a:pt x="9307" y="17146"/>
                    <a:pt x="6138" y="17580"/>
                    <a:pt x="3236" y="18047"/>
                  </a:cubicBezTo>
                  <a:cubicBezTo>
                    <a:pt x="2769" y="18147"/>
                    <a:pt x="2102" y="18481"/>
                    <a:pt x="2335" y="18948"/>
                  </a:cubicBezTo>
                  <a:cubicBezTo>
                    <a:pt x="2435" y="19248"/>
                    <a:pt x="2835" y="19281"/>
                    <a:pt x="3169" y="19281"/>
                  </a:cubicBezTo>
                  <a:lnTo>
                    <a:pt x="11608" y="19148"/>
                  </a:lnTo>
                  <a:cubicBezTo>
                    <a:pt x="12109" y="19148"/>
                    <a:pt x="12809" y="19381"/>
                    <a:pt x="12642" y="19848"/>
                  </a:cubicBezTo>
                  <a:cubicBezTo>
                    <a:pt x="12576" y="19982"/>
                    <a:pt x="12442" y="20115"/>
                    <a:pt x="12309" y="20215"/>
                  </a:cubicBezTo>
                  <a:cubicBezTo>
                    <a:pt x="9755" y="21910"/>
                    <a:pt x="6659" y="22284"/>
                    <a:pt x="3540" y="22284"/>
                  </a:cubicBezTo>
                  <a:cubicBezTo>
                    <a:pt x="2422" y="22284"/>
                    <a:pt x="1301" y="22236"/>
                    <a:pt x="200" y="22183"/>
                  </a:cubicBezTo>
                  <a:lnTo>
                    <a:pt x="200" y="22183"/>
                  </a:lnTo>
                  <a:cubicBezTo>
                    <a:pt x="0" y="22417"/>
                    <a:pt x="300" y="22717"/>
                    <a:pt x="567" y="22850"/>
                  </a:cubicBezTo>
                  <a:cubicBezTo>
                    <a:pt x="2769" y="23885"/>
                    <a:pt x="5137" y="24485"/>
                    <a:pt x="7572" y="24618"/>
                  </a:cubicBezTo>
                  <a:cubicBezTo>
                    <a:pt x="7775" y="24631"/>
                    <a:pt x="7981" y="24638"/>
                    <a:pt x="8189" y="24638"/>
                  </a:cubicBezTo>
                  <a:cubicBezTo>
                    <a:pt x="10179" y="24638"/>
                    <a:pt x="12358" y="24031"/>
                    <a:pt x="13143" y="22250"/>
                  </a:cubicBezTo>
                  <a:cubicBezTo>
                    <a:pt x="13510" y="21383"/>
                    <a:pt x="13476" y="20382"/>
                    <a:pt x="13810" y="19481"/>
                  </a:cubicBezTo>
                  <a:cubicBezTo>
                    <a:pt x="14143" y="18581"/>
                    <a:pt x="14777" y="17980"/>
                    <a:pt x="15311" y="17246"/>
                  </a:cubicBezTo>
                  <a:cubicBezTo>
                    <a:pt x="15611" y="16946"/>
                    <a:pt x="15778" y="16579"/>
                    <a:pt x="15878" y="16146"/>
                  </a:cubicBezTo>
                  <a:cubicBezTo>
                    <a:pt x="15878" y="15912"/>
                    <a:pt x="15878" y="15645"/>
                    <a:pt x="15811" y="15378"/>
                  </a:cubicBezTo>
                  <a:lnTo>
                    <a:pt x="13410" y="2503"/>
                  </a:lnTo>
                  <a:lnTo>
                    <a:pt x="129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7" name="Google Shape;9877;p74"/>
            <p:cNvSpPr/>
            <p:nvPr/>
          </p:nvSpPr>
          <p:spPr>
            <a:xfrm>
              <a:off x="6325146" y="2737176"/>
              <a:ext cx="166506" cy="593094"/>
            </a:xfrm>
            <a:custGeom>
              <a:avLst/>
              <a:gdLst/>
              <a:ahLst/>
              <a:cxnLst/>
              <a:rect l="l" t="t" r="r" b="b"/>
              <a:pathLst>
                <a:path w="8007" h="28521" extrusionOk="0">
                  <a:moveTo>
                    <a:pt x="535" y="0"/>
                  </a:moveTo>
                  <a:lnTo>
                    <a:pt x="1" y="4537"/>
                  </a:lnTo>
                  <a:cubicBezTo>
                    <a:pt x="1002" y="5738"/>
                    <a:pt x="1035" y="7472"/>
                    <a:pt x="1002" y="9040"/>
                  </a:cubicBezTo>
                  <a:cubicBezTo>
                    <a:pt x="868" y="12876"/>
                    <a:pt x="601" y="16779"/>
                    <a:pt x="1335" y="20548"/>
                  </a:cubicBezTo>
                  <a:cubicBezTo>
                    <a:pt x="1702" y="22416"/>
                    <a:pt x="2302" y="24385"/>
                    <a:pt x="1735" y="26219"/>
                  </a:cubicBezTo>
                  <a:cubicBezTo>
                    <a:pt x="3937" y="26553"/>
                    <a:pt x="6005" y="27553"/>
                    <a:pt x="8007" y="28521"/>
                  </a:cubicBezTo>
                  <a:cubicBezTo>
                    <a:pt x="6539" y="27754"/>
                    <a:pt x="5238" y="26619"/>
                    <a:pt x="4271" y="25218"/>
                  </a:cubicBezTo>
                  <a:lnTo>
                    <a:pt x="6439" y="24852"/>
                  </a:lnTo>
                  <a:cubicBezTo>
                    <a:pt x="3937" y="21015"/>
                    <a:pt x="2936" y="16412"/>
                    <a:pt x="3637" y="11909"/>
                  </a:cubicBezTo>
                  <a:cubicBezTo>
                    <a:pt x="3837" y="10541"/>
                    <a:pt x="4204" y="9107"/>
                    <a:pt x="3637" y="7873"/>
                  </a:cubicBezTo>
                  <a:cubicBezTo>
                    <a:pt x="3270" y="7239"/>
                    <a:pt x="2870" y="6639"/>
                    <a:pt x="2369" y="6138"/>
                  </a:cubicBezTo>
                  <a:cubicBezTo>
                    <a:pt x="1035" y="4370"/>
                    <a:pt x="368" y="2202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8" name="Google Shape;9878;p74"/>
            <p:cNvSpPr/>
            <p:nvPr/>
          </p:nvSpPr>
          <p:spPr>
            <a:xfrm>
              <a:off x="6287693" y="2739255"/>
              <a:ext cx="63841" cy="194724"/>
            </a:xfrm>
            <a:custGeom>
              <a:avLst/>
              <a:gdLst/>
              <a:ahLst/>
              <a:cxnLst/>
              <a:rect l="l" t="t" r="r" b="b"/>
              <a:pathLst>
                <a:path w="3070" h="9364" extrusionOk="0">
                  <a:moveTo>
                    <a:pt x="1935" y="0"/>
                  </a:moveTo>
                  <a:cubicBezTo>
                    <a:pt x="868" y="1235"/>
                    <a:pt x="234" y="2769"/>
                    <a:pt x="101" y="4404"/>
                  </a:cubicBezTo>
                  <a:cubicBezTo>
                    <a:pt x="1" y="6038"/>
                    <a:pt x="67" y="7673"/>
                    <a:pt x="334" y="9274"/>
                  </a:cubicBezTo>
                  <a:cubicBezTo>
                    <a:pt x="614" y="9334"/>
                    <a:pt x="897" y="9364"/>
                    <a:pt x="1179" y="9364"/>
                  </a:cubicBezTo>
                  <a:cubicBezTo>
                    <a:pt x="1837" y="9364"/>
                    <a:pt x="2486" y="9200"/>
                    <a:pt x="3069" y="8874"/>
                  </a:cubicBezTo>
                  <a:lnTo>
                    <a:pt x="19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9" name="Google Shape;9879;p74"/>
            <p:cNvSpPr/>
            <p:nvPr/>
          </p:nvSpPr>
          <p:spPr>
            <a:xfrm>
              <a:off x="6760088" y="2605372"/>
              <a:ext cx="83949" cy="201712"/>
            </a:xfrm>
            <a:custGeom>
              <a:avLst/>
              <a:gdLst/>
              <a:ahLst/>
              <a:cxnLst/>
              <a:rect l="l" t="t" r="r" b="b"/>
              <a:pathLst>
                <a:path w="4037" h="9700" extrusionOk="0">
                  <a:moveTo>
                    <a:pt x="4037" y="1"/>
                  </a:moveTo>
                  <a:cubicBezTo>
                    <a:pt x="2569" y="1101"/>
                    <a:pt x="1435" y="2536"/>
                    <a:pt x="701" y="4204"/>
                  </a:cubicBezTo>
                  <a:cubicBezTo>
                    <a:pt x="368" y="5004"/>
                    <a:pt x="134" y="5838"/>
                    <a:pt x="67" y="6705"/>
                  </a:cubicBezTo>
                  <a:cubicBezTo>
                    <a:pt x="1" y="7239"/>
                    <a:pt x="1" y="7739"/>
                    <a:pt x="67" y="8273"/>
                  </a:cubicBezTo>
                  <a:cubicBezTo>
                    <a:pt x="67" y="8507"/>
                    <a:pt x="101" y="9541"/>
                    <a:pt x="334" y="9674"/>
                  </a:cubicBezTo>
                  <a:cubicBezTo>
                    <a:pt x="368" y="9691"/>
                    <a:pt x="401" y="9699"/>
                    <a:pt x="434" y="9699"/>
                  </a:cubicBezTo>
                  <a:cubicBezTo>
                    <a:pt x="468" y="9699"/>
                    <a:pt x="501" y="9691"/>
                    <a:pt x="534" y="9674"/>
                  </a:cubicBezTo>
                  <a:cubicBezTo>
                    <a:pt x="701" y="9574"/>
                    <a:pt x="801" y="9207"/>
                    <a:pt x="868" y="9040"/>
                  </a:cubicBezTo>
                  <a:cubicBezTo>
                    <a:pt x="935" y="8874"/>
                    <a:pt x="1001" y="8740"/>
                    <a:pt x="1035" y="8573"/>
                  </a:cubicBezTo>
                  <a:cubicBezTo>
                    <a:pt x="1202" y="8073"/>
                    <a:pt x="1202" y="7539"/>
                    <a:pt x="1368" y="7039"/>
                  </a:cubicBezTo>
                  <a:cubicBezTo>
                    <a:pt x="1802" y="5871"/>
                    <a:pt x="2336" y="4671"/>
                    <a:pt x="2936" y="3536"/>
                  </a:cubicBezTo>
                  <a:cubicBezTo>
                    <a:pt x="3236" y="3036"/>
                    <a:pt x="3470" y="2502"/>
                    <a:pt x="3670" y="1935"/>
                  </a:cubicBezTo>
                  <a:cubicBezTo>
                    <a:pt x="3737" y="1602"/>
                    <a:pt x="3803" y="1301"/>
                    <a:pt x="3870" y="968"/>
                  </a:cubicBezTo>
                  <a:cubicBezTo>
                    <a:pt x="3904" y="801"/>
                    <a:pt x="3904" y="101"/>
                    <a:pt x="40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0" name="Google Shape;9880;p74"/>
            <p:cNvSpPr/>
            <p:nvPr/>
          </p:nvSpPr>
          <p:spPr>
            <a:xfrm>
              <a:off x="6797562" y="2663642"/>
              <a:ext cx="90874" cy="190773"/>
            </a:xfrm>
            <a:custGeom>
              <a:avLst/>
              <a:gdLst/>
              <a:ahLst/>
              <a:cxnLst/>
              <a:rect l="l" t="t" r="r" b="b"/>
              <a:pathLst>
                <a:path w="4370" h="9174" extrusionOk="0">
                  <a:moveTo>
                    <a:pt x="4336" y="1"/>
                  </a:moveTo>
                  <a:cubicBezTo>
                    <a:pt x="3769" y="134"/>
                    <a:pt x="3436" y="734"/>
                    <a:pt x="3202" y="1301"/>
                  </a:cubicBezTo>
                  <a:lnTo>
                    <a:pt x="0" y="8173"/>
                  </a:lnTo>
                  <a:lnTo>
                    <a:pt x="200" y="9174"/>
                  </a:lnTo>
                  <a:cubicBezTo>
                    <a:pt x="1601" y="7006"/>
                    <a:pt x="2835" y="4737"/>
                    <a:pt x="3803" y="2369"/>
                  </a:cubicBezTo>
                  <a:cubicBezTo>
                    <a:pt x="4170" y="1635"/>
                    <a:pt x="4370" y="801"/>
                    <a:pt x="43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1" name="Google Shape;9881;p74"/>
            <p:cNvSpPr/>
            <p:nvPr/>
          </p:nvSpPr>
          <p:spPr>
            <a:xfrm>
              <a:off x="6302957" y="3405195"/>
              <a:ext cx="418291" cy="973913"/>
            </a:xfrm>
            <a:custGeom>
              <a:avLst/>
              <a:gdLst/>
              <a:ahLst/>
              <a:cxnLst/>
              <a:rect l="l" t="t" r="r" b="b"/>
              <a:pathLst>
                <a:path w="20115" h="46834" extrusionOk="0">
                  <a:moveTo>
                    <a:pt x="4504" y="0"/>
                  </a:moveTo>
                  <a:cubicBezTo>
                    <a:pt x="4170" y="2469"/>
                    <a:pt x="2602" y="4570"/>
                    <a:pt x="1635" y="6872"/>
                  </a:cubicBezTo>
                  <a:cubicBezTo>
                    <a:pt x="0" y="10775"/>
                    <a:pt x="134" y="15178"/>
                    <a:pt x="334" y="19414"/>
                  </a:cubicBezTo>
                  <a:cubicBezTo>
                    <a:pt x="734" y="28554"/>
                    <a:pt x="1101" y="37694"/>
                    <a:pt x="1535" y="46834"/>
                  </a:cubicBezTo>
                  <a:cubicBezTo>
                    <a:pt x="3336" y="46734"/>
                    <a:pt x="5104" y="46434"/>
                    <a:pt x="6839" y="45900"/>
                  </a:cubicBezTo>
                  <a:cubicBezTo>
                    <a:pt x="6071" y="40396"/>
                    <a:pt x="6005" y="34792"/>
                    <a:pt x="6672" y="29288"/>
                  </a:cubicBezTo>
                  <a:cubicBezTo>
                    <a:pt x="6839" y="28287"/>
                    <a:pt x="6872" y="27287"/>
                    <a:pt x="6805" y="26253"/>
                  </a:cubicBezTo>
                  <a:cubicBezTo>
                    <a:pt x="6638" y="25452"/>
                    <a:pt x="6438" y="24618"/>
                    <a:pt x="6171" y="23851"/>
                  </a:cubicBezTo>
                  <a:cubicBezTo>
                    <a:pt x="5838" y="22216"/>
                    <a:pt x="5671" y="20548"/>
                    <a:pt x="5704" y="18881"/>
                  </a:cubicBezTo>
                  <a:cubicBezTo>
                    <a:pt x="5638" y="15478"/>
                    <a:pt x="5571" y="12042"/>
                    <a:pt x="5504" y="8640"/>
                  </a:cubicBezTo>
                  <a:lnTo>
                    <a:pt x="5504" y="8640"/>
                  </a:lnTo>
                  <a:cubicBezTo>
                    <a:pt x="8351" y="8996"/>
                    <a:pt x="11227" y="9174"/>
                    <a:pt x="14103" y="9174"/>
                  </a:cubicBezTo>
                  <a:cubicBezTo>
                    <a:pt x="15541" y="9174"/>
                    <a:pt x="16979" y="9129"/>
                    <a:pt x="18414" y="9040"/>
                  </a:cubicBezTo>
                  <a:lnTo>
                    <a:pt x="18414" y="7372"/>
                  </a:lnTo>
                  <a:lnTo>
                    <a:pt x="18814" y="4470"/>
                  </a:lnTo>
                  <a:cubicBezTo>
                    <a:pt x="19514" y="3570"/>
                    <a:pt x="19948" y="2536"/>
                    <a:pt x="20115" y="1435"/>
                  </a:cubicBezTo>
                  <a:lnTo>
                    <a:pt x="20115" y="1435"/>
                  </a:lnTo>
                  <a:cubicBezTo>
                    <a:pt x="17784" y="2616"/>
                    <a:pt x="15222" y="3246"/>
                    <a:pt x="12618" y="3246"/>
                  </a:cubicBezTo>
                  <a:cubicBezTo>
                    <a:pt x="12426" y="3246"/>
                    <a:pt x="12234" y="3243"/>
                    <a:pt x="12042" y="3236"/>
                  </a:cubicBezTo>
                  <a:cubicBezTo>
                    <a:pt x="9207" y="3136"/>
                    <a:pt x="6538" y="1968"/>
                    <a:pt x="4504" y="0"/>
                  </a:cubicBezTo>
                  <a:close/>
                </a:path>
              </a:pathLst>
            </a:custGeom>
            <a:solidFill>
              <a:srgbClr val="AB9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2" name="Google Shape;9882;p74"/>
            <p:cNvSpPr/>
            <p:nvPr/>
          </p:nvSpPr>
          <p:spPr>
            <a:xfrm>
              <a:off x="6206527" y="4355538"/>
              <a:ext cx="200485" cy="167899"/>
            </a:xfrm>
            <a:custGeom>
              <a:avLst/>
              <a:gdLst/>
              <a:ahLst/>
              <a:cxnLst/>
              <a:rect l="l" t="t" r="r" b="b"/>
              <a:pathLst>
                <a:path w="9641" h="8074" extrusionOk="0">
                  <a:moveTo>
                    <a:pt x="1502" y="1"/>
                  </a:moveTo>
                  <a:lnTo>
                    <a:pt x="5405" y="2069"/>
                  </a:lnTo>
                  <a:cubicBezTo>
                    <a:pt x="5571" y="2169"/>
                    <a:pt x="5738" y="2269"/>
                    <a:pt x="5772" y="2436"/>
                  </a:cubicBezTo>
                  <a:cubicBezTo>
                    <a:pt x="5772" y="2569"/>
                    <a:pt x="5705" y="2669"/>
                    <a:pt x="5638" y="2769"/>
                  </a:cubicBezTo>
                  <a:cubicBezTo>
                    <a:pt x="4104" y="4871"/>
                    <a:pt x="2036" y="6472"/>
                    <a:pt x="1" y="8073"/>
                  </a:cubicBezTo>
                  <a:lnTo>
                    <a:pt x="3070" y="7506"/>
                  </a:lnTo>
                  <a:cubicBezTo>
                    <a:pt x="4337" y="7306"/>
                    <a:pt x="5605" y="6939"/>
                    <a:pt x="6806" y="6405"/>
                  </a:cubicBezTo>
                  <a:cubicBezTo>
                    <a:pt x="8006" y="5838"/>
                    <a:pt x="8940" y="4804"/>
                    <a:pt x="9374" y="3570"/>
                  </a:cubicBezTo>
                  <a:cubicBezTo>
                    <a:pt x="9474" y="3070"/>
                    <a:pt x="9541" y="2603"/>
                    <a:pt x="9574" y="2102"/>
                  </a:cubicBezTo>
                  <a:cubicBezTo>
                    <a:pt x="9641" y="1502"/>
                    <a:pt x="9608" y="901"/>
                    <a:pt x="9407" y="301"/>
                  </a:cubicBezTo>
                  <a:lnTo>
                    <a:pt x="1502" y="1"/>
                  </a:lnTo>
                  <a:close/>
                </a:path>
              </a:pathLst>
            </a:custGeom>
            <a:solidFill>
              <a:srgbClr val="AB9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3" name="Google Shape;9883;p74"/>
            <p:cNvSpPr/>
            <p:nvPr/>
          </p:nvSpPr>
          <p:spPr>
            <a:xfrm>
              <a:off x="6950847" y="3613984"/>
              <a:ext cx="48577" cy="234484"/>
            </a:xfrm>
            <a:custGeom>
              <a:avLst/>
              <a:gdLst/>
              <a:ahLst/>
              <a:cxnLst/>
              <a:rect l="l" t="t" r="r" b="b"/>
              <a:pathLst>
                <a:path w="2336" h="11276" extrusionOk="0">
                  <a:moveTo>
                    <a:pt x="835" y="1"/>
                  </a:moveTo>
                  <a:lnTo>
                    <a:pt x="1" y="5405"/>
                  </a:lnTo>
                  <a:lnTo>
                    <a:pt x="134" y="11276"/>
                  </a:lnTo>
                  <a:cubicBezTo>
                    <a:pt x="902" y="9908"/>
                    <a:pt x="1635" y="8507"/>
                    <a:pt x="2336" y="7106"/>
                  </a:cubicBezTo>
                  <a:cubicBezTo>
                    <a:pt x="2336" y="5572"/>
                    <a:pt x="2169" y="4037"/>
                    <a:pt x="2169" y="2503"/>
                  </a:cubicBezTo>
                  <a:cubicBezTo>
                    <a:pt x="2102" y="1502"/>
                    <a:pt x="1602" y="601"/>
                    <a:pt x="835" y="1"/>
                  </a:cubicBezTo>
                  <a:close/>
                </a:path>
              </a:pathLst>
            </a:custGeom>
            <a:solidFill>
              <a:srgbClr val="DAC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4" name="Google Shape;9884;p74"/>
            <p:cNvSpPr/>
            <p:nvPr/>
          </p:nvSpPr>
          <p:spPr>
            <a:xfrm>
              <a:off x="6953633" y="3761758"/>
              <a:ext cx="60368" cy="714475"/>
            </a:xfrm>
            <a:custGeom>
              <a:avLst/>
              <a:gdLst/>
              <a:ahLst/>
              <a:cxnLst/>
              <a:rect l="l" t="t" r="r" b="b"/>
              <a:pathLst>
                <a:path w="2903" h="34358" extrusionOk="0">
                  <a:moveTo>
                    <a:pt x="2202" y="0"/>
                  </a:moveTo>
                  <a:cubicBezTo>
                    <a:pt x="1501" y="1401"/>
                    <a:pt x="768" y="2769"/>
                    <a:pt x="0" y="4170"/>
                  </a:cubicBezTo>
                  <a:lnTo>
                    <a:pt x="801" y="34191"/>
                  </a:lnTo>
                  <a:lnTo>
                    <a:pt x="2902" y="34358"/>
                  </a:lnTo>
                  <a:cubicBezTo>
                    <a:pt x="2902" y="34358"/>
                    <a:pt x="2202" y="1701"/>
                    <a:pt x="2202" y="133"/>
                  </a:cubicBezTo>
                  <a:cubicBezTo>
                    <a:pt x="2202" y="67"/>
                    <a:pt x="2202" y="33"/>
                    <a:pt x="2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5" name="Google Shape;9885;p74"/>
            <p:cNvSpPr/>
            <p:nvPr/>
          </p:nvSpPr>
          <p:spPr>
            <a:xfrm>
              <a:off x="6417417" y="3593189"/>
              <a:ext cx="269150" cy="89502"/>
            </a:xfrm>
            <a:custGeom>
              <a:avLst/>
              <a:gdLst/>
              <a:ahLst/>
              <a:cxnLst/>
              <a:rect l="l" t="t" r="r" b="b"/>
              <a:pathLst>
                <a:path w="12943" h="4304" extrusionOk="0">
                  <a:moveTo>
                    <a:pt x="12943" y="0"/>
                  </a:moveTo>
                  <a:lnTo>
                    <a:pt x="0" y="167"/>
                  </a:lnTo>
                  <a:lnTo>
                    <a:pt x="100" y="4303"/>
                  </a:lnTo>
                  <a:cubicBezTo>
                    <a:pt x="467" y="4303"/>
                    <a:pt x="12709" y="3936"/>
                    <a:pt x="12709" y="3936"/>
                  </a:cubicBezTo>
                  <a:lnTo>
                    <a:pt x="12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6" name="Google Shape;9886;p74"/>
            <p:cNvSpPr/>
            <p:nvPr/>
          </p:nvSpPr>
          <p:spPr>
            <a:xfrm>
              <a:off x="6304558" y="2134704"/>
              <a:ext cx="466640" cy="323695"/>
            </a:xfrm>
            <a:custGeom>
              <a:avLst/>
              <a:gdLst/>
              <a:ahLst/>
              <a:cxnLst/>
              <a:rect l="l" t="t" r="r" b="b"/>
              <a:pathLst>
                <a:path w="22440" h="15566" extrusionOk="0">
                  <a:moveTo>
                    <a:pt x="21597" y="0"/>
                  </a:moveTo>
                  <a:cubicBezTo>
                    <a:pt x="21451" y="0"/>
                    <a:pt x="21321" y="92"/>
                    <a:pt x="21339" y="284"/>
                  </a:cubicBezTo>
                  <a:cubicBezTo>
                    <a:pt x="21339" y="1318"/>
                    <a:pt x="21539" y="2352"/>
                    <a:pt x="21539" y="3386"/>
                  </a:cubicBezTo>
                  <a:cubicBezTo>
                    <a:pt x="21505" y="4421"/>
                    <a:pt x="21372" y="5488"/>
                    <a:pt x="21105" y="6522"/>
                  </a:cubicBezTo>
                  <a:cubicBezTo>
                    <a:pt x="20638" y="8490"/>
                    <a:pt x="19604" y="10291"/>
                    <a:pt x="18203" y="11759"/>
                  </a:cubicBezTo>
                  <a:cubicBezTo>
                    <a:pt x="16509" y="13432"/>
                    <a:pt x="14212" y="14450"/>
                    <a:pt x="11919" y="14450"/>
                  </a:cubicBezTo>
                  <a:cubicBezTo>
                    <a:pt x="10556" y="14450"/>
                    <a:pt x="9194" y="14090"/>
                    <a:pt x="7962" y="13294"/>
                  </a:cubicBezTo>
                  <a:cubicBezTo>
                    <a:pt x="6228" y="12226"/>
                    <a:pt x="5060" y="10458"/>
                    <a:pt x="4760" y="8423"/>
                  </a:cubicBezTo>
                  <a:cubicBezTo>
                    <a:pt x="4760" y="8157"/>
                    <a:pt x="4527" y="7923"/>
                    <a:pt x="4260" y="7923"/>
                  </a:cubicBezTo>
                  <a:cubicBezTo>
                    <a:pt x="2992" y="7823"/>
                    <a:pt x="1324" y="7456"/>
                    <a:pt x="1091" y="5955"/>
                  </a:cubicBezTo>
                  <a:cubicBezTo>
                    <a:pt x="928" y="4762"/>
                    <a:pt x="1977" y="3789"/>
                    <a:pt x="3110" y="3789"/>
                  </a:cubicBezTo>
                  <a:cubicBezTo>
                    <a:pt x="3371" y="3789"/>
                    <a:pt x="3637" y="3841"/>
                    <a:pt x="3893" y="3954"/>
                  </a:cubicBezTo>
                  <a:cubicBezTo>
                    <a:pt x="3940" y="3983"/>
                    <a:pt x="3986" y="3996"/>
                    <a:pt x="4029" y="3996"/>
                  </a:cubicBezTo>
                  <a:cubicBezTo>
                    <a:pt x="4229" y="3996"/>
                    <a:pt x="4358" y="3718"/>
                    <a:pt x="4193" y="3553"/>
                  </a:cubicBezTo>
                  <a:cubicBezTo>
                    <a:pt x="3735" y="3262"/>
                    <a:pt x="3239" y="3130"/>
                    <a:pt x="2757" y="3130"/>
                  </a:cubicBezTo>
                  <a:cubicBezTo>
                    <a:pt x="1414" y="3130"/>
                    <a:pt x="173" y="4158"/>
                    <a:pt x="124" y="5655"/>
                  </a:cubicBezTo>
                  <a:cubicBezTo>
                    <a:pt x="1" y="7799"/>
                    <a:pt x="2044" y="8677"/>
                    <a:pt x="3826" y="8936"/>
                  </a:cubicBezTo>
                  <a:lnTo>
                    <a:pt x="3826" y="8936"/>
                  </a:lnTo>
                  <a:cubicBezTo>
                    <a:pt x="4481" y="12746"/>
                    <a:pt x="8063" y="15566"/>
                    <a:pt x="11910" y="15566"/>
                  </a:cubicBezTo>
                  <a:cubicBezTo>
                    <a:pt x="11995" y="15566"/>
                    <a:pt x="12080" y="15565"/>
                    <a:pt x="12165" y="15562"/>
                  </a:cubicBezTo>
                  <a:cubicBezTo>
                    <a:pt x="16569" y="15428"/>
                    <a:pt x="20271" y="12126"/>
                    <a:pt x="21639" y="8056"/>
                  </a:cubicBezTo>
                  <a:cubicBezTo>
                    <a:pt x="22073" y="6789"/>
                    <a:pt x="22306" y="5455"/>
                    <a:pt x="22339" y="4154"/>
                  </a:cubicBezTo>
                  <a:cubicBezTo>
                    <a:pt x="22439" y="2819"/>
                    <a:pt x="22306" y="1485"/>
                    <a:pt x="21939" y="218"/>
                  </a:cubicBezTo>
                  <a:cubicBezTo>
                    <a:pt x="21876" y="75"/>
                    <a:pt x="21730" y="0"/>
                    <a:pt x="21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7" name="Google Shape;9887;p74"/>
            <p:cNvSpPr/>
            <p:nvPr/>
          </p:nvSpPr>
          <p:spPr>
            <a:xfrm>
              <a:off x="6670604" y="2256442"/>
              <a:ext cx="27761" cy="26389"/>
            </a:xfrm>
            <a:custGeom>
              <a:avLst/>
              <a:gdLst/>
              <a:ahLst/>
              <a:cxnLst/>
              <a:rect l="l" t="t" r="r" b="b"/>
              <a:pathLst>
                <a:path w="1335" h="1269" extrusionOk="0">
                  <a:moveTo>
                    <a:pt x="668" y="1"/>
                  </a:moveTo>
                  <a:cubicBezTo>
                    <a:pt x="601" y="1"/>
                    <a:pt x="534" y="34"/>
                    <a:pt x="468" y="101"/>
                  </a:cubicBezTo>
                  <a:cubicBezTo>
                    <a:pt x="424" y="123"/>
                    <a:pt x="395" y="159"/>
                    <a:pt x="370" y="200"/>
                  </a:cubicBezTo>
                  <a:lnTo>
                    <a:pt x="370" y="200"/>
                  </a:lnTo>
                  <a:cubicBezTo>
                    <a:pt x="369" y="200"/>
                    <a:pt x="369" y="201"/>
                    <a:pt x="368" y="201"/>
                  </a:cubicBezTo>
                  <a:cubicBezTo>
                    <a:pt x="301" y="268"/>
                    <a:pt x="234" y="301"/>
                    <a:pt x="201" y="368"/>
                  </a:cubicBezTo>
                  <a:cubicBezTo>
                    <a:pt x="201" y="379"/>
                    <a:pt x="200" y="389"/>
                    <a:pt x="198" y="399"/>
                  </a:cubicBezTo>
                  <a:lnTo>
                    <a:pt x="198" y="399"/>
                  </a:lnTo>
                  <a:cubicBezTo>
                    <a:pt x="191" y="407"/>
                    <a:pt x="185" y="415"/>
                    <a:pt x="178" y="423"/>
                  </a:cubicBezTo>
                  <a:lnTo>
                    <a:pt x="178" y="423"/>
                  </a:lnTo>
                  <a:cubicBezTo>
                    <a:pt x="108" y="473"/>
                    <a:pt x="56" y="546"/>
                    <a:pt x="34" y="635"/>
                  </a:cubicBezTo>
                  <a:cubicBezTo>
                    <a:pt x="1" y="701"/>
                    <a:pt x="1" y="768"/>
                    <a:pt x="34" y="835"/>
                  </a:cubicBezTo>
                  <a:cubicBezTo>
                    <a:pt x="34" y="902"/>
                    <a:pt x="67" y="968"/>
                    <a:pt x="134" y="1002"/>
                  </a:cubicBezTo>
                  <a:cubicBezTo>
                    <a:pt x="167" y="1035"/>
                    <a:pt x="201" y="1102"/>
                    <a:pt x="268" y="1135"/>
                  </a:cubicBezTo>
                  <a:cubicBezTo>
                    <a:pt x="303" y="1153"/>
                    <a:pt x="330" y="1161"/>
                    <a:pt x="357" y="1170"/>
                  </a:cubicBezTo>
                  <a:lnTo>
                    <a:pt x="357" y="1170"/>
                  </a:lnTo>
                  <a:cubicBezTo>
                    <a:pt x="378" y="1181"/>
                    <a:pt x="403" y="1191"/>
                    <a:pt x="434" y="1202"/>
                  </a:cubicBezTo>
                  <a:cubicBezTo>
                    <a:pt x="435" y="1203"/>
                    <a:pt x="436" y="1204"/>
                    <a:pt x="437" y="1205"/>
                  </a:cubicBezTo>
                  <a:lnTo>
                    <a:pt x="437" y="1205"/>
                  </a:lnTo>
                  <a:lnTo>
                    <a:pt x="401" y="1202"/>
                  </a:lnTo>
                  <a:lnTo>
                    <a:pt x="401" y="1202"/>
                  </a:lnTo>
                  <a:cubicBezTo>
                    <a:pt x="468" y="1235"/>
                    <a:pt x="568" y="1268"/>
                    <a:pt x="634" y="1268"/>
                  </a:cubicBezTo>
                  <a:lnTo>
                    <a:pt x="868" y="1268"/>
                  </a:lnTo>
                  <a:lnTo>
                    <a:pt x="1035" y="1202"/>
                  </a:lnTo>
                  <a:cubicBezTo>
                    <a:pt x="1101" y="1135"/>
                    <a:pt x="1202" y="1068"/>
                    <a:pt x="1235" y="968"/>
                  </a:cubicBezTo>
                  <a:lnTo>
                    <a:pt x="1235" y="935"/>
                  </a:lnTo>
                  <a:cubicBezTo>
                    <a:pt x="1268" y="902"/>
                    <a:pt x="1302" y="835"/>
                    <a:pt x="1302" y="768"/>
                  </a:cubicBezTo>
                  <a:cubicBezTo>
                    <a:pt x="1335" y="701"/>
                    <a:pt x="1335" y="635"/>
                    <a:pt x="1335" y="568"/>
                  </a:cubicBezTo>
                  <a:lnTo>
                    <a:pt x="1335" y="535"/>
                  </a:lnTo>
                  <a:lnTo>
                    <a:pt x="1335" y="368"/>
                  </a:lnTo>
                  <a:cubicBezTo>
                    <a:pt x="1335" y="301"/>
                    <a:pt x="1268" y="234"/>
                    <a:pt x="1235" y="201"/>
                  </a:cubicBezTo>
                  <a:lnTo>
                    <a:pt x="1135" y="101"/>
                  </a:lnTo>
                  <a:cubicBezTo>
                    <a:pt x="1101" y="34"/>
                    <a:pt x="1035" y="1"/>
                    <a:pt x="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8" name="Google Shape;9888;p74"/>
            <p:cNvSpPr/>
            <p:nvPr/>
          </p:nvSpPr>
          <p:spPr>
            <a:xfrm>
              <a:off x="6531169" y="2245358"/>
              <a:ext cx="30548" cy="24996"/>
            </a:xfrm>
            <a:custGeom>
              <a:avLst/>
              <a:gdLst/>
              <a:ahLst/>
              <a:cxnLst/>
              <a:rect l="l" t="t" r="r" b="b"/>
              <a:pathLst>
                <a:path w="1469" h="1202" extrusionOk="0">
                  <a:moveTo>
                    <a:pt x="735" y="0"/>
                  </a:moveTo>
                  <a:cubicBezTo>
                    <a:pt x="1" y="67"/>
                    <a:pt x="1" y="1134"/>
                    <a:pt x="735" y="1201"/>
                  </a:cubicBezTo>
                  <a:cubicBezTo>
                    <a:pt x="1469" y="1134"/>
                    <a:pt x="1469" y="67"/>
                    <a:pt x="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9" name="Google Shape;9889;p74"/>
            <p:cNvSpPr/>
            <p:nvPr/>
          </p:nvSpPr>
          <p:spPr>
            <a:xfrm>
              <a:off x="6431287" y="2412576"/>
              <a:ext cx="55523" cy="125269"/>
            </a:xfrm>
            <a:custGeom>
              <a:avLst/>
              <a:gdLst/>
              <a:ahLst/>
              <a:cxnLst/>
              <a:rect l="l" t="t" r="r" b="b"/>
              <a:pathLst>
                <a:path w="2670" h="6024" extrusionOk="0">
                  <a:moveTo>
                    <a:pt x="1694" y="1"/>
                  </a:moveTo>
                  <a:cubicBezTo>
                    <a:pt x="1569" y="1"/>
                    <a:pt x="1446" y="111"/>
                    <a:pt x="1468" y="265"/>
                  </a:cubicBezTo>
                  <a:cubicBezTo>
                    <a:pt x="1468" y="565"/>
                    <a:pt x="1535" y="899"/>
                    <a:pt x="1602" y="1232"/>
                  </a:cubicBezTo>
                  <a:cubicBezTo>
                    <a:pt x="1668" y="1566"/>
                    <a:pt x="1702" y="1866"/>
                    <a:pt x="1702" y="2200"/>
                  </a:cubicBezTo>
                  <a:cubicBezTo>
                    <a:pt x="1702" y="2633"/>
                    <a:pt x="1635" y="3034"/>
                    <a:pt x="1535" y="3434"/>
                  </a:cubicBezTo>
                  <a:cubicBezTo>
                    <a:pt x="1502" y="3567"/>
                    <a:pt x="1468" y="3701"/>
                    <a:pt x="1435" y="3834"/>
                  </a:cubicBezTo>
                  <a:lnTo>
                    <a:pt x="1401" y="3934"/>
                  </a:lnTo>
                  <a:cubicBezTo>
                    <a:pt x="1335" y="4068"/>
                    <a:pt x="1335" y="4101"/>
                    <a:pt x="1268" y="4168"/>
                  </a:cubicBezTo>
                  <a:cubicBezTo>
                    <a:pt x="1168" y="4301"/>
                    <a:pt x="1068" y="4435"/>
                    <a:pt x="934" y="4535"/>
                  </a:cubicBezTo>
                  <a:cubicBezTo>
                    <a:pt x="668" y="4735"/>
                    <a:pt x="434" y="4935"/>
                    <a:pt x="201" y="5135"/>
                  </a:cubicBezTo>
                  <a:cubicBezTo>
                    <a:pt x="34" y="5302"/>
                    <a:pt x="0" y="5569"/>
                    <a:pt x="101" y="5769"/>
                  </a:cubicBezTo>
                  <a:cubicBezTo>
                    <a:pt x="206" y="5927"/>
                    <a:pt x="374" y="6023"/>
                    <a:pt x="556" y="6023"/>
                  </a:cubicBezTo>
                  <a:cubicBezTo>
                    <a:pt x="603" y="6023"/>
                    <a:pt x="652" y="6016"/>
                    <a:pt x="701" y="6003"/>
                  </a:cubicBezTo>
                  <a:cubicBezTo>
                    <a:pt x="1301" y="5736"/>
                    <a:pt x="1802" y="5302"/>
                    <a:pt x="2169" y="4768"/>
                  </a:cubicBezTo>
                  <a:cubicBezTo>
                    <a:pt x="2402" y="4435"/>
                    <a:pt x="2536" y="4034"/>
                    <a:pt x="2569" y="3634"/>
                  </a:cubicBezTo>
                  <a:cubicBezTo>
                    <a:pt x="2569" y="3467"/>
                    <a:pt x="2602" y="3301"/>
                    <a:pt x="2636" y="3134"/>
                  </a:cubicBezTo>
                  <a:lnTo>
                    <a:pt x="2636" y="3034"/>
                  </a:lnTo>
                  <a:cubicBezTo>
                    <a:pt x="2636" y="2934"/>
                    <a:pt x="2669" y="2867"/>
                    <a:pt x="2669" y="2767"/>
                  </a:cubicBezTo>
                  <a:cubicBezTo>
                    <a:pt x="2669" y="2567"/>
                    <a:pt x="2669" y="2400"/>
                    <a:pt x="2669" y="2200"/>
                  </a:cubicBezTo>
                  <a:cubicBezTo>
                    <a:pt x="2636" y="1800"/>
                    <a:pt x="2536" y="1433"/>
                    <a:pt x="2369" y="1066"/>
                  </a:cubicBezTo>
                  <a:cubicBezTo>
                    <a:pt x="2269" y="699"/>
                    <a:pt x="2102" y="365"/>
                    <a:pt x="1868" y="98"/>
                  </a:cubicBezTo>
                  <a:cubicBezTo>
                    <a:pt x="1823" y="30"/>
                    <a:pt x="1758" y="1"/>
                    <a:pt x="1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0" name="Google Shape;9890;p74"/>
            <p:cNvSpPr/>
            <p:nvPr/>
          </p:nvSpPr>
          <p:spPr>
            <a:xfrm>
              <a:off x="6437651" y="2412971"/>
              <a:ext cx="254468" cy="159914"/>
            </a:xfrm>
            <a:custGeom>
              <a:avLst/>
              <a:gdLst/>
              <a:ahLst/>
              <a:cxnLst/>
              <a:rect l="l" t="t" r="r" b="b"/>
              <a:pathLst>
                <a:path w="12237" h="7690" extrusionOk="0">
                  <a:moveTo>
                    <a:pt x="9992" y="1"/>
                  </a:moveTo>
                  <a:cubicBezTo>
                    <a:pt x="9919" y="1"/>
                    <a:pt x="9849" y="46"/>
                    <a:pt x="9835" y="146"/>
                  </a:cubicBezTo>
                  <a:cubicBezTo>
                    <a:pt x="9284" y="1586"/>
                    <a:pt x="10082" y="3560"/>
                    <a:pt x="11147" y="4674"/>
                  </a:cubicBezTo>
                  <a:lnTo>
                    <a:pt x="11147" y="4674"/>
                  </a:lnTo>
                  <a:cubicBezTo>
                    <a:pt x="9853" y="6023"/>
                    <a:pt x="8024" y="6686"/>
                    <a:pt x="6166" y="6717"/>
                  </a:cubicBezTo>
                  <a:cubicBezTo>
                    <a:pt x="6061" y="6721"/>
                    <a:pt x="5957" y="6722"/>
                    <a:pt x="5852" y="6722"/>
                  </a:cubicBezTo>
                  <a:cubicBezTo>
                    <a:pt x="4923" y="6722"/>
                    <a:pt x="4000" y="6590"/>
                    <a:pt x="3130" y="6350"/>
                  </a:cubicBezTo>
                  <a:cubicBezTo>
                    <a:pt x="2163" y="6050"/>
                    <a:pt x="1262" y="5450"/>
                    <a:pt x="295" y="5316"/>
                  </a:cubicBezTo>
                  <a:cubicBezTo>
                    <a:pt x="280" y="5313"/>
                    <a:pt x="266" y="5312"/>
                    <a:pt x="252" y="5312"/>
                  </a:cubicBezTo>
                  <a:cubicBezTo>
                    <a:pt x="106" y="5312"/>
                    <a:pt x="1" y="5462"/>
                    <a:pt x="61" y="5583"/>
                  </a:cubicBezTo>
                  <a:cubicBezTo>
                    <a:pt x="595" y="6551"/>
                    <a:pt x="1829" y="6951"/>
                    <a:pt x="2797" y="7251"/>
                  </a:cubicBezTo>
                  <a:cubicBezTo>
                    <a:pt x="3788" y="7552"/>
                    <a:pt x="4834" y="7690"/>
                    <a:pt x="5886" y="7690"/>
                  </a:cubicBezTo>
                  <a:cubicBezTo>
                    <a:pt x="6001" y="7690"/>
                    <a:pt x="6117" y="7688"/>
                    <a:pt x="6232" y="7685"/>
                  </a:cubicBezTo>
                  <a:cubicBezTo>
                    <a:pt x="8467" y="7585"/>
                    <a:pt x="10669" y="6751"/>
                    <a:pt x="12070" y="4949"/>
                  </a:cubicBezTo>
                  <a:cubicBezTo>
                    <a:pt x="12237" y="4783"/>
                    <a:pt x="12237" y="4516"/>
                    <a:pt x="12070" y="4349"/>
                  </a:cubicBezTo>
                  <a:cubicBezTo>
                    <a:pt x="10936" y="3415"/>
                    <a:pt x="10202" y="1647"/>
                    <a:pt x="10169" y="213"/>
                  </a:cubicBezTo>
                  <a:cubicBezTo>
                    <a:pt x="10188" y="80"/>
                    <a:pt x="10087" y="1"/>
                    <a:pt x="9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1" name="Google Shape;9891;p74"/>
            <p:cNvSpPr/>
            <p:nvPr/>
          </p:nvSpPr>
          <p:spPr>
            <a:xfrm>
              <a:off x="6411864" y="2502330"/>
              <a:ext cx="282105" cy="95595"/>
            </a:xfrm>
            <a:custGeom>
              <a:avLst/>
              <a:gdLst/>
              <a:ahLst/>
              <a:cxnLst/>
              <a:rect l="l" t="t" r="r" b="b"/>
              <a:pathLst>
                <a:path w="13566" h="4597" extrusionOk="0">
                  <a:moveTo>
                    <a:pt x="12889" y="0"/>
                  </a:moveTo>
                  <a:cubicBezTo>
                    <a:pt x="12724" y="0"/>
                    <a:pt x="12565" y="74"/>
                    <a:pt x="12476" y="252"/>
                  </a:cubicBezTo>
                  <a:cubicBezTo>
                    <a:pt x="11509" y="2387"/>
                    <a:pt x="9340" y="3555"/>
                    <a:pt x="7039" y="3555"/>
                  </a:cubicBezTo>
                  <a:cubicBezTo>
                    <a:pt x="5738" y="3555"/>
                    <a:pt x="4437" y="3254"/>
                    <a:pt x="3269" y="2687"/>
                  </a:cubicBezTo>
                  <a:cubicBezTo>
                    <a:pt x="2702" y="2420"/>
                    <a:pt x="2202" y="2053"/>
                    <a:pt x="1635" y="1753"/>
                  </a:cubicBezTo>
                  <a:cubicBezTo>
                    <a:pt x="1435" y="1687"/>
                    <a:pt x="1235" y="1553"/>
                    <a:pt x="1068" y="1386"/>
                  </a:cubicBezTo>
                  <a:cubicBezTo>
                    <a:pt x="868" y="1220"/>
                    <a:pt x="768" y="986"/>
                    <a:pt x="568" y="819"/>
                  </a:cubicBezTo>
                  <a:cubicBezTo>
                    <a:pt x="544" y="796"/>
                    <a:pt x="512" y="785"/>
                    <a:pt x="479" y="785"/>
                  </a:cubicBezTo>
                  <a:cubicBezTo>
                    <a:pt x="419" y="785"/>
                    <a:pt x="356" y="821"/>
                    <a:pt x="334" y="886"/>
                  </a:cubicBezTo>
                  <a:cubicBezTo>
                    <a:pt x="0" y="1953"/>
                    <a:pt x="1802" y="2854"/>
                    <a:pt x="2502" y="3254"/>
                  </a:cubicBezTo>
                  <a:cubicBezTo>
                    <a:pt x="3837" y="4055"/>
                    <a:pt x="5371" y="4522"/>
                    <a:pt x="6939" y="4589"/>
                  </a:cubicBezTo>
                  <a:cubicBezTo>
                    <a:pt x="7048" y="4594"/>
                    <a:pt x="7157" y="4597"/>
                    <a:pt x="7266" y="4597"/>
                  </a:cubicBezTo>
                  <a:cubicBezTo>
                    <a:pt x="9861" y="4597"/>
                    <a:pt x="12450" y="3085"/>
                    <a:pt x="13410" y="652"/>
                  </a:cubicBezTo>
                  <a:cubicBezTo>
                    <a:pt x="13566" y="297"/>
                    <a:pt x="13217" y="0"/>
                    <a:pt x="12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2" name="Google Shape;9892;p74"/>
            <p:cNvSpPr/>
            <p:nvPr/>
          </p:nvSpPr>
          <p:spPr>
            <a:xfrm>
              <a:off x="6203055" y="2500541"/>
              <a:ext cx="248937" cy="439336"/>
            </a:xfrm>
            <a:custGeom>
              <a:avLst/>
              <a:gdLst/>
              <a:ahLst/>
              <a:cxnLst/>
              <a:rect l="l" t="t" r="r" b="b"/>
              <a:pathLst>
                <a:path w="11971" h="21127" extrusionOk="0">
                  <a:moveTo>
                    <a:pt x="11777" y="0"/>
                  </a:moveTo>
                  <a:cubicBezTo>
                    <a:pt x="11766" y="0"/>
                    <a:pt x="11754" y="2"/>
                    <a:pt x="11743" y="5"/>
                  </a:cubicBezTo>
                  <a:cubicBezTo>
                    <a:pt x="10142" y="805"/>
                    <a:pt x="8574" y="1672"/>
                    <a:pt x="6873" y="2273"/>
                  </a:cubicBezTo>
                  <a:cubicBezTo>
                    <a:pt x="5305" y="2773"/>
                    <a:pt x="3870" y="4074"/>
                    <a:pt x="2836" y="5342"/>
                  </a:cubicBezTo>
                  <a:cubicBezTo>
                    <a:pt x="1769" y="6576"/>
                    <a:pt x="968" y="8044"/>
                    <a:pt x="501" y="9611"/>
                  </a:cubicBezTo>
                  <a:cubicBezTo>
                    <a:pt x="234" y="10412"/>
                    <a:pt x="68" y="11279"/>
                    <a:pt x="34" y="12113"/>
                  </a:cubicBezTo>
                  <a:cubicBezTo>
                    <a:pt x="34" y="13014"/>
                    <a:pt x="134" y="13881"/>
                    <a:pt x="68" y="14782"/>
                  </a:cubicBezTo>
                  <a:cubicBezTo>
                    <a:pt x="1" y="15849"/>
                    <a:pt x="1" y="16917"/>
                    <a:pt x="68" y="18018"/>
                  </a:cubicBezTo>
                  <a:cubicBezTo>
                    <a:pt x="101" y="18585"/>
                    <a:pt x="168" y="19152"/>
                    <a:pt x="201" y="19719"/>
                  </a:cubicBezTo>
                  <a:cubicBezTo>
                    <a:pt x="268" y="20219"/>
                    <a:pt x="234" y="20653"/>
                    <a:pt x="568" y="21020"/>
                  </a:cubicBezTo>
                  <a:cubicBezTo>
                    <a:pt x="640" y="21092"/>
                    <a:pt x="737" y="21126"/>
                    <a:pt x="832" y="21126"/>
                  </a:cubicBezTo>
                  <a:cubicBezTo>
                    <a:pt x="957" y="21126"/>
                    <a:pt x="1078" y="21067"/>
                    <a:pt x="1135" y="20953"/>
                  </a:cubicBezTo>
                  <a:cubicBezTo>
                    <a:pt x="1435" y="20486"/>
                    <a:pt x="1302" y="19919"/>
                    <a:pt x="1269" y="19385"/>
                  </a:cubicBezTo>
                  <a:cubicBezTo>
                    <a:pt x="1235" y="18785"/>
                    <a:pt x="1202" y="18151"/>
                    <a:pt x="1168" y="17551"/>
                  </a:cubicBezTo>
                  <a:cubicBezTo>
                    <a:pt x="1102" y="16416"/>
                    <a:pt x="1135" y="15316"/>
                    <a:pt x="1202" y="14215"/>
                  </a:cubicBezTo>
                  <a:cubicBezTo>
                    <a:pt x="1269" y="13114"/>
                    <a:pt x="1035" y="12080"/>
                    <a:pt x="1235" y="11012"/>
                  </a:cubicBezTo>
                  <a:cubicBezTo>
                    <a:pt x="1435" y="9978"/>
                    <a:pt x="1769" y="8978"/>
                    <a:pt x="2236" y="8044"/>
                  </a:cubicBezTo>
                  <a:cubicBezTo>
                    <a:pt x="3170" y="6142"/>
                    <a:pt x="4571" y="4508"/>
                    <a:pt x="6339" y="3340"/>
                  </a:cubicBezTo>
                  <a:cubicBezTo>
                    <a:pt x="7173" y="2773"/>
                    <a:pt x="8207" y="2473"/>
                    <a:pt x="9074" y="1973"/>
                  </a:cubicBezTo>
                  <a:cubicBezTo>
                    <a:pt x="10041" y="1439"/>
                    <a:pt x="10975" y="839"/>
                    <a:pt x="11909" y="271"/>
                  </a:cubicBezTo>
                  <a:cubicBezTo>
                    <a:pt x="11970" y="150"/>
                    <a:pt x="11892" y="0"/>
                    <a:pt x="11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3" name="Google Shape;9893;p74"/>
            <p:cNvSpPr/>
            <p:nvPr/>
          </p:nvSpPr>
          <p:spPr>
            <a:xfrm>
              <a:off x="6392441" y="2075124"/>
              <a:ext cx="77856" cy="177839"/>
            </a:xfrm>
            <a:custGeom>
              <a:avLst/>
              <a:gdLst/>
              <a:ahLst/>
              <a:cxnLst/>
              <a:rect l="l" t="t" r="r" b="b"/>
              <a:pathLst>
                <a:path w="3744" h="8552" extrusionOk="0">
                  <a:moveTo>
                    <a:pt x="3261" y="0"/>
                  </a:moveTo>
                  <a:cubicBezTo>
                    <a:pt x="3113" y="0"/>
                    <a:pt x="2975" y="83"/>
                    <a:pt x="2936" y="281"/>
                  </a:cubicBezTo>
                  <a:cubicBezTo>
                    <a:pt x="2702" y="914"/>
                    <a:pt x="2369" y="1515"/>
                    <a:pt x="1935" y="2015"/>
                  </a:cubicBezTo>
                  <a:cubicBezTo>
                    <a:pt x="1468" y="2549"/>
                    <a:pt x="1135" y="3183"/>
                    <a:pt x="934" y="3883"/>
                  </a:cubicBezTo>
                  <a:cubicBezTo>
                    <a:pt x="701" y="4550"/>
                    <a:pt x="601" y="5251"/>
                    <a:pt x="568" y="5951"/>
                  </a:cubicBezTo>
                  <a:cubicBezTo>
                    <a:pt x="563" y="6061"/>
                    <a:pt x="559" y="6170"/>
                    <a:pt x="557" y="6279"/>
                  </a:cubicBezTo>
                  <a:lnTo>
                    <a:pt x="557" y="6279"/>
                  </a:lnTo>
                  <a:cubicBezTo>
                    <a:pt x="536" y="6193"/>
                    <a:pt x="518" y="6106"/>
                    <a:pt x="501" y="6018"/>
                  </a:cubicBezTo>
                  <a:cubicBezTo>
                    <a:pt x="466" y="5931"/>
                    <a:pt x="358" y="5880"/>
                    <a:pt x="259" y="5880"/>
                  </a:cubicBezTo>
                  <a:cubicBezTo>
                    <a:pt x="167" y="5880"/>
                    <a:pt x="83" y="5922"/>
                    <a:pt x="67" y="6018"/>
                  </a:cubicBezTo>
                  <a:cubicBezTo>
                    <a:pt x="0" y="6885"/>
                    <a:pt x="234" y="7719"/>
                    <a:pt x="768" y="8386"/>
                  </a:cubicBezTo>
                  <a:cubicBezTo>
                    <a:pt x="844" y="8500"/>
                    <a:pt x="958" y="8552"/>
                    <a:pt x="1071" y="8552"/>
                  </a:cubicBezTo>
                  <a:cubicBezTo>
                    <a:pt x="1255" y="8552"/>
                    <a:pt x="1435" y="8414"/>
                    <a:pt x="1435" y="8186"/>
                  </a:cubicBezTo>
                  <a:cubicBezTo>
                    <a:pt x="1468" y="7486"/>
                    <a:pt x="1502" y="6752"/>
                    <a:pt x="1535" y="6018"/>
                  </a:cubicBezTo>
                  <a:cubicBezTo>
                    <a:pt x="1568" y="5351"/>
                    <a:pt x="1702" y="4650"/>
                    <a:pt x="1902" y="3983"/>
                  </a:cubicBezTo>
                  <a:cubicBezTo>
                    <a:pt x="2302" y="2749"/>
                    <a:pt x="3470" y="1815"/>
                    <a:pt x="3703" y="481"/>
                  </a:cubicBezTo>
                  <a:cubicBezTo>
                    <a:pt x="3744" y="198"/>
                    <a:pt x="3490" y="0"/>
                    <a:pt x="3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4" name="Google Shape;9894;p74"/>
            <p:cNvSpPr/>
            <p:nvPr/>
          </p:nvSpPr>
          <p:spPr>
            <a:xfrm>
              <a:off x="6322380" y="1878480"/>
              <a:ext cx="463375" cy="331722"/>
            </a:xfrm>
            <a:custGeom>
              <a:avLst/>
              <a:gdLst/>
              <a:ahLst/>
              <a:cxnLst/>
              <a:rect l="l" t="t" r="r" b="b"/>
              <a:pathLst>
                <a:path w="22283" h="15952" extrusionOk="0">
                  <a:moveTo>
                    <a:pt x="13725" y="1"/>
                  </a:moveTo>
                  <a:cubicBezTo>
                    <a:pt x="12942" y="1"/>
                    <a:pt x="12154" y="71"/>
                    <a:pt x="11375" y="196"/>
                  </a:cubicBezTo>
                  <a:cubicBezTo>
                    <a:pt x="9607" y="497"/>
                    <a:pt x="7873" y="1030"/>
                    <a:pt x="6238" y="1764"/>
                  </a:cubicBezTo>
                  <a:cubicBezTo>
                    <a:pt x="5141" y="2268"/>
                    <a:pt x="4071" y="3088"/>
                    <a:pt x="3799" y="4294"/>
                  </a:cubicBezTo>
                  <a:lnTo>
                    <a:pt x="3799" y="4294"/>
                  </a:lnTo>
                  <a:cubicBezTo>
                    <a:pt x="1850" y="4296"/>
                    <a:pt x="411" y="6062"/>
                    <a:pt x="134" y="7969"/>
                  </a:cubicBezTo>
                  <a:cubicBezTo>
                    <a:pt x="0" y="9203"/>
                    <a:pt x="67" y="10470"/>
                    <a:pt x="367" y="11671"/>
                  </a:cubicBezTo>
                  <a:cubicBezTo>
                    <a:pt x="634" y="13039"/>
                    <a:pt x="768" y="14573"/>
                    <a:pt x="1335" y="15841"/>
                  </a:cubicBezTo>
                  <a:cubicBezTo>
                    <a:pt x="1361" y="15920"/>
                    <a:pt x="1418" y="15952"/>
                    <a:pt x="1478" y="15952"/>
                  </a:cubicBezTo>
                  <a:cubicBezTo>
                    <a:pt x="1570" y="15952"/>
                    <a:pt x="1668" y="15875"/>
                    <a:pt x="1668" y="15774"/>
                  </a:cubicBezTo>
                  <a:cubicBezTo>
                    <a:pt x="1735" y="14673"/>
                    <a:pt x="1468" y="13539"/>
                    <a:pt x="1268" y="12472"/>
                  </a:cubicBezTo>
                  <a:cubicBezTo>
                    <a:pt x="1068" y="11371"/>
                    <a:pt x="934" y="10237"/>
                    <a:pt x="901" y="9136"/>
                  </a:cubicBezTo>
                  <a:cubicBezTo>
                    <a:pt x="901" y="7506"/>
                    <a:pt x="1755" y="5170"/>
                    <a:pt x="3656" y="5170"/>
                  </a:cubicBezTo>
                  <a:cubicBezTo>
                    <a:pt x="3779" y="5170"/>
                    <a:pt x="3905" y="5180"/>
                    <a:pt x="4037" y="5200"/>
                  </a:cubicBezTo>
                  <a:cubicBezTo>
                    <a:pt x="4076" y="5209"/>
                    <a:pt x="4114" y="5213"/>
                    <a:pt x="4152" y="5213"/>
                  </a:cubicBezTo>
                  <a:cubicBezTo>
                    <a:pt x="4402" y="5213"/>
                    <a:pt x="4604" y="5027"/>
                    <a:pt x="4604" y="4766"/>
                  </a:cubicBezTo>
                  <a:cubicBezTo>
                    <a:pt x="4704" y="3632"/>
                    <a:pt x="5771" y="2965"/>
                    <a:pt x="6705" y="2565"/>
                  </a:cubicBezTo>
                  <a:cubicBezTo>
                    <a:pt x="7939" y="1998"/>
                    <a:pt x="9240" y="1597"/>
                    <a:pt x="10575" y="1330"/>
                  </a:cubicBezTo>
                  <a:cubicBezTo>
                    <a:pt x="11621" y="1086"/>
                    <a:pt x="12701" y="935"/>
                    <a:pt x="13770" y="935"/>
                  </a:cubicBezTo>
                  <a:cubicBezTo>
                    <a:pt x="15327" y="935"/>
                    <a:pt x="16863" y="1254"/>
                    <a:pt x="18247" y="2064"/>
                  </a:cubicBezTo>
                  <a:cubicBezTo>
                    <a:pt x="19281" y="2631"/>
                    <a:pt x="20115" y="3465"/>
                    <a:pt x="20682" y="4499"/>
                  </a:cubicBezTo>
                  <a:cubicBezTo>
                    <a:pt x="21416" y="5934"/>
                    <a:pt x="20815" y="7101"/>
                    <a:pt x="19748" y="8102"/>
                  </a:cubicBezTo>
                  <a:cubicBezTo>
                    <a:pt x="17880" y="9903"/>
                    <a:pt x="15445" y="11338"/>
                    <a:pt x="12810" y="11538"/>
                  </a:cubicBezTo>
                  <a:cubicBezTo>
                    <a:pt x="12653" y="11546"/>
                    <a:pt x="12497" y="11550"/>
                    <a:pt x="12342" y="11550"/>
                  </a:cubicBezTo>
                  <a:cubicBezTo>
                    <a:pt x="11231" y="11550"/>
                    <a:pt x="10131" y="11339"/>
                    <a:pt x="9107" y="10871"/>
                  </a:cubicBezTo>
                  <a:cubicBezTo>
                    <a:pt x="7873" y="10337"/>
                    <a:pt x="7039" y="9403"/>
                    <a:pt x="6105" y="8469"/>
                  </a:cubicBezTo>
                  <a:cubicBezTo>
                    <a:pt x="6039" y="8403"/>
                    <a:pt x="5960" y="8375"/>
                    <a:pt x="5882" y="8375"/>
                  </a:cubicBezTo>
                  <a:cubicBezTo>
                    <a:pt x="5683" y="8375"/>
                    <a:pt x="5490" y="8563"/>
                    <a:pt x="5538" y="8802"/>
                  </a:cubicBezTo>
                  <a:cubicBezTo>
                    <a:pt x="5971" y="10070"/>
                    <a:pt x="7139" y="11004"/>
                    <a:pt x="8306" y="11605"/>
                  </a:cubicBezTo>
                  <a:cubicBezTo>
                    <a:pt x="9507" y="12205"/>
                    <a:pt x="10808" y="12539"/>
                    <a:pt x="12142" y="12539"/>
                  </a:cubicBezTo>
                  <a:cubicBezTo>
                    <a:pt x="12175" y="12539"/>
                    <a:pt x="12208" y="12539"/>
                    <a:pt x="12241" y="12539"/>
                  </a:cubicBezTo>
                  <a:cubicBezTo>
                    <a:pt x="15207" y="12539"/>
                    <a:pt x="18037" y="11049"/>
                    <a:pt x="20181" y="9069"/>
                  </a:cubicBezTo>
                  <a:cubicBezTo>
                    <a:pt x="21282" y="8102"/>
                    <a:pt x="22283" y="6801"/>
                    <a:pt x="21983" y="5233"/>
                  </a:cubicBezTo>
                  <a:cubicBezTo>
                    <a:pt x="21749" y="3899"/>
                    <a:pt x="20749" y="2665"/>
                    <a:pt x="19681" y="1864"/>
                  </a:cubicBezTo>
                  <a:cubicBezTo>
                    <a:pt x="17948" y="522"/>
                    <a:pt x="15858" y="1"/>
                    <a:pt x="137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5" name="Google Shape;9895;p74"/>
            <p:cNvSpPr/>
            <p:nvPr/>
          </p:nvSpPr>
          <p:spPr>
            <a:xfrm>
              <a:off x="6722635" y="2026816"/>
              <a:ext cx="68686" cy="174345"/>
            </a:xfrm>
            <a:custGeom>
              <a:avLst/>
              <a:gdLst/>
              <a:ahLst/>
              <a:cxnLst/>
              <a:rect l="l" t="t" r="r" b="b"/>
              <a:pathLst>
                <a:path w="3303" h="8384" extrusionOk="0">
                  <a:moveTo>
                    <a:pt x="1150" y="0"/>
                  </a:moveTo>
                  <a:cubicBezTo>
                    <a:pt x="1133" y="0"/>
                    <a:pt x="1117" y="1"/>
                    <a:pt x="1101" y="2"/>
                  </a:cubicBezTo>
                  <a:cubicBezTo>
                    <a:pt x="734" y="2"/>
                    <a:pt x="601" y="502"/>
                    <a:pt x="901" y="702"/>
                  </a:cubicBezTo>
                  <a:cubicBezTo>
                    <a:pt x="1168" y="802"/>
                    <a:pt x="1435" y="969"/>
                    <a:pt x="1668" y="1136"/>
                  </a:cubicBezTo>
                  <a:cubicBezTo>
                    <a:pt x="1868" y="1303"/>
                    <a:pt x="2002" y="1503"/>
                    <a:pt x="2135" y="1736"/>
                  </a:cubicBezTo>
                  <a:cubicBezTo>
                    <a:pt x="2402" y="2370"/>
                    <a:pt x="2502" y="3037"/>
                    <a:pt x="2436" y="3704"/>
                  </a:cubicBezTo>
                  <a:cubicBezTo>
                    <a:pt x="2394" y="4574"/>
                    <a:pt x="2250" y="5431"/>
                    <a:pt x="2011" y="6268"/>
                  </a:cubicBezTo>
                  <a:lnTo>
                    <a:pt x="2011" y="6268"/>
                  </a:lnTo>
                  <a:cubicBezTo>
                    <a:pt x="1769" y="4895"/>
                    <a:pt x="1301" y="3533"/>
                    <a:pt x="501" y="2403"/>
                  </a:cubicBezTo>
                  <a:cubicBezTo>
                    <a:pt x="456" y="2348"/>
                    <a:pt x="382" y="2322"/>
                    <a:pt x="307" y="2322"/>
                  </a:cubicBezTo>
                  <a:cubicBezTo>
                    <a:pt x="156" y="2322"/>
                    <a:pt x="0" y="2426"/>
                    <a:pt x="67" y="2604"/>
                  </a:cubicBezTo>
                  <a:cubicBezTo>
                    <a:pt x="801" y="4338"/>
                    <a:pt x="1368" y="6073"/>
                    <a:pt x="1401" y="7974"/>
                  </a:cubicBezTo>
                  <a:cubicBezTo>
                    <a:pt x="1401" y="8205"/>
                    <a:pt x="1627" y="8384"/>
                    <a:pt x="1835" y="8384"/>
                  </a:cubicBezTo>
                  <a:cubicBezTo>
                    <a:pt x="1957" y="8384"/>
                    <a:pt x="2074" y="8322"/>
                    <a:pt x="2135" y="8174"/>
                  </a:cubicBezTo>
                  <a:cubicBezTo>
                    <a:pt x="2836" y="6640"/>
                    <a:pt x="3236" y="4972"/>
                    <a:pt x="3269" y="3271"/>
                  </a:cubicBezTo>
                  <a:cubicBezTo>
                    <a:pt x="3303" y="2503"/>
                    <a:pt x="3103" y="1736"/>
                    <a:pt x="2702" y="1102"/>
                  </a:cubicBezTo>
                  <a:cubicBezTo>
                    <a:pt x="2377" y="615"/>
                    <a:pt x="1767" y="0"/>
                    <a:pt x="1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6" name="Google Shape;9896;p74"/>
            <p:cNvSpPr/>
            <p:nvPr/>
          </p:nvSpPr>
          <p:spPr>
            <a:xfrm>
              <a:off x="6499144" y="2189646"/>
              <a:ext cx="83388" cy="31109"/>
            </a:xfrm>
            <a:custGeom>
              <a:avLst/>
              <a:gdLst/>
              <a:ahLst/>
              <a:cxnLst/>
              <a:rect l="l" t="t" r="r" b="b"/>
              <a:pathLst>
                <a:path w="4010" h="1496" extrusionOk="0">
                  <a:moveTo>
                    <a:pt x="3113" y="1"/>
                  </a:moveTo>
                  <a:cubicBezTo>
                    <a:pt x="2129" y="1"/>
                    <a:pt x="1181" y="271"/>
                    <a:pt x="340" y="811"/>
                  </a:cubicBezTo>
                  <a:cubicBezTo>
                    <a:pt x="0" y="1009"/>
                    <a:pt x="213" y="1496"/>
                    <a:pt x="530" y="1496"/>
                  </a:cubicBezTo>
                  <a:cubicBezTo>
                    <a:pt x="587" y="1496"/>
                    <a:pt x="646" y="1480"/>
                    <a:pt x="707" y="1445"/>
                  </a:cubicBezTo>
                  <a:cubicBezTo>
                    <a:pt x="1424" y="1043"/>
                    <a:pt x="2240" y="864"/>
                    <a:pt x="3048" y="864"/>
                  </a:cubicBezTo>
                  <a:cubicBezTo>
                    <a:pt x="3180" y="864"/>
                    <a:pt x="3311" y="869"/>
                    <a:pt x="3442" y="878"/>
                  </a:cubicBezTo>
                  <a:cubicBezTo>
                    <a:pt x="4009" y="878"/>
                    <a:pt x="4009" y="11"/>
                    <a:pt x="3442" y="11"/>
                  </a:cubicBezTo>
                  <a:cubicBezTo>
                    <a:pt x="3332" y="4"/>
                    <a:pt x="3222" y="1"/>
                    <a:pt x="3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7" name="Google Shape;9897;p74"/>
            <p:cNvSpPr/>
            <p:nvPr/>
          </p:nvSpPr>
          <p:spPr>
            <a:xfrm>
              <a:off x="6664365" y="2190540"/>
              <a:ext cx="67313" cy="23623"/>
            </a:xfrm>
            <a:custGeom>
              <a:avLst/>
              <a:gdLst/>
              <a:ahLst/>
              <a:cxnLst/>
              <a:rect l="l" t="t" r="r" b="b"/>
              <a:pathLst>
                <a:path w="3237" h="1136" extrusionOk="0">
                  <a:moveTo>
                    <a:pt x="934" y="1"/>
                  </a:moveTo>
                  <a:cubicBezTo>
                    <a:pt x="703" y="1"/>
                    <a:pt x="346" y="51"/>
                    <a:pt x="190" y="217"/>
                  </a:cubicBezTo>
                  <a:lnTo>
                    <a:pt x="190" y="217"/>
                  </a:lnTo>
                  <a:lnTo>
                    <a:pt x="201" y="201"/>
                  </a:lnTo>
                  <a:lnTo>
                    <a:pt x="101" y="268"/>
                  </a:lnTo>
                  <a:cubicBezTo>
                    <a:pt x="0" y="401"/>
                    <a:pt x="67" y="601"/>
                    <a:pt x="234" y="635"/>
                  </a:cubicBezTo>
                  <a:lnTo>
                    <a:pt x="283" y="635"/>
                  </a:lnTo>
                  <a:cubicBezTo>
                    <a:pt x="389" y="668"/>
                    <a:pt x="495" y="668"/>
                    <a:pt x="601" y="668"/>
                  </a:cubicBezTo>
                  <a:lnTo>
                    <a:pt x="934" y="668"/>
                  </a:lnTo>
                  <a:cubicBezTo>
                    <a:pt x="993" y="658"/>
                    <a:pt x="1052" y="654"/>
                    <a:pt x="1110" y="654"/>
                  </a:cubicBezTo>
                  <a:cubicBezTo>
                    <a:pt x="1252" y="654"/>
                    <a:pt x="1393" y="678"/>
                    <a:pt x="1535" y="701"/>
                  </a:cubicBezTo>
                  <a:cubicBezTo>
                    <a:pt x="1735" y="735"/>
                    <a:pt x="1969" y="802"/>
                    <a:pt x="2169" y="868"/>
                  </a:cubicBezTo>
                  <a:lnTo>
                    <a:pt x="2436" y="1002"/>
                  </a:lnTo>
                  <a:cubicBezTo>
                    <a:pt x="2536" y="1068"/>
                    <a:pt x="2702" y="1135"/>
                    <a:pt x="2836" y="1135"/>
                  </a:cubicBezTo>
                  <a:cubicBezTo>
                    <a:pt x="3069" y="1102"/>
                    <a:pt x="3236" y="868"/>
                    <a:pt x="3136" y="635"/>
                  </a:cubicBezTo>
                  <a:lnTo>
                    <a:pt x="3036" y="535"/>
                  </a:lnTo>
                  <a:cubicBezTo>
                    <a:pt x="2969" y="468"/>
                    <a:pt x="2869" y="401"/>
                    <a:pt x="2802" y="368"/>
                  </a:cubicBezTo>
                  <a:cubicBezTo>
                    <a:pt x="2669" y="301"/>
                    <a:pt x="2536" y="234"/>
                    <a:pt x="2402" y="201"/>
                  </a:cubicBezTo>
                  <a:cubicBezTo>
                    <a:pt x="2135" y="101"/>
                    <a:pt x="1902" y="34"/>
                    <a:pt x="1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8" name="Google Shape;9898;p74"/>
            <p:cNvSpPr/>
            <p:nvPr/>
          </p:nvSpPr>
          <p:spPr>
            <a:xfrm>
              <a:off x="6402839" y="2267838"/>
              <a:ext cx="341308" cy="71888"/>
            </a:xfrm>
            <a:custGeom>
              <a:avLst/>
              <a:gdLst/>
              <a:ahLst/>
              <a:cxnLst/>
              <a:rect l="l" t="t" r="r" b="b"/>
              <a:pathLst>
                <a:path w="16413" h="3457" extrusionOk="0">
                  <a:moveTo>
                    <a:pt x="10029" y="0"/>
                  </a:moveTo>
                  <a:cubicBezTo>
                    <a:pt x="9877" y="0"/>
                    <a:pt x="9725" y="7"/>
                    <a:pt x="9574" y="20"/>
                  </a:cubicBezTo>
                  <a:cubicBezTo>
                    <a:pt x="8774" y="187"/>
                    <a:pt x="7973" y="387"/>
                    <a:pt x="7206" y="620"/>
                  </a:cubicBezTo>
                  <a:cubicBezTo>
                    <a:pt x="6155" y="911"/>
                    <a:pt x="5043" y="1127"/>
                    <a:pt x="3943" y="1127"/>
                  </a:cubicBezTo>
                  <a:cubicBezTo>
                    <a:pt x="3402" y="1127"/>
                    <a:pt x="2863" y="1075"/>
                    <a:pt x="2336" y="954"/>
                  </a:cubicBezTo>
                  <a:cubicBezTo>
                    <a:pt x="1989" y="889"/>
                    <a:pt x="1558" y="669"/>
                    <a:pt x="1180" y="669"/>
                  </a:cubicBezTo>
                  <a:cubicBezTo>
                    <a:pt x="976" y="669"/>
                    <a:pt x="787" y="733"/>
                    <a:pt x="635" y="921"/>
                  </a:cubicBezTo>
                  <a:cubicBezTo>
                    <a:pt x="468" y="1187"/>
                    <a:pt x="368" y="1521"/>
                    <a:pt x="301" y="1821"/>
                  </a:cubicBezTo>
                  <a:cubicBezTo>
                    <a:pt x="168" y="2255"/>
                    <a:pt x="68" y="2689"/>
                    <a:pt x="1" y="3122"/>
                  </a:cubicBezTo>
                  <a:cubicBezTo>
                    <a:pt x="21" y="3327"/>
                    <a:pt x="192" y="3456"/>
                    <a:pt x="360" y="3456"/>
                  </a:cubicBezTo>
                  <a:cubicBezTo>
                    <a:pt x="466" y="3456"/>
                    <a:pt x="570" y="3405"/>
                    <a:pt x="635" y="3289"/>
                  </a:cubicBezTo>
                  <a:cubicBezTo>
                    <a:pt x="768" y="2989"/>
                    <a:pt x="901" y="2689"/>
                    <a:pt x="968" y="2355"/>
                  </a:cubicBezTo>
                  <a:cubicBezTo>
                    <a:pt x="1047" y="2145"/>
                    <a:pt x="1084" y="1749"/>
                    <a:pt x="1211" y="1509"/>
                  </a:cubicBezTo>
                  <a:lnTo>
                    <a:pt x="1211" y="1509"/>
                  </a:lnTo>
                  <a:cubicBezTo>
                    <a:pt x="1485" y="1547"/>
                    <a:pt x="1755" y="1611"/>
                    <a:pt x="2002" y="1721"/>
                  </a:cubicBezTo>
                  <a:cubicBezTo>
                    <a:pt x="2302" y="1788"/>
                    <a:pt x="2603" y="1855"/>
                    <a:pt x="2903" y="1888"/>
                  </a:cubicBezTo>
                  <a:cubicBezTo>
                    <a:pt x="3220" y="1921"/>
                    <a:pt x="3545" y="1938"/>
                    <a:pt x="3874" y="1938"/>
                  </a:cubicBezTo>
                  <a:cubicBezTo>
                    <a:pt x="4204" y="1938"/>
                    <a:pt x="4537" y="1921"/>
                    <a:pt x="4871" y="1888"/>
                  </a:cubicBezTo>
                  <a:cubicBezTo>
                    <a:pt x="6139" y="1721"/>
                    <a:pt x="7373" y="1454"/>
                    <a:pt x="8574" y="1054"/>
                  </a:cubicBezTo>
                  <a:cubicBezTo>
                    <a:pt x="9066" y="882"/>
                    <a:pt x="9596" y="782"/>
                    <a:pt x="10121" y="782"/>
                  </a:cubicBezTo>
                  <a:cubicBezTo>
                    <a:pt x="10307" y="782"/>
                    <a:pt x="10492" y="794"/>
                    <a:pt x="10675" y="821"/>
                  </a:cubicBezTo>
                  <a:cubicBezTo>
                    <a:pt x="11409" y="954"/>
                    <a:pt x="12109" y="1221"/>
                    <a:pt x="12777" y="1588"/>
                  </a:cubicBezTo>
                  <a:cubicBezTo>
                    <a:pt x="13310" y="1888"/>
                    <a:pt x="13877" y="2121"/>
                    <a:pt x="14478" y="2255"/>
                  </a:cubicBezTo>
                  <a:cubicBezTo>
                    <a:pt x="14778" y="2288"/>
                    <a:pt x="15078" y="2305"/>
                    <a:pt x="15378" y="2305"/>
                  </a:cubicBezTo>
                  <a:cubicBezTo>
                    <a:pt x="15679" y="2305"/>
                    <a:pt x="15979" y="2288"/>
                    <a:pt x="16279" y="2255"/>
                  </a:cubicBezTo>
                  <a:cubicBezTo>
                    <a:pt x="16379" y="2222"/>
                    <a:pt x="16413" y="2088"/>
                    <a:pt x="16312" y="2021"/>
                  </a:cubicBezTo>
                  <a:cubicBezTo>
                    <a:pt x="15579" y="1821"/>
                    <a:pt x="14778" y="1788"/>
                    <a:pt x="14078" y="1554"/>
                  </a:cubicBezTo>
                  <a:cubicBezTo>
                    <a:pt x="13310" y="1254"/>
                    <a:pt x="12643" y="687"/>
                    <a:pt x="11876" y="354"/>
                  </a:cubicBezTo>
                  <a:cubicBezTo>
                    <a:pt x="11286" y="112"/>
                    <a:pt x="10653" y="0"/>
                    <a:pt x="10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9" name="Google Shape;9899;p74"/>
            <p:cNvSpPr/>
            <p:nvPr/>
          </p:nvSpPr>
          <p:spPr>
            <a:xfrm>
              <a:off x="6395207" y="2205991"/>
              <a:ext cx="25703" cy="93785"/>
            </a:xfrm>
            <a:custGeom>
              <a:avLst/>
              <a:gdLst/>
              <a:ahLst/>
              <a:cxnLst/>
              <a:rect l="l" t="t" r="r" b="b"/>
              <a:pathLst>
                <a:path w="1236" h="4510" extrusionOk="0">
                  <a:moveTo>
                    <a:pt x="430" y="0"/>
                  </a:moveTo>
                  <a:cubicBezTo>
                    <a:pt x="251" y="0"/>
                    <a:pt x="68" y="109"/>
                    <a:pt x="68" y="325"/>
                  </a:cubicBezTo>
                  <a:cubicBezTo>
                    <a:pt x="1" y="1059"/>
                    <a:pt x="34" y="1793"/>
                    <a:pt x="201" y="2527"/>
                  </a:cubicBezTo>
                  <a:cubicBezTo>
                    <a:pt x="268" y="2861"/>
                    <a:pt x="368" y="3194"/>
                    <a:pt x="468" y="3528"/>
                  </a:cubicBezTo>
                  <a:cubicBezTo>
                    <a:pt x="535" y="3694"/>
                    <a:pt x="601" y="3861"/>
                    <a:pt x="668" y="4028"/>
                  </a:cubicBezTo>
                  <a:cubicBezTo>
                    <a:pt x="735" y="4195"/>
                    <a:pt x="835" y="4328"/>
                    <a:pt x="968" y="4462"/>
                  </a:cubicBezTo>
                  <a:cubicBezTo>
                    <a:pt x="1002" y="4495"/>
                    <a:pt x="1042" y="4510"/>
                    <a:pt x="1082" y="4510"/>
                  </a:cubicBezTo>
                  <a:cubicBezTo>
                    <a:pt x="1161" y="4510"/>
                    <a:pt x="1235" y="4451"/>
                    <a:pt x="1235" y="4362"/>
                  </a:cubicBezTo>
                  <a:cubicBezTo>
                    <a:pt x="1235" y="4195"/>
                    <a:pt x="1235" y="4028"/>
                    <a:pt x="1202" y="3861"/>
                  </a:cubicBezTo>
                  <a:cubicBezTo>
                    <a:pt x="1135" y="3694"/>
                    <a:pt x="1102" y="3561"/>
                    <a:pt x="1035" y="3394"/>
                  </a:cubicBezTo>
                  <a:cubicBezTo>
                    <a:pt x="968" y="3061"/>
                    <a:pt x="902" y="2694"/>
                    <a:pt x="835" y="2360"/>
                  </a:cubicBezTo>
                  <a:cubicBezTo>
                    <a:pt x="735" y="1693"/>
                    <a:pt x="701" y="1026"/>
                    <a:pt x="768" y="325"/>
                  </a:cubicBezTo>
                  <a:cubicBezTo>
                    <a:pt x="785" y="109"/>
                    <a:pt x="610" y="0"/>
                    <a:pt x="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0" name="Google Shape;9900;p74"/>
            <p:cNvSpPr/>
            <p:nvPr/>
          </p:nvSpPr>
          <p:spPr>
            <a:xfrm>
              <a:off x="6671997" y="2512416"/>
              <a:ext cx="199840" cy="87609"/>
            </a:xfrm>
            <a:custGeom>
              <a:avLst/>
              <a:gdLst/>
              <a:ahLst/>
              <a:cxnLst/>
              <a:rect l="l" t="t" r="r" b="b"/>
              <a:pathLst>
                <a:path w="9610" h="4213" extrusionOk="0">
                  <a:moveTo>
                    <a:pt x="367" y="1"/>
                  </a:moveTo>
                  <a:cubicBezTo>
                    <a:pt x="134" y="1"/>
                    <a:pt x="0" y="334"/>
                    <a:pt x="234" y="434"/>
                  </a:cubicBezTo>
                  <a:cubicBezTo>
                    <a:pt x="968" y="735"/>
                    <a:pt x="1702" y="968"/>
                    <a:pt x="2435" y="1135"/>
                  </a:cubicBezTo>
                  <a:cubicBezTo>
                    <a:pt x="3169" y="1335"/>
                    <a:pt x="3903" y="1602"/>
                    <a:pt x="4637" y="1835"/>
                  </a:cubicBezTo>
                  <a:cubicBezTo>
                    <a:pt x="5371" y="2102"/>
                    <a:pt x="6071" y="2402"/>
                    <a:pt x="6772" y="2769"/>
                  </a:cubicBezTo>
                  <a:cubicBezTo>
                    <a:pt x="7472" y="3203"/>
                    <a:pt x="8140" y="3637"/>
                    <a:pt x="8773" y="4137"/>
                  </a:cubicBezTo>
                  <a:cubicBezTo>
                    <a:pt x="8850" y="4190"/>
                    <a:pt x="8927" y="4213"/>
                    <a:pt x="9001" y="4213"/>
                  </a:cubicBezTo>
                  <a:cubicBezTo>
                    <a:pt x="9346" y="4213"/>
                    <a:pt x="9609" y="3711"/>
                    <a:pt x="9307" y="3436"/>
                  </a:cubicBezTo>
                  <a:cubicBezTo>
                    <a:pt x="8240" y="2269"/>
                    <a:pt x="6572" y="1535"/>
                    <a:pt x="5104" y="1001"/>
                  </a:cubicBezTo>
                  <a:cubicBezTo>
                    <a:pt x="4337" y="735"/>
                    <a:pt x="3570" y="534"/>
                    <a:pt x="2802" y="368"/>
                  </a:cubicBezTo>
                  <a:cubicBezTo>
                    <a:pt x="2002" y="167"/>
                    <a:pt x="1168" y="34"/>
                    <a:pt x="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1" name="Google Shape;9901;p74"/>
            <p:cNvSpPr/>
            <p:nvPr/>
          </p:nvSpPr>
          <p:spPr>
            <a:xfrm>
              <a:off x="6314748" y="2707604"/>
              <a:ext cx="72845" cy="593385"/>
            </a:xfrm>
            <a:custGeom>
              <a:avLst/>
              <a:gdLst/>
              <a:ahLst/>
              <a:cxnLst/>
              <a:rect l="l" t="t" r="r" b="b"/>
              <a:pathLst>
                <a:path w="3503" h="28535" extrusionOk="0">
                  <a:moveTo>
                    <a:pt x="1073" y="1"/>
                  </a:moveTo>
                  <a:cubicBezTo>
                    <a:pt x="1009" y="1"/>
                    <a:pt x="948" y="38"/>
                    <a:pt x="934" y="121"/>
                  </a:cubicBezTo>
                  <a:cubicBezTo>
                    <a:pt x="0" y="1589"/>
                    <a:pt x="301" y="3757"/>
                    <a:pt x="434" y="5392"/>
                  </a:cubicBezTo>
                  <a:cubicBezTo>
                    <a:pt x="634" y="7360"/>
                    <a:pt x="968" y="9295"/>
                    <a:pt x="968" y="11296"/>
                  </a:cubicBezTo>
                  <a:cubicBezTo>
                    <a:pt x="968" y="15199"/>
                    <a:pt x="1301" y="19135"/>
                    <a:pt x="1969" y="23005"/>
                  </a:cubicBezTo>
                  <a:cubicBezTo>
                    <a:pt x="2169" y="23939"/>
                    <a:pt x="2569" y="24973"/>
                    <a:pt x="2469" y="25907"/>
                  </a:cubicBezTo>
                  <a:cubicBezTo>
                    <a:pt x="2436" y="26307"/>
                    <a:pt x="2335" y="26707"/>
                    <a:pt x="2335" y="27107"/>
                  </a:cubicBezTo>
                  <a:cubicBezTo>
                    <a:pt x="2302" y="27508"/>
                    <a:pt x="2235" y="28075"/>
                    <a:pt x="2469" y="28375"/>
                  </a:cubicBezTo>
                  <a:cubicBezTo>
                    <a:pt x="2567" y="28473"/>
                    <a:pt x="2682" y="28535"/>
                    <a:pt x="2802" y="28535"/>
                  </a:cubicBezTo>
                  <a:cubicBezTo>
                    <a:pt x="2847" y="28535"/>
                    <a:pt x="2891" y="28526"/>
                    <a:pt x="2936" y="28508"/>
                  </a:cubicBezTo>
                  <a:cubicBezTo>
                    <a:pt x="3303" y="28408"/>
                    <a:pt x="3303" y="27941"/>
                    <a:pt x="3303" y="27641"/>
                  </a:cubicBezTo>
                  <a:cubicBezTo>
                    <a:pt x="3303" y="26774"/>
                    <a:pt x="3503" y="25907"/>
                    <a:pt x="3370" y="25039"/>
                  </a:cubicBezTo>
                  <a:cubicBezTo>
                    <a:pt x="3236" y="24072"/>
                    <a:pt x="2936" y="23138"/>
                    <a:pt x="2802" y="22204"/>
                  </a:cubicBezTo>
                  <a:cubicBezTo>
                    <a:pt x="2669" y="21237"/>
                    <a:pt x="2502" y="20169"/>
                    <a:pt x="2402" y="19135"/>
                  </a:cubicBezTo>
                  <a:cubicBezTo>
                    <a:pt x="2135" y="17167"/>
                    <a:pt x="2002" y="15166"/>
                    <a:pt x="1935" y="13198"/>
                  </a:cubicBezTo>
                  <a:cubicBezTo>
                    <a:pt x="1902" y="12097"/>
                    <a:pt x="1935" y="11029"/>
                    <a:pt x="1868" y="9962"/>
                  </a:cubicBezTo>
                  <a:cubicBezTo>
                    <a:pt x="1802" y="8861"/>
                    <a:pt x="1602" y="7794"/>
                    <a:pt x="1468" y="6726"/>
                  </a:cubicBezTo>
                  <a:cubicBezTo>
                    <a:pt x="1301" y="5659"/>
                    <a:pt x="1135" y="4558"/>
                    <a:pt x="1101" y="3457"/>
                  </a:cubicBezTo>
                  <a:cubicBezTo>
                    <a:pt x="1035" y="2356"/>
                    <a:pt x="1168" y="1289"/>
                    <a:pt x="1235" y="188"/>
                  </a:cubicBezTo>
                  <a:cubicBezTo>
                    <a:pt x="1254" y="72"/>
                    <a:pt x="1161" y="1"/>
                    <a:pt x="1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2" name="Google Shape;9902;p74"/>
            <p:cNvSpPr/>
            <p:nvPr/>
          </p:nvSpPr>
          <p:spPr>
            <a:xfrm>
              <a:off x="6372602" y="3287201"/>
              <a:ext cx="408809" cy="106762"/>
            </a:xfrm>
            <a:custGeom>
              <a:avLst/>
              <a:gdLst/>
              <a:ahLst/>
              <a:cxnLst/>
              <a:rect l="l" t="t" r="r" b="b"/>
              <a:pathLst>
                <a:path w="19659" h="5134" extrusionOk="0">
                  <a:moveTo>
                    <a:pt x="310" y="0"/>
                  </a:moveTo>
                  <a:cubicBezTo>
                    <a:pt x="104" y="0"/>
                    <a:pt x="0" y="213"/>
                    <a:pt x="187" y="337"/>
                  </a:cubicBezTo>
                  <a:cubicBezTo>
                    <a:pt x="454" y="471"/>
                    <a:pt x="588" y="738"/>
                    <a:pt x="854" y="871"/>
                  </a:cubicBezTo>
                  <a:cubicBezTo>
                    <a:pt x="1255" y="1038"/>
                    <a:pt x="1655" y="1171"/>
                    <a:pt x="2089" y="1271"/>
                  </a:cubicBezTo>
                  <a:cubicBezTo>
                    <a:pt x="2923" y="1571"/>
                    <a:pt x="3756" y="1905"/>
                    <a:pt x="4590" y="2239"/>
                  </a:cubicBezTo>
                  <a:cubicBezTo>
                    <a:pt x="5424" y="2606"/>
                    <a:pt x="6225" y="3006"/>
                    <a:pt x="7025" y="3439"/>
                  </a:cubicBezTo>
                  <a:cubicBezTo>
                    <a:pt x="7726" y="3906"/>
                    <a:pt x="8493" y="4307"/>
                    <a:pt x="9260" y="4707"/>
                  </a:cubicBezTo>
                  <a:cubicBezTo>
                    <a:pt x="9978" y="5019"/>
                    <a:pt x="10739" y="5134"/>
                    <a:pt x="11510" y="5134"/>
                  </a:cubicBezTo>
                  <a:cubicBezTo>
                    <a:pt x="12388" y="5134"/>
                    <a:pt x="13278" y="4985"/>
                    <a:pt x="14131" y="4807"/>
                  </a:cubicBezTo>
                  <a:cubicBezTo>
                    <a:pt x="14964" y="4607"/>
                    <a:pt x="15832" y="4373"/>
                    <a:pt x="16699" y="4173"/>
                  </a:cubicBezTo>
                  <a:cubicBezTo>
                    <a:pt x="17600" y="3973"/>
                    <a:pt x="18467" y="3706"/>
                    <a:pt x="19334" y="3373"/>
                  </a:cubicBezTo>
                  <a:cubicBezTo>
                    <a:pt x="19658" y="3243"/>
                    <a:pt x="19510" y="2704"/>
                    <a:pt x="19196" y="2704"/>
                  </a:cubicBezTo>
                  <a:cubicBezTo>
                    <a:pt x="19186" y="2704"/>
                    <a:pt x="19177" y="2705"/>
                    <a:pt x="19167" y="2706"/>
                  </a:cubicBezTo>
                  <a:cubicBezTo>
                    <a:pt x="18300" y="2806"/>
                    <a:pt x="17466" y="2972"/>
                    <a:pt x="16666" y="3206"/>
                  </a:cubicBezTo>
                  <a:cubicBezTo>
                    <a:pt x="15832" y="3373"/>
                    <a:pt x="14998" y="3573"/>
                    <a:pt x="14197" y="3773"/>
                  </a:cubicBezTo>
                  <a:cubicBezTo>
                    <a:pt x="13340" y="3962"/>
                    <a:pt x="12466" y="4124"/>
                    <a:pt x="11606" y="4124"/>
                  </a:cubicBezTo>
                  <a:cubicBezTo>
                    <a:pt x="10791" y="4124"/>
                    <a:pt x="9989" y="3978"/>
                    <a:pt x="9227" y="3573"/>
                  </a:cubicBezTo>
                  <a:cubicBezTo>
                    <a:pt x="7759" y="2806"/>
                    <a:pt x="6425" y="1972"/>
                    <a:pt x="4891" y="1305"/>
                  </a:cubicBezTo>
                  <a:cubicBezTo>
                    <a:pt x="3456" y="671"/>
                    <a:pt x="1922" y="237"/>
                    <a:pt x="354" y="4"/>
                  </a:cubicBezTo>
                  <a:cubicBezTo>
                    <a:pt x="339" y="2"/>
                    <a:pt x="324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3" name="Google Shape;9903;p74"/>
            <p:cNvSpPr/>
            <p:nvPr/>
          </p:nvSpPr>
          <p:spPr>
            <a:xfrm>
              <a:off x="6772586" y="2566630"/>
              <a:ext cx="167192" cy="295143"/>
            </a:xfrm>
            <a:custGeom>
              <a:avLst/>
              <a:gdLst/>
              <a:ahLst/>
              <a:cxnLst/>
              <a:rect l="l" t="t" r="r" b="b"/>
              <a:pathLst>
                <a:path w="8040" h="14193" extrusionOk="0">
                  <a:moveTo>
                    <a:pt x="5174" y="958"/>
                  </a:moveTo>
                  <a:cubicBezTo>
                    <a:pt x="5812" y="958"/>
                    <a:pt x="5446" y="2312"/>
                    <a:pt x="5704" y="2731"/>
                  </a:cubicBezTo>
                  <a:cubicBezTo>
                    <a:pt x="5904" y="2998"/>
                    <a:pt x="6171" y="3164"/>
                    <a:pt x="6505" y="3198"/>
                  </a:cubicBezTo>
                  <a:cubicBezTo>
                    <a:pt x="7239" y="3365"/>
                    <a:pt x="7072" y="3998"/>
                    <a:pt x="6772" y="4532"/>
                  </a:cubicBezTo>
                  <a:cubicBezTo>
                    <a:pt x="6238" y="5466"/>
                    <a:pt x="5471" y="6267"/>
                    <a:pt x="4970" y="7201"/>
                  </a:cubicBezTo>
                  <a:cubicBezTo>
                    <a:pt x="4437" y="8268"/>
                    <a:pt x="3703" y="9235"/>
                    <a:pt x="3102" y="10270"/>
                  </a:cubicBezTo>
                  <a:cubicBezTo>
                    <a:pt x="2550" y="11180"/>
                    <a:pt x="2067" y="12137"/>
                    <a:pt x="1671" y="13139"/>
                  </a:cubicBezTo>
                  <a:lnTo>
                    <a:pt x="1671" y="13139"/>
                  </a:lnTo>
                  <a:cubicBezTo>
                    <a:pt x="1649" y="13105"/>
                    <a:pt x="1626" y="13071"/>
                    <a:pt x="1601" y="13038"/>
                  </a:cubicBezTo>
                  <a:cubicBezTo>
                    <a:pt x="1535" y="12938"/>
                    <a:pt x="1468" y="12838"/>
                    <a:pt x="1368" y="12771"/>
                  </a:cubicBezTo>
                  <a:cubicBezTo>
                    <a:pt x="1234" y="12671"/>
                    <a:pt x="901" y="12638"/>
                    <a:pt x="834" y="12571"/>
                  </a:cubicBezTo>
                  <a:cubicBezTo>
                    <a:pt x="601" y="12371"/>
                    <a:pt x="867" y="11270"/>
                    <a:pt x="901" y="10970"/>
                  </a:cubicBezTo>
                  <a:cubicBezTo>
                    <a:pt x="1001" y="10403"/>
                    <a:pt x="1134" y="9836"/>
                    <a:pt x="1301" y="9269"/>
                  </a:cubicBezTo>
                  <a:cubicBezTo>
                    <a:pt x="1568" y="8201"/>
                    <a:pt x="1968" y="7134"/>
                    <a:pt x="2369" y="6100"/>
                  </a:cubicBezTo>
                  <a:cubicBezTo>
                    <a:pt x="2735" y="5066"/>
                    <a:pt x="3136" y="3932"/>
                    <a:pt x="3603" y="2898"/>
                  </a:cubicBezTo>
                  <a:cubicBezTo>
                    <a:pt x="3803" y="2531"/>
                    <a:pt x="4003" y="2197"/>
                    <a:pt x="4237" y="1897"/>
                  </a:cubicBezTo>
                  <a:cubicBezTo>
                    <a:pt x="4470" y="1563"/>
                    <a:pt x="4670" y="1030"/>
                    <a:pt x="5104" y="963"/>
                  </a:cubicBezTo>
                  <a:cubicBezTo>
                    <a:pt x="5128" y="960"/>
                    <a:pt x="5152" y="958"/>
                    <a:pt x="5174" y="958"/>
                  </a:cubicBezTo>
                  <a:close/>
                  <a:moveTo>
                    <a:pt x="5206" y="0"/>
                  </a:moveTo>
                  <a:cubicBezTo>
                    <a:pt x="4566" y="0"/>
                    <a:pt x="4007" y="485"/>
                    <a:pt x="3669" y="1030"/>
                  </a:cubicBezTo>
                  <a:cubicBezTo>
                    <a:pt x="3436" y="1397"/>
                    <a:pt x="3169" y="1697"/>
                    <a:pt x="2969" y="2064"/>
                  </a:cubicBezTo>
                  <a:cubicBezTo>
                    <a:pt x="2702" y="2597"/>
                    <a:pt x="2469" y="3164"/>
                    <a:pt x="2235" y="3732"/>
                  </a:cubicBezTo>
                  <a:cubicBezTo>
                    <a:pt x="1768" y="4966"/>
                    <a:pt x="1301" y="6233"/>
                    <a:pt x="901" y="7501"/>
                  </a:cubicBezTo>
                  <a:cubicBezTo>
                    <a:pt x="434" y="8869"/>
                    <a:pt x="134" y="10270"/>
                    <a:pt x="67" y="11704"/>
                  </a:cubicBezTo>
                  <a:cubicBezTo>
                    <a:pt x="67" y="12138"/>
                    <a:pt x="0" y="12805"/>
                    <a:pt x="400" y="13105"/>
                  </a:cubicBezTo>
                  <a:cubicBezTo>
                    <a:pt x="634" y="13238"/>
                    <a:pt x="934" y="13205"/>
                    <a:pt x="1134" y="13372"/>
                  </a:cubicBezTo>
                  <a:cubicBezTo>
                    <a:pt x="1245" y="13464"/>
                    <a:pt x="1356" y="13577"/>
                    <a:pt x="1461" y="13698"/>
                  </a:cubicBezTo>
                  <a:lnTo>
                    <a:pt x="1461" y="13698"/>
                  </a:lnTo>
                  <a:cubicBezTo>
                    <a:pt x="1452" y="13723"/>
                    <a:pt x="1443" y="13747"/>
                    <a:pt x="1435" y="13772"/>
                  </a:cubicBezTo>
                  <a:cubicBezTo>
                    <a:pt x="1348" y="14031"/>
                    <a:pt x="1555" y="14193"/>
                    <a:pt x="1767" y="14193"/>
                  </a:cubicBezTo>
                  <a:cubicBezTo>
                    <a:pt x="1882" y="14193"/>
                    <a:pt x="1998" y="14145"/>
                    <a:pt x="2068" y="14039"/>
                  </a:cubicBezTo>
                  <a:cubicBezTo>
                    <a:pt x="2836" y="12938"/>
                    <a:pt x="3336" y="11671"/>
                    <a:pt x="4003" y="10536"/>
                  </a:cubicBezTo>
                  <a:cubicBezTo>
                    <a:pt x="4337" y="9936"/>
                    <a:pt x="4704" y="9369"/>
                    <a:pt x="5070" y="8835"/>
                  </a:cubicBezTo>
                  <a:cubicBezTo>
                    <a:pt x="5437" y="8335"/>
                    <a:pt x="5671" y="7768"/>
                    <a:pt x="6038" y="7267"/>
                  </a:cubicBezTo>
                  <a:cubicBezTo>
                    <a:pt x="6371" y="6767"/>
                    <a:pt x="6772" y="6233"/>
                    <a:pt x="7139" y="5700"/>
                  </a:cubicBezTo>
                  <a:cubicBezTo>
                    <a:pt x="7539" y="5233"/>
                    <a:pt x="7806" y="4666"/>
                    <a:pt x="7973" y="4032"/>
                  </a:cubicBezTo>
                  <a:cubicBezTo>
                    <a:pt x="8039" y="3631"/>
                    <a:pt x="7939" y="3198"/>
                    <a:pt x="7739" y="2864"/>
                  </a:cubicBezTo>
                  <a:cubicBezTo>
                    <a:pt x="7606" y="2664"/>
                    <a:pt x="7472" y="2531"/>
                    <a:pt x="7272" y="2431"/>
                  </a:cubicBezTo>
                  <a:cubicBezTo>
                    <a:pt x="7105" y="2331"/>
                    <a:pt x="6772" y="2364"/>
                    <a:pt x="6605" y="2230"/>
                  </a:cubicBezTo>
                  <a:cubicBezTo>
                    <a:pt x="6438" y="2130"/>
                    <a:pt x="6538" y="1397"/>
                    <a:pt x="6505" y="1130"/>
                  </a:cubicBezTo>
                  <a:cubicBezTo>
                    <a:pt x="6471" y="663"/>
                    <a:pt x="6205" y="296"/>
                    <a:pt x="5771" y="129"/>
                  </a:cubicBezTo>
                  <a:cubicBezTo>
                    <a:pt x="5578" y="40"/>
                    <a:pt x="5389" y="0"/>
                    <a:pt x="5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4" name="Google Shape;9904;p74"/>
            <p:cNvSpPr/>
            <p:nvPr/>
          </p:nvSpPr>
          <p:spPr>
            <a:xfrm>
              <a:off x="6961619" y="2942159"/>
              <a:ext cx="48910" cy="354180"/>
            </a:xfrm>
            <a:custGeom>
              <a:avLst/>
              <a:gdLst/>
              <a:ahLst/>
              <a:cxnLst/>
              <a:rect l="l" t="t" r="r" b="b"/>
              <a:pathLst>
                <a:path w="2352" h="17032" extrusionOk="0">
                  <a:moveTo>
                    <a:pt x="801" y="0"/>
                  </a:moveTo>
                  <a:cubicBezTo>
                    <a:pt x="567" y="0"/>
                    <a:pt x="350" y="151"/>
                    <a:pt x="384" y="451"/>
                  </a:cubicBezTo>
                  <a:cubicBezTo>
                    <a:pt x="784" y="3520"/>
                    <a:pt x="1117" y="6589"/>
                    <a:pt x="1351" y="9691"/>
                  </a:cubicBezTo>
                  <a:cubicBezTo>
                    <a:pt x="1584" y="12226"/>
                    <a:pt x="1451" y="14661"/>
                    <a:pt x="50" y="16863"/>
                  </a:cubicBezTo>
                  <a:cubicBezTo>
                    <a:pt x="0" y="16938"/>
                    <a:pt x="63" y="17031"/>
                    <a:pt x="125" y="17031"/>
                  </a:cubicBezTo>
                  <a:cubicBezTo>
                    <a:pt x="146" y="17031"/>
                    <a:pt x="167" y="17021"/>
                    <a:pt x="183" y="16996"/>
                  </a:cubicBezTo>
                  <a:cubicBezTo>
                    <a:pt x="2252" y="15495"/>
                    <a:pt x="2352" y="12526"/>
                    <a:pt x="2252" y="10191"/>
                  </a:cubicBezTo>
                  <a:cubicBezTo>
                    <a:pt x="2118" y="6955"/>
                    <a:pt x="1751" y="3686"/>
                    <a:pt x="1318" y="451"/>
                  </a:cubicBezTo>
                  <a:cubicBezTo>
                    <a:pt x="1284" y="151"/>
                    <a:pt x="1034" y="0"/>
                    <a:pt x="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5" name="Google Shape;9905;p74"/>
            <p:cNvSpPr/>
            <p:nvPr/>
          </p:nvSpPr>
          <p:spPr>
            <a:xfrm>
              <a:off x="6952240" y="2828989"/>
              <a:ext cx="25682" cy="54150"/>
            </a:xfrm>
            <a:custGeom>
              <a:avLst/>
              <a:gdLst/>
              <a:ahLst/>
              <a:cxnLst/>
              <a:rect l="l" t="t" r="r" b="b"/>
              <a:pathLst>
                <a:path w="1235" h="2604" extrusionOk="0">
                  <a:moveTo>
                    <a:pt x="531" y="0"/>
                  </a:moveTo>
                  <a:cubicBezTo>
                    <a:pt x="478" y="0"/>
                    <a:pt x="423" y="8"/>
                    <a:pt x="368" y="22"/>
                  </a:cubicBezTo>
                  <a:cubicBezTo>
                    <a:pt x="134" y="89"/>
                    <a:pt x="1" y="322"/>
                    <a:pt x="67" y="589"/>
                  </a:cubicBezTo>
                  <a:cubicBezTo>
                    <a:pt x="134" y="1123"/>
                    <a:pt x="234" y="1690"/>
                    <a:pt x="301" y="2257"/>
                  </a:cubicBezTo>
                  <a:cubicBezTo>
                    <a:pt x="334" y="2357"/>
                    <a:pt x="434" y="2457"/>
                    <a:pt x="534" y="2524"/>
                  </a:cubicBezTo>
                  <a:cubicBezTo>
                    <a:pt x="608" y="2573"/>
                    <a:pt x="699" y="2604"/>
                    <a:pt x="795" y="2604"/>
                  </a:cubicBezTo>
                  <a:cubicBezTo>
                    <a:pt x="830" y="2604"/>
                    <a:pt x="866" y="2599"/>
                    <a:pt x="901" y="2590"/>
                  </a:cubicBezTo>
                  <a:cubicBezTo>
                    <a:pt x="1001" y="2557"/>
                    <a:pt x="1101" y="2457"/>
                    <a:pt x="1168" y="2357"/>
                  </a:cubicBezTo>
                  <a:cubicBezTo>
                    <a:pt x="1235" y="2257"/>
                    <a:pt x="1235" y="2123"/>
                    <a:pt x="1202" y="1990"/>
                  </a:cubicBezTo>
                  <a:cubicBezTo>
                    <a:pt x="1135" y="1456"/>
                    <a:pt x="1035" y="889"/>
                    <a:pt x="935" y="322"/>
                  </a:cubicBezTo>
                  <a:cubicBezTo>
                    <a:pt x="901" y="222"/>
                    <a:pt x="835" y="122"/>
                    <a:pt x="735" y="55"/>
                  </a:cubicBezTo>
                  <a:cubicBezTo>
                    <a:pt x="676" y="16"/>
                    <a:pt x="606" y="0"/>
                    <a:pt x="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6" name="Google Shape;9906;p74"/>
            <p:cNvSpPr/>
            <p:nvPr/>
          </p:nvSpPr>
          <p:spPr>
            <a:xfrm>
              <a:off x="6927264" y="2666990"/>
              <a:ext cx="39407" cy="144068"/>
            </a:xfrm>
            <a:custGeom>
              <a:avLst/>
              <a:gdLst/>
              <a:ahLst/>
              <a:cxnLst/>
              <a:rect l="l" t="t" r="r" b="b"/>
              <a:pathLst>
                <a:path w="1895" h="6928" extrusionOk="0">
                  <a:moveTo>
                    <a:pt x="151" y="0"/>
                  </a:moveTo>
                  <a:cubicBezTo>
                    <a:pt x="77" y="0"/>
                    <a:pt x="1" y="57"/>
                    <a:pt x="1" y="140"/>
                  </a:cubicBezTo>
                  <a:cubicBezTo>
                    <a:pt x="1" y="1241"/>
                    <a:pt x="134" y="2308"/>
                    <a:pt x="368" y="3342"/>
                  </a:cubicBezTo>
                  <a:cubicBezTo>
                    <a:pt x="568" y="4443"/>
                    <a:pt x="735" y="5510"/>
                    <a:pt x="935" y="6578"/>
                  </a:cubicBezTo>
                  <a:cubicBezTo>
                    <a:pt x="975" y="6822"/>
                    <a:pt x="1148" y="6928"/>
                    <a:pt x="1332" y="6928"/>
                  </a:cubicBezTo>
                  <a:cubicBezTo>
                    <a:pt x="1601" y="6928"/>
                    <a:pt x="1895" y="6701"/>
                    <a:pt x="1835" y="6344"/>
                  </a:cubicBezTo>
                  <a:cubicBezTo>
                    <a:pt x="1635" y="5277"/>
                    <a:pt x="1402" y="4209"/>
                    <a:pt x="1202" y="3142"/>
                  </a:cubicBezTo>
                  <a:cubicBezTo>
                    <a:pt x="1035" y="2074"/>
                    <a:pt x="701" y="1040"/>
                    <a:pt x="268" y="73"/>
                  </a:cubicBezTo>
                  <a:cubicBezTo>
                    <a:pt x="242" y="22"/>
                    <a:pt x="197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7" name="Google Shape;9907;p74"/>
            <p:cNvSpPr/>
            <p:nvPr/>
          </p:nvSpPr>
          <p:spPr>
            <a:xfrm>
              <a:off x="6694706" y="3157768"/>
              <a:ext cx="200672" cy="273392"/>
            </a:xfrm>
            <a:custGeom>
              <a:avLst/>
              <a:gdLst/>
              <a:ahLst/>
              <a:cxnLst/>
              <a:rect l="l" t="t" r="r" b="b"/>
              <a:pathLst>
                <a:path w="9650" h="13147" extrusionOk="0">
                  <a:moveTo>
                    <a:pt x="9179" y="0"/>
                  </a:moveTo>
                  <a:cubicBezTo>
                    <a:pt x="8148" y="0"/>
                    <a:pt x="7378" y="1028"/>
                    <a:pt x="6947" y="1858"/>
                  </a:cubicBezTo>
                  <a:cubicBezTo>
                    <a:pt x="6180" y="3359"/>
                    <a:pt x="5713" y="5060"/>
                    <a:pt x="5180" y="6628"/>
                  </a:cubicBezTo>
                  <a:cubicBezTo>
                    <a:pt x="5079" y="7062"/>
                    <a:pt x="4946" y="7462"/>
                    <a:pt x="4779" y="7862"/>
                  </a:cubicBezTo>
                  <a:cubicBezTo>
                    <a:pt x="4612" y="8129"/>
                    <a:pt x="4379" y="8296"/>
                    <a:pt x="4112" y="8429"/>
                  </a:cubicBezTo>
                  <a:cubicBezTo>
                    <a:pt x="3512" y="8629"/>
                    <a:pt x="2978" y="8963"/>
                    <a:pt x="2511" y="9397"/>
                  </a:cubicBezTo>
                  <a:cubicBezTo>
                    <a:pt x="2111" y="9864"/>
                    <a:pt x="1777" y="10397"/>
                    <a:pt x="1477" y="10931"/>
                  </a:cubicBezTo>
                  <a:cubicBezTo>
                    <a:pt x="1143" y="11498"/>
                    <a:pt x="710" y="12032"/>
                    <a:pt x="243" y="12499"/>
                  </a:cubicBezTo>
                  <a:cubicBezTo>
                    <a:pt x="1" y="12741"/>
                    <a:pt x="197" y="13146"/>
                    <a:pt x="509" y="13146"/>
                  </a:cubicBezTo>
                  <a:cubicBezTo>
                    <a:pt x="541" y="13146"/>
                    <a:pt x="575" y="13142"/>
                    <a:pt x="610" y="13133"/>
                  </a:cubicBezTo>
                  <a:cubicBezTo>
                    <a:pt x="1777" y="12766"/>
                    <a:pt x="2211" y="11398"/>
                    <a:pt x="2878" y="10464"/>
                  </a:cubicBezTo>
                  <a:cubicBezTo>
                    <a:pt x="3245" y="9964"/>
                    <a:pt x="3745" y="9597"/>
                    <a:pt x="4312" y="9363"/>
                  </a:cubicBezTo>
                  <a:cubicBezTo>
                    <a:pt x="4879" y="9163"/>
                    <a:pt x="5346" y="8796"/>
                    <a:pt x="5647" y="8296"/>
                  </a:cubicBezTo>
                  <a:cubicBezTo>
                    <a:pt x="5947" y="7529"/>
                    <a:pt x="6214" y="6728"/>
                    <a:pt x="6414" y="5894"/>
                  </a:cubicBezTo>
                  <a:cubicBezTo>
                    <a:pt x="6714" y="5027"/>
                    <a:pt x="6981" y="4160"/>
                    <a:pt x="7281" y="3292"/>
                  </a:cubicBezTo>
                  <a:cubicBezTo>
                    <a:pt x="7448" y="2692"/>
                    <a:pt x="7715" y="2091"/>
                    <a:pt x="8048" y="1558"/>
                  </a:cubicBezTo>
                  <a:cubicBezTo>
                    <a:pt x="8415" y="1024"/>
                    <a:pt x="8916" y="590"/>
                    <a:pt x="9516" y="357"/>
                  </a:cubicBezTo>
                  <a:cubicBezTo>
                    <a:pt x="9649" y="290"/>
                    <a:pt x="9616" y="23"/>
                    <a:pt x="9449" y="23"/>
                  </a:cubicBezTo>
                  <a:cubicBezTo>
                    <a:pt x="9357" y="8"/>
                    <a:pt x="9268" y="0"/>
                    <a:pt x="9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8" name="Google Shape;9908;p74"/>
            <p:cNvSpPr/>
            <p:nvPr/>
          </p:nvSpPr>
          <p:spPr>
            <a:xfrm>
              <a:off x="6764954" y="3261476"/>
              <a:ext cx="228371" cy="313110"/>
            </a:xfrm>
            <a:custGeom>
              <a:avLst/>
              <a:gdLst/>
              <a:ahLst/>
              <a:cxnLst/>
              <a:rect l="l" t="t" r="r" b="b"/>
              <a:pathLst>
                <a:path w="10982" h="15057" extrusionOk="0">
                  <a:moveTo>
                    <a:pt x="10694" y="1"/>
                  </a:moveTo>
                  <a:cubicBezTo>
                    <a:pt x="10640" y="1"/>
                    <a:pt x="10586" y="13"/>
                    <a:pt x="10541" y="40"/>
                  </a:cubicBezTo>
                  <a:cubicBezTo>
                    <a:pt x="9941" y="640"/>
                    <a:pt x="9374" y="1274"/>
                    <a:pt x="8940" y="1975"/>
                  </a:cubicBezTo>
                  <a:cubicBezTo>
                    <a:pt x="8473" y="2608"/>
                    <a:pt x="7973" y="3209"/>
                    <a:pt x="7572" y="3843"/>
                  </a:cubicBezTo>
                  <a:cubicBezTo>
                    <a:pt x="6738" y="5210"/>
                    <a:pt x="7039" y="6911"/>
                    <a:pt x="6772" y="8412"/>
                  </a:cubicBezTo>
                  <a:cubicBezTo>
                    <a:pt x="6638" y="9213"/>
                    <a:pt x="6438" y="9980"/>
                    <a:pt x="6171" y="10781"/>
                  </a:cubicBezTo>
                  <a:cubicBezTo>
                    <a:pt x="6038" y="11181"/>
                    <a:pt x="5904" y="11581"/>
                    <a:pt x="5738" y="11948"/>
                  </a:cubicBezTo>
                  <a:cubicBezTo>
                    <a:pt x="5638" y="12149"/>
                    <a:pt x="5571" y="12349"/>
                    <a:pt x="5471" y="12549"/>
                  </a:cubicBezTo>
                  <a:cubicBezTo>
                    <a:pt x="5395" y="12701"/>
                    <a:pt x="5338" y="12873"/>
                    <a:pt x="5271" y="12873"/>
                  </a:cubicBezTo>
                  <a:cubicBezTo>
                    <a:pt x="5250" y="12873"/>
                    <a:pt x="5228" y="12856"/>
                    <a:pt x="5204" y="12816"/>
                  </a:cubicBezTo>
                  <a:cubicBezTo>
                    <a:pt x="5137" y="12716"/>
                    <a:pt x="5237" y="12415"/>
                    <a:pt x="5237" y="12282"/>
                  </a:cubicBezTo>
                  <a:cubicBezTo>
                    <a:pt x="5237" y="12048"/>
                    <a:pt x="5271" y="11815"/>
                    <a:pt x="5304" y="11581"/>
                  </a:cubicBezTo>
                  <a:cubicBezTo>
                    <a:pt x="5337" y="11148"/>
                    <a:pt x="5371" y="10681"/>
                    <a:pt x="5404" y="10214"/>
                  </a:cubicBezTo>
                  <a:lnTo>
                    <a:pt x="5638" y="7478"/>
                  </a:lnTo>
                  <a:cubicBezTo>
                    <a:pt x="5619" y="7237"/>
                    <a:pt x="5414" y="7099"/>
                    <a:pt x="5219" y="7099"/>
                  </a:cubicBezTo>
                  <a:cubicBezTo>
                    <a:pt x="5064" y="7099"/>
                    <a:pt x="4915" y="7186"/>
                    <a:pt x="4870" y="7378"/>
                  </a:cubicBezTo>
                  <a:cubicBezTo>
                    <a:pt x="4864" y="7412"/>
                    <a:pt x="4857" y="7446"/>
                    <a:pt x="4850" y="7480"/>
                  </a:cubicBezTo>
                  <a:lnTo>
                    <a:pt x="4850" y="7480"/>
                  </a:lnTo>
                  <a:lnTo>
                    <a:pt x="4837" y="7478"/>
                  </a:lnTo>
                  <a:cubicBezTo>
                    <a:pt x="4835" y="7512"/>
                    <a:pt x="4833" y="7545"/>
                    <a:pt x="4831" y="7578"/>
                  </a:cubicBezTo>
                  <a:lnTo>
                    <a:pt x="4831" y="7578"/>
                  </a:lnTo>
                  <a:cubicBezTo>
                    <a:pt x="4580" y="8849"/>
                    <a:pt x="4355" y="10147"/>
                    <a:pt x="4070" y="11415"/>
                  </a:cubicBezTo>
                  <a:cubicBezTo>
                    <a:pt x="3851" y="12345"/>
                    <a:pt x="3542" y="13254"/>
                    <a:pt x="2940" y="13974"/>
                  </a:cubicBezTo>
                  <a:lnTo>
                    <a:pt x="2940" y="13974"/>
                  </a:lnTo>
                  <a:cubicBezTo>
                    <a:pt x="2598" y="12620"/>
                    <a:pt x="2808" y="11209"/>
                    <a:pt x="3069" y="9847"/>
                  </a:cubicBezTo>
                  <a:cubicBezTo>
                    <a:pt x="3068" y="9839"/>
                    <a:pt x="3068" y="9830"/>
                    <a:pt x="3067" y="9822"/>
                  </a:cubicBezTo>
                  <a:lnTo>
                    <a:pt x="3067" y="9822"/>
                  </a:lnTo>
                  <a:cubicBezTo>
                    <a:pt x="3067" y="9819"/>
                    <a:pt x="3068" y="9816"/>
                    <a:pt x="3069" y="9813"/>
                  </a:cubicBezTo>
                  <a:lnTo>
                    <a:pt x="3065" y="9813"/>
                  </a:lnTo>
                  <a:lnTo>
                    <a:pt x="3065" y="9813"/>
                  </a:lnTo>
                  <a:cubicBezTo>
                    <a:pt x="3030" y="9564"/>
                    <a:pt x="2826" y="9412"/>
                    <a:pt x="2621" y="9412"/>
                  </a:cubicBezTo>
                  <a:cubicBezTo>
                    <a:pt x="2489" y="9412"/>
                    <a:pt x="2357" y="9474"/>
                    <a:pt x="2269" y="9613"/>
                  </a:cubicBezTo>
                  <a:cubicBezTo>
                    <a:pt x="2269" y="9613"/>
                    <a:pt x="2269" y="9613"/>
                    <a:pt x="2269" y="9613"/>
                  </a:cubicBezTo>
                  <a:lnTo>
                    <a:pt x="2269" y="9613"/>
                  </a:lnTo>
                  <a:lnTo>
                    <a:pt x="1568" y="11948"/>
                  </a:lnTo>
                  <a:cubicBezTo>
                    <a:pt x="1488" y="12188"/>
                    <a:pt x="1303" y="13253"/>
                    <a:pt x="944" y="13575"/>
                  </a:cubicBezTo>
                  <a:lnTo>
                    <a:pt x="944" y="13575"/>
                  </a:lnTo>
                  <a:cubicBezTo>
                    <a:pt x="892" y="12492"/>
                    <a:pt x="863" y="11390"/>
                    <a:pt x="834" y="10314"/>
                  </a:cubicBezTo>
                  <a:cubicBezTo>
                    <a:pt x="801" y="9046"/>
                    <a:pt x="834" y="7812"/>
                    <a:pt x="701" y="6544"/>
                  </a:cubicBezTo>
                  <a:cubicBezTo>
                    <a:pt x="681" y="6409"/>
                    <a:pt x="538" y="6318"/>
                    <a:pt x="415" y="6318"/>
                  </a:cubicBezTo>
                  <a:cubicBezTo>
                    <a:pt x="326" y="6318"/>
                    <a:pt x="248" y="6366"/>
                    <a:pt x="234" y="6478"/>
                  </a:cubicBezTo>
                  <a:cubicBezTo>
                    <a:pt x="67" y="7712"/>
                    <a:pt x="0" y="8946"/>
                    <a:pt x="34" y="10180"/>
                  </a:cubicBezTo>
                  <a:cubicBezTo>
                    <a:pt x="34" y="11481"/>
                    <a:pt x="34" y="12782"/>
                    <a:pt x="100" y="14050"/>
                  </a:cubicBezTo>
                  <a:cubicBezTo>
                    <a:pt x="100" y="14250"/>
                    <a:pt x="234" y="14417"/>
                    <a:pt x="401" y="14484"/>
                  </a:cubicBezTo>
                  <a:cubicBezTo>
                    <a:pt x="516" y="14522"/>
                    <a:pt x="627" y="14540"/>
                    <a:pt x="733" y="14540"/>
                  </a:cubicBezTo>
                  <a:cubicBezTo>
                    <a:pt x="1359" y="14540"/>
                    <a:pt x="1807" y="13920"/>
                    <a:pt x="2035" y="13349"/>
                  </a:cubicBezTo>
                  <a:cubicBezTo>
                    <a:pt x="2036" y="13347"/>
                    <a:pt x="2037" y="13344"/>
                    <a:pt x="2038" y="13341"/>
                  </a:cubicBezTo>
                  <a:lnTo>
                    <a:pt x="2038" y="13341"/>
                  </a:lnTo>
                  <a:cubicBezTo>
                    <a:pt x="2098" y="13828"/>
                    <a:pt x="2212" y="14310"/>
                    <a:pt x="2402" y="14784"/>
                  </a:cubicBezTo>
                  <a:cubicBezTo>
                    <a:pt x="2466" y="14954"/>
                    <a:pt x="2624" y="15056"/>
                    <a:pt x="2783" y="15056"/>
                  </a:cubicBezTo>
                  <a:cubicBezTo>
                    <a:pt x="2873" y="15056"/>
                    <a:pt x="2963" y="15023"/>
                    <a:pt x="3036" y="14951"/>
                  </a:cubicBezTo>
                  <a:cubicBezTo>
                    <a:pt x="3644" y="14413"/>
                    <a:pt x="4121" y="13727"/>
                    <a:pt x="4444" y="12963"/>
                  </a:cubicBezTo>
                  <a:lnTo>
                    <a:pt x="4444" y="12963"/>
                  </a:lnTo>
                  <a:cubicBezTo>
                    <a:pt x="4463" y="13116"/>
                    <a:pt x="4503" y="13269"/>
                    <a:pt x="4570" y="13416"/>
                  </a:cubicBezTo>
                  <a:cubicBezTo>
                    <a:pt x="4710" y="13655"/>
                    <a:pt x="4910" y="13751"/>
                    <a:pt x="5118" y="13751"/>
                  </a:cubicBezTo>
                  <a:cubicBezTo>
                    <a:pt x="5406" y="13751"/>
                    <a:pt x="5711" y="13567"/>
                    <a:pt x="5904" y="13316"/>
                  </a:cubicBezTo>
                  <a:cubicBezTo>
                    <a:pt x="6405" y="12649"/>
                    <a:pt x="6672" y="11648"/>
                    <a:pt x="6939" y="10881"/>
                  </a:cubicBezTo>
                  <a:cubicBezTo>
                    <a:pt x="7205" y="9980"/>
                    <a:pt x="7439" y="9046"/>
                    <a:pt x="7572" y="8079"/>
                  </a:cubicBezTo>
                  <a:cubicBezTo>
                    <a:pt x="7706" y="7145"/>
                    <a:pt x="7639" y="6144"/>
                    <a:pt x="7806" y="5210"/>
                  </a:cubicBezTo>
                  <a:cubicBezTo>
                    <a:pt x="8006" y="4276"/>
                    <a:pt x="8706" y="3476"/>
                    <a:pt x="9274" y="2708"/>
                  </a:cubicBezTo>
                  <a:cubicBezTo>
                    <a:pt x="9841" y="1941"/>
                    <a:pt x="10541" y="1174"/>
                    <a:pt x="10908" y="240"/>
                  </a:cubicBezTo>
                  <a:cubicBezTo>
                    <a:pt x="10981" y="93"/>
                    <a:pt x="10840" y="1"/>
                    <a:pt x="10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9" name="Google Shape;9909;p74"/>
            <p:cNvSpPr/>
            <p:nvPr/>
          </p:nvSpPr>
          <p:spPr>
            <a:xfrm>
              <a:off x="6263424" y="3279340"/>
              <a:ext cx="118095" cy="69039"/>
            </a:xfrm>
            <a:custGeom>
              <a:avLst/>
              <a:gdLst/>
              <a:ahLst/>
              <a:cxnLst/>
              <a:rect l="l" t="t" r="r" b="b"/>
              <a:pathLst>
                <a:path w="5679" h="3320" extrusionOk="0">
                  <a:moveTo>
                    <a:pt x="5294" y="1"/>
                  </a:moveTo>
                  <a:cubicBezTo>
                    <a:pt x="5266" y="1"/>
                    <a:pt x="5235" y="5"/>
                    <a:pt x="5204" y="15"/>
                  </a:cubicBezTo>
                  <a:cubicBezTo>
                    <a:pt x="3436" y="582"/>
                    <a:pt x="1935" y="1749"/>
                    <a:pt x="267" y="2517"/>
                  </a:cubicBezTo>
                  <a:cubicBezTo>
                    <a:pt x="67" y="2650"/>
                    <a:pt x="0" y="2917"/>
                    <a:pt x="100" y="3117"/>
                  </a:cubicBezTo>
                  <a:cubicBezTo>
                    <a:pt x="186" y="3246"/>
                    <a:pt x="328" y="3320"/>
                    <a:pt x="472" y="3320"/>
                  </a:cubicBezTo>
                  <a:cubicBezTo>
                    <a:pt x="550" y="3320"/>
                    <a:pt x="630" y="3298"/>
                    <a:pt x="701" y="3250"/>
                  </a:cubicBezTo>
                  <a:cubicBezTo>
                    <a:pt x="2335" y="2450"/>
                    <a:pt x="3903" y="1549"/>
                    <a:pt x="5437" y="548"/>
                  </a:cubicBezTo>
                  <a:cubicBezTo>
                    <a:pt x="5679" y="398"/>
                    <a:pt x="5565" y="1"/>
                    <a:pt x="5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0" name="Google Shape;9910;p74"/>
            <p:cNvSpPr/>
            <p:nvPr/>
          </p:nvSpPr>
          <p:spPr>
            <a:xfrm>
              <a:off x="6124322" y="3543404"/>
              <a:ext cx="109278" cy="825520"/>
            </a:xfrm>
            <a:custGeom>
              <a:avLst/>
              <a:gdLst/>
              <a:ahLst/>
              <a:cxnLst/>
              <a:rect l="l" t="t" r="r" b="b"/>
              <a:pathLst>
                <a:path w="5255" h="39698" extrusionOk="0">
                  <a:moveTo>
                    <a:pt x="430" y="1"/>
                  </a:moveTo>
                  <a:cubicBezTo>
                    <a:pt x="209" y="1"/>
                    <a:pt x="1" y="143"/>
                    <a:pt x="18" y="426"/>
                  </a:cubicBezTo>
                  <a:cubicBezTo>
                    <a:pt x="318" y="5230"/>
                    <a:pt x="885" y="9966"/>
                    <a:pt x="1419" y="14736"/>
                  </a:cubicBezTo>
                  <a:cubicBezTo>
                    <a:pt x="2086" y="20874"/>
                    <a:pt x="2786" y="27012"/>
                    <a:pt x="3720" y="33083"/>
                  </a:cubicBezTo>
                  <a:cubicBezTo>
                    <a:pt x="4054" y="35251"/>
                    <a:pt x="4321" y="37486"/>
                    <a:pt x="4954" y="39588"/>
                  </a:cubicBezTo>
                  <a:cubicBezTo>
                    <a:pt x="4985" y="39663"/>
                    <a:pt x="5048" y="39697"/>
                    <a:pt x="5110" y="39697"/>
                  </a:cubicBezTo>
                  <a:cubicBezTo>
                    <a:pt x="5184" y="39697"/>
                    <a:pt x="5255" y="39646"/>
                    <a:pt x="5255" y="39554"/>
                  </a:cubicBezTo>
                  <a:cubicBezTo>
                    <a:pt x="4354" y="34884"/>
                    <a:pt x="3920" y="30114"/>
                    <a:pt x="3387" y="25377"/>
                  </a:cubicBezTo>
                  <a:cubicBezTo>
                    <a:pt x="2720" y="19273"/>
                    <a:pt x="2086" y="13135"/>
                    <a:pt x="1552" y="6998"/>
                  </a:cubicBezTo>
                  <a:cubicBezTo>
                    <a:pt x="1352" y="4796"/>
                    <a:pt x="1118" y="2628"/>
                    <a:pt x="918" y="426"/>
                  </a:cubicBezTo>
                  <a:cubicBezTo>
                    <a:pt x="885" y="143"/>
                    <a:pt x="651" y="1"/>
                    <a:pt x="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1" name="Google Shape;9911;p74"/>
            <p:cNvSpPr/>
            <p:nvPr/>
          </p:nvSpPr>
          <p:spPr>
            <a:xfrm>
              <a:off x="6408391" y="3515912"/>
              <a:ext cx="43732" cy="857149"/>
            </a:xfrm>
            <a:custGeom>
              <a:avLst/>
              <a:gdLst/>
              <a:ahLst/>
              <a:cxnLst/>
              <a:rect l="l" t="t" r="r" b="b"/>
              <a:pathLst>
                <a:path w="2103" h="41219" extrusionOk="0">
                  <a:moveTo>
                    <a:pt x="497" y="0"/>
                  </a:moveTo>
                  <a:cubicBezTo>
                    <a:pt x="461" y="0"/>
                    <a:pt x="434" y="17"/>
                    <a:pt x="434" y="47"/>
                  </a:cubicBezTo>
                  <a:cubicBezTo>
                    <a:pt x="301" y="1114"/>
                    <a:pt x="268" y="2182"/>
                    <a:pt x="368" y="3249"/>
                  </a:cubicBezTo>
                  <a:cubicBezTo>
                    <a:pt x="401" y="3783"/>
                    <a:pt x="368" y="4317"/>
                    <a:pt x="301" y="4850"/>
                  </a:cubicBezTo>
                  <a:cubicBezTo>
                    <a:pt x="167" y="5317"/>
                    <a:pt x="101" y="5818"/>
                    <a:pt x="67" y="6285"/>
                  </a:cubicBezTo>
                  <a:cubicBezTo>
                    <a:pt x="1" y="8586"/>
                    <a:pt x="201" y="10921"/>
                    <a:pt x="301" y="13223"/>
                  </a:cubicBezTo>
                  <a:cubicBezTo>
                    <a:pt x="468" y="15892"/>
                    <a:pt x="768" y="18560"/>
                    <a:pt x="835" y="21195"/>
                  </a:cubicBezTo>
                  <a:cubicBezTo>
                    <a:pt x="935" y="26032"/>
                    <a:pt x="935" y="30869"/>
                    <a:pt x="1001" y="35706"/>
                  </a:cubicBezTo>
                  <a:cubicBezTo>
                    <a:pt x="1001" y="36807"/>
                    <a:pt x="1035" y="37941"/>
                    <a:pt x="1068" y="39042"/>
                  </a:cubicBezTo>
                  <a:cubicBezTo>
                    <a:pt x="1068" y="39442"/>
                    <a:pt x="1135" y="39875"/>
                    <a:pt x="1202" y="40276"/>
                  </a:cubicBezTo>
                  <a:cubicBezTo>
                    <a:pt x="1235" y="40409"/>
                    <a:pt x="1268" y="40543"/>
                    <a:pt x="1302" y="40709"/>
                  </a:cubicBezTo>
                  <a:cubicBezTo>
                    <a:pt x="1327" y="40813"/>
                    <a:pt x="1373" y="40996"/>
                    <a:pt x="1377" y="40996"/>
                  </a:cubicBezTo>
                  <a:cubicBezTo>
                    <a:pt x="1377" y="40996"/>
                    <a:pt x="1377" y="40996"/>
                    <a:pt x="1377" y="40995"/>
                  </a:cubicBezTo>
                  <a:lnTo>
                    <a:pt x="1377" y="40995"/>
                  </a:lnTo>
                  <a:cubicBezTo>
                    <a:pt x="1417" y="41144"/>
                    <a:pt x="1558" y="41218"/>
                    <a:pt x="1694" y="41218"/>
                  </a:cubicBezTo>
                  <a:cubicBezTo>
                    <a:pt x="1844" y="41218"/>
                    <a:pt x="1985" y="41126"/>
                    <a:pt x="1969" y="40943"/>
                  </a:cubicBezTo>
                  <a:cubicBezTo>
                    <a:pt x="1935" y="40543"/>
                    <a:pt x="2102" y="39809"/>
                    <a:pt x="2069" y="39275"/>
                  </a:cubicBezTo>
                  <a:cubicBezTo>
                    <a:pt x="2035" y="38341"/>
                    <a:pt x="2035" y="37374"/>
                    <a:pt x="2002" y="36440"/>
                  </a:cubicBezTo>
                  <a:cubicBezTo>
                    <a:pt x="1969" y="33905"/>
                    <a:pt x="1935" y="31369"/>
                    <a:pt x="1902" y="28868"/>
                  </a:cubicBezTo>
                  <a:cubicBezTo>
                    <a:pt x="1869" y="26499"/>
                    <a:pt x="1869" y="24164"/>
                    <a:pt x="1802" y="21829"/>
                  </a:cubicBezTo>
                  <a:cubicBezTo>
                    <a:pt x="1769" y="19461"/>
                    <a:pt x="1535" y="17226"/>
                    <a:pt x="1368" y="14958"/>
                  </a:cubicBezTo>
                  <a:cubicBezTo>
                    <a:pt x="1168" y="12356"/>
                    <a:pt x="1001" y="9787"/>
                    <a:pt x="935" y="7219"/>
                  </a:cubicBezTo>
                  <a:cubicBezTo>
                    <a:pt x="901" y="6552"/>
                    <a:pt x="935" y="5918"/>
                    <a:pt x="1035" y="5251"/>
                  </a:cubicBezTo>
                  <a:cubicBezTo>
                    <a:pt x="1135" y="4750"/>
                    <a:pt x="1135" y="4217"/>
                    <a:pt x="1101" y="3716"/>
                  </a:cubicBezTo>
                  <a:cubicBezTo>
                    <a:pt x="1068" y="2482"/>
                    <a:pt x="901" y="1248"/>
                    <a:pt x="634" y="80"/>
                  </a:cubicBezTo>
                  <a:cubicBezTo>
                    <a:pt x="598" y="25"/>
                    <a:pt x="541" y="0"/>
                    <a:pt x="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2" name="Google Shape;9912;p74"/>
            <p:cNvSpPr/>
            <p:nvPr/>
          </p:nvSpPr>
          <p:spPr>
            <a:xfrm>
              <a:off x="6379256" y="3586409"/>
              <a:ext cx="308016" cy="23332"/>
            </a:xfrm>
            <a:custGeom>
              <a:avLst/>
              <a:gdLst/>
              <a:ahLst/>
              <a:cxnLst/>
              <a:rect l="l" t="t" r="r" b="b"/>
              <a:pathLst>
                <a:path w="14812" h="1122" extrusionOk="0">
                  <a:moveTo>
                    <a:pt x="2155" y="1"/>
                  </a:moveTo>
                  <a:cubicBezTo>
                    <a:pt x="1556" y="1"/>
                    <a:pt x="960" y="18"/>
                    <a:pt x="368" y="59"/>
                  </a:cubicBezTo>
                  <a:cubicBezTo>
                    <a:pt x="101" y="93"/>
                    <a:pt x="1" y="526"/>
                    <a:pt x="301" y="560"/>
                  </a:cubicBezTo>
                  <a:cubicBezTo>
                    <a:pt x="2669" y="993"/>
                    <a:pt x="5171" y="993"/>
                    <a:pt x="7573" y="1093"/>
                  </a:cubicBezTo>
                  <a:cubicBezTo>
                    <a:pt x="7955" y="1114"/>
                    <a:pt x="8335" y="1122"/>
                    <a:pt x="8712" y="1122"/>
                  </a:cubicBezTo>
                  <a:cubicBezTo>
                    <a:pt x="9552" y="1122"/>
                    <a:pt x="10380" y="1083"/>
                    <a:pt x="11209" y="1060"/>
                  </a:cubicBezTo>
                  <a:cubicBezTo>
                    <a:pt x="11327" y="1057"/>
                    <a:pt x="11447" y="1055"/>
                    <a:pt x="11568" y="1055"/>
                  </a:cubicBezTo>
                  <a:cubicBezTo>
                    <a:pt x="11869" y="1055"/>
                    <a:pt x="12177" y="1063"/>
                    <a:pt x="12486" y="1063"/>
                  </a:cubicBezTo>
                  <a:cubicBezTo>
                    <a:pt x="13217" y="1063"/>
                    <a:pt x="13950" y="1019"/>
                    <a:pt x="14578" y="727"/>
                  </a:cubicBezTo>
                  <a:cubicBezTo>
                    <a:pt x="14811" y="660"/>
                    <a:pt x="14711" y="326"/>
                    <a:pt x="14511" y="260"/>
                  </a:cubicBezTo>
                  <a:cubicBezTo>
                    <a:pt x="14100" y="114"/>
                    <a:pt x="13646" y="68"/>
                    <a:pt x="13182" y="68"/>
                  </a:cubicBezTo>
                  <a:cubicBezTo>
                    <a:pt x="12479" y="68"/>
                    <a:pt x="11752" y="173"/>
                    <a:pt x="11109" y="193"/>
                  </a:cubicBezTo>
                  <a:cubicBezTo>
                    <a:pt x="10283" y="216"/>
                    <a:pt x="9441" y="240"/>
                    <a:pt x="8606" y="240"/>
                  </a:cubicBezTo>
                  <a:cubicBezTo>
                    <a:pt x="8260" y="240"/>
                    <a:pt x="7915" y="236"/>
                    <a:pt x="7573" y="226"/>
                  </a:cubicBezTo>
                  <a:cubicBezTo>
                    <a:pt x="5771" y="151"/>
                    <a:pt x="3951" y="1"/>
                    <a:pt x="2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3" name="Google Shape;9913;p74"/>
            <p:cNvSpPr/>
            <p:nvPr/>
          </p:nvSpPr>
          <p:spPr>
            <a:xfrm>
              <a:off x="6211394" y="2877484"/>
              <a:ext cx="140824" cy="27574"/>
            </a:xfrm>
            <a:custGeom>
              <a:avLst/>
              <a:gdLst/>
              <a:ahLst/>
              <a:cxnLst/>
              <a:rect l="l" t="t" r="r" b="b"/>
              <a:pathLst>
                <a:path w="6772" h="1326" extrusionOk="0">
                  <a:moveTo>
                    <a:pt x="6107" y="0"/>
                  </a:moveTo>
                  <a:cubicBezTo>
                    <a:pt x="5677" y="0"/>
                    <a:pt x="5212" y="170"/>
                    <a:pt x="4770" y="225"/>
                  </a:cubicBezTo>
                  <a:cubicBezTo>
                    <a:pt x="4270" y="292"/>
                    <a:pt x="3736" y="359"/>
                    <a:pt x="3236" y="359"/>
                  </a:cubicBezTo>
                  <a:cubicBezTo>
                    <a:pt x="2702" y="359"/>
                    <a:pt x="2168" y="325"/>
                    <a:pt x="1668" y="292"/>
                  </a:cubicBezTo>
                  <a:cubicBezTo>
                    <a:pt x="1384" y="251"/>
                    <a:pt x="1051" y="186"/>
                    <a:pt x="744" y="186"/>
                  </a:cubicBezTo>
                  <a:cubicBezTo>
                    <a:pt x="545" y="186"/>
                    <a:pt x="357" y="213"/>
                    <a:pt x="200" y="292"/>
                  </a:cubicBezTo>
                  <a:cubicBezTo>
                    <a:pt x="0" y="392"/>
                    <a:pt x="0" y="625"/>
                    <a:pt x="134" y="759"/>
                  </a:cubicBezTo>
                  <a:cubicBezTo>
                    <a:pt x="467" y="1126"/>
                    <a:pt x="1201" y="1192"/>
                    <a:pt x="1668" y="1226"/>
                  </a:cubicBezTo>
                  <a:cubicBezTo>
                    <a:pt x="2185" y="1293"/>
                    <a:pt x="2711" y="1326"/>
                    <a:pt x="3236" y="1326"/>
                  </a:cubicBezTo>
                  <a:cubicBezTo>
                    <a:pt x="3761" y="1326"/>
                    <a:pt x="4287" y="1293"/>
                    <a:pt x="4804" y="1226"/>
                  </a:cubicBezTo>
                  <a:cubicBezTo>
                    <a:pt x="5071" y="1226"/>
                    <a:pt x="5337" y="1159"/>
                    <a:pt x="5604" y="1126"/>
                  </a:cubicBezTo>
                  <a:cubicBezTo>
                    <a:pt x="5904" y="1092"/>
                    <a:pt x="6205" y="1026"/>
                    <a:pt x="6472" y="859"/>
                  </a:cubicBezTo>
                  <a:cubicBezTo>
                    <a:pt x="6738" y="659"/>
                    <a:pt x="6772" y="125"/>
                    <a:pt x="6371" y="25"/>
                  </a:cubicBezTo>
                  <a:cubicBezTo>
                    <a:pt x="6285" y="8"/>
                    <a:pt x="6197" y="0"/>
                    <a:pt x="6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4" name="Google Shape;9914;p74"/>
            <p:cNvSpPr/>
            <p:nvPr/>
          </p:nvSpPr>
          <p:spPr>
            <a:xfrm>
              <a:off x="6090695" y="3116884"/>
              <a:ext cx="279901" cy="503239"/>
            </a:xfrm>
            <a:custGeom>
              <a:avLst/>
              <a:gdLst/>
              <a:ahLst/>
              <a:cxnLst/>
              <a:rect l="l" t="t" r="r" b="b"/>
              <a:pathLst>
                <a:path w="13460" h="24200" extrusionOk="0">
                  <a:moveTo>
                    <a:pt x="7787" y="0"/>
                  </a:moveTo>
                  <a:cubicBezTo>
                    <a:pt x="7582" y="0"/>
                    <a:pt x="7372" y="126"/>
                    <a:pt x="7372" y="388"/>
                  </a:cubicBezTo>
                  <a:cubicBezTo>
                    <a:pt x="7339" y="1355"/>
                    <a:pt x="7139" y="2323"/>
                    <a:pt x="6738" y="3190"/>
                  </a:cubicBezTo>
                  <a:cubicBezTo>
                    <a:pt x="6338" y="4024"/>
                    <a:pt x="5738" y="4791"/>
                    <a:pt x="5271" y="5592"/>
                  </a:cubicBezTo>
                  <a:cubicBezTo>
                    <a:pt x="4337" y="7193"/>
                    <a:pt x="3403" y="8861"/>
                    <a:pt x="2535" y="10495"/>
                  </a:cubicBezTo>
                  <a:cubicBezTo>
                    <a:pt x="2368" y="10862"/>
                    <a:pt x="2235" y="11196"/>
                    <a:pt x="2135" y="11563"/>
                  </a:cubicBezTo>
                  <a:cubicBezTo>
                    <a:pt x="1968" y="12030"/>
                    <a:pt x="1735" y="12430"/>
                    <a:pt x="1568" y="12897"/>
                  </a:cubicBezTo>
                  <a:cubicBezTo>
                    <a:pt x="1201" y="13764"/>
                    <a:pt x="901" y="14698"/>
                    <a:pt x="667" y="15632"/>
                  </a:cubicBezTo>
                  <a:cubicBezTo>
                    <a:pt x="467" y="16500"/>
                    <a:pt x="300" y="17400"/>
                    <a:pt x="167" y="18334"/>
                  </a:cubicBezTo>
                  <a:cubicBezTo>
                    <a:pt x="33" y="19102"/>
                    <a:pt x="0" y="19902"/>
                    <a:pt x="33" y="20669"/>
                  </a:cubicBezTo>
                  <a:cubicBezTo>
                    <a:pt x="90" y="21325"/>
                    <a:pt x="416" y="22663"/>
                    <a:pt x="1196" y="22663"/>
                  </a:cubicBezTo>
                  <a:cubicBezTo>
                    <a:pt x="1329" y="22663"/>
                    <a:pt x="1475" y="22625"/>
                    <a:pt x="1635" y="22537"/>
                  </a:cubicBezTo>
                  <a:cubicBezTo>
                    <a:pt x="1735" y="22471"/>
                    <a:pt x="1801" y="22337"/>
                    <a:pt x="1801" y="22204"/>
                  </a:cubicBezTo>
                  <a:cubicBezTo>
                    <a:pt x="1783" y="22003"/>
                    <a:pt x="1770" y="21802"/>
                    <a:pt x="1762" y="21601"/>
                  </a:cubicBezTo>
                  <a:lnTo>
                    <a:pt x="1762" y="21601"/>
                  </a:lnTo>
                  <a:cubicBezTo>
                    <a:pt x="1854" y="21965"/>
                    <a:pt x="1963" y="22324"/>
                    <a:pt x="2102" y="22671"/>
                  </a:cubicBezTo>
                  <a:cubicBezTo>
                    <a:pt x="2345" y="23294"/>
                    <a:pt x="2876" y="23829"/>
                    <a:pt x="3531" y="23829"/>
                  </a:cubicBezTo>
                  <a:cubicBezTo>
                    <a:pt x="3682" y="23829"/>
                    <a:pt x="3840" y="23801"/>
                    <a:pt x="4003" y="23738"/>
                  </a:cubicBezTo>
                  <a:cubicBezTo>
                    <a:pt x="4030" y="23733"/>
                    <a:pt x="4056" y="23723"/>
                    <a:pt x="4080" y="23710"/>
                  </a:cubicBezTo>
                  <a:lnTo>
                    <a:pt x="4080" y="23710"/>
                  </a:lnTo>
                  <a:cubicBezTo>
                    <a:pt x="4315" y="24015"/>
                    <a:pt x="4599" y="24200"/>
                    <a:pt x="4945" y="24200"/>
                  </a:cubicBezTo>
                  <a:cubicBezTo>
                    <a:pt x="5107" y="24200"/>
                    <a:pt x="5281" y="24159"/>
                    <a:pt x="5471" y="24072"/>
                  </a:cubicBezTo>
                  <a:cubicBezTo>
                    <a:pt x="5604" y="24005"/>
                    <a:pt x="5671" y="23838"/>
                    <a:pt x="5637" y="23671"/>
                  </a:cubicBezTo>
                  <a:cubicBezTo>
                    <a:pt x="5252" y="20811"/>
                    <a:pt x="5640" y="17888"/>
                    <a:pt x="6714" y="15202"/>
                  </a:cubicBezTo>
                  <a:lnTo>
                    <a:pt x="6714" y="15202"/>
                  </a:lnTo>
                  <a:cubicBezTo>
                    <a:pt x="7666" y="15590"/>
                    <a:pt x="8492" y="16250"/>
                    <a:pt x="9040" y="17133"/>
                  </a:cubicBezTo>
                  <a:cubicBezTo>
                    <a:pt x="9573" y="17886"/>
                    <a:pt x="10254" y="18610"/>
                    <a:pt x="11222" y="18610"/>
                  </a:cubicBezTo>
                  <a:cubicBezTo>
                    <a:pt x="11283" y="18610"/>
                    <a:pt x="11345" y="18607"/>
                    <a:pt x="11408" y="18601"/>
                  </a:cubicBezTo>
                  <a:cubicBezTo>
                    <a:pt x="11642" y="18601"/>
                    <a:pt x="11809" y="18368"/>
                    <a:pt x="11775" y="18134"/>
                  </a:cubicBezTo>
                  <a:cubicBezTo>
                    <a:pt x="11508" y="16967"/>
                    <a:pt x="11175" y="15766"/>
                    <a:pt x="10441" y="14798"/>
                  </a:cubicBezTo>
                  <a:cubicBezTo>
                    <a:pt x="10007" y="14265"/>
                    <a:pt x="9407" y="13831"/>
                    <a:pt x="9007" y="13264"/>
                  </a:cubicBezTo>
                  <a:cubicBezTo>
                    <a:pt x="8540" y="12597"/>
                    <a:pt x="8573" y="11730"/>
                    <a:pt x="9040" y="11062"/>
                  </a:cubicBezTo>
                  <a:cubicBezTo>
                    <a:pt x="9774" y="9928"/>
                    <a:pt x="10975" y="9361"/>
                    <a:pt x="12009" y="8561"/>
                  </a:cubicBezTo>
                  <a:cubicBezTo>
                    <a:pt x="13043" y="7793"/>
                    <a:pt x="13376" y="6759"/>
                    <a:pt x="13443" y="5458"/>
                  </a:cubicBezTo>
                  <a:cubicBezTo>
                    <a:pt x="13460" y="5208"/>
                    <a:pt x="13276" y="5083"/>
                    <a:pt x="13084" y="5083"/>
                  </a:cubicBezTo>
                  <a:cubicBezTo>
                    <a:pt x="12893" y="5083"/>
                    <a:pt x="12692" y="5208"/>
                    <a:pt x="12676" y="5458"/>
                  </a:cubicBezTo>
                  <a:cubicBezTo>
                    <a:pt x="12642" y="6226"/>
                    <a:pt x="12576" y="6926"/>
                    <a:pt x="12009" y="7527"/>
                  </a:cubicBezTo>
                  <a:cubicBezTo>
                    <a:pt x="11542" y="7994"/>
                    <a:pt x="11008" y="8394"/>
                    <a:pt x="10441" y="8727"/>
                  </a:cubicBezTo>
                  <a:cubicBezTo>
                    <a:pt x="9440" y="9428"/>
                    <a:pt x="8373" y="10295"/>
                    <a:pt x="7972" y="11529"/>
                  </a:cubicBezTo>
                  <a:cubicBezTo>
                    <a:pt x="7572" y="12764"/>
                    <a:pt x="8339" y="13798"/>
                    <a:pt x="9173" y="14665"/>
                  </a:cubicBezTo>
                  <a:cubicBezTo>
                    <a:pt x="10100" y="15592"/>
                    <a:pt x="10549" y="16619"/>
                    <a:pt x="10892" y="17813"/>
                  </a:cubicBezTo>
                  <a:lnTo>
                    <a:pt x="10892" y="17813"/>
                  </a:lnTo>
                  <a:cubicBezTo>
                    <a:pt x="10037" y="17546"/>
                    <a:pt x="9564" y="16452"/>
                    <a:pt x="8973" y="15832"/>
                  </a:cubicBezTo>
                  <a:cubicBezTo>
                    <a:pt x="8339" y="15165"/>
                    <a:pt x="7539" y="14665"/>
                    <a:pt x="6638" y="14398"/>
                  </a:cubicBezTo>
                  <a:cubicBezTo>
                    <a:pt x="6610" y="14392"/>
                    <a:pt x="6581" y="14390"/>
                    <a:pt x="6553" y="14390"/>
                  </a:cubicBezTo>
                  <a:cubicBezTo>
                    <a:pt x="6416" y="14390"/>
                    <a:pt x="6287" y="14454"/>
                    <a:pt x="6205" y="14565"/>
                  </a:cubicBezTo>
                  <a:cubicBezTo>
                    <a:pt x="4994" y="17369"/>
                    <a:pt x="4544" y="20446"/>
                    <a:pt x="4913" y="23478"/>
                  </a:cubicBezTo>
                  <a:lnTo>
                    <a:pt x="4913" y="23478"/>
                  </a:lnTo>
                  <a:cubicBezTo>
                    <a:pt x="4409" y="23263"/>
                    <a:pt x="4095" y="21562"/>
                    <a:pt x="4036" y="21270"/>
                  </a:cubicBezTo>
                  <a:cubicBezTo>
                    <a:pt x="3836" y="20369"/>
                    <a:pt x="3736" y="19402"/>
                    <a:pt x="3769" y="18468"/>
                  </a:cubicBezTo>
                  <a:cubicBezTo>
                    <a:pt x="3769" y="18239"/>
                    <a:pt x="3617" y="18130"/>
                    <a:pt x="3453" y="18130"/>
                  </a:cubicBezTo>
                  <a:cubicBezTo>
                    <a:pt x="3293" y="18130"/>
                    <a:pt x="3122" y="18235"/>
                    <a:pt x="3075" y="18434"/>
                  </a:cubicBezTo>
                  <a:lnTo>
                    <a:pt x="3036" y="18434"/>
                  </a:lnTo>
                  <a:cubicBezTo>
                    <a:pt x="3032" y="18545"/>
                    <a:pt x="3032" y="18697"/>
                    <a:pt x="3035" y="18881"/>
                  </a:cubicBezTo>
                  <a:lnTo>
                    <a:pt x="3035" y="18881"/>
                  </a:lnTo>
                  <a:cubicBezTo>
                    <a:pt x="2940" y="20316"/>
                    <a:pt x="3084" y="21766"/>
                    <a:pt x="3485" y="23130"/>
                  </a:cubicBezTo>
                  <a:lnTo>
                    <a:pt x="3485" y="23130"/>
                  </a:lnTo>
                  <a:cubicBezTo>
                    <a:pt x="2839" y="23072"/>
                    <a:pt x="2650" y="21987"/>
                    <a:pt x="2535" y="21470"/>
                  </a:cubicBezTo>
                  <a:lnTo>
                    <a:pt x="1968" y="18835"/>
                  </a:lnTo>
                  <a:cubicBezTo>
                    <a:pt x="1901" y="18651"/>
                    <a:pt x="1743" y="18559"/>
                    <a:pt x="1589" y="18559"/>
                  </a:cubicBezTo>
                  <a:cubicBezTo>
                    <a:pt x="1434" y="18559"/>
                    <a:pt x="1284" y="18651"/>
                    <a:pt x="1234" y="18835"/>
                  </a:cubicBezTo>
                  <a:cubicBezTo>
                    <a:pt x="1083" y="19668"/>
                    <a:pt x="989" y="20521"/>
                    <a:pt x="995" y="21378"/>
                  </a:cubicBezTo>
                  <a:lnTo>
                    <a:pt x="995" y="21378"/>
                  </a:lnTo>
                  <a:cubicBezTo>
                    <a:pt x="910" y="21056"/>
                    <a:pt x="834" y="20676"/>
                    <a:pt x="834" y="20569"/>
                  </a:cubicBezTo>
                  <a:cubicBezTo>
                    <a:pt x="834" y="19602"/>
                    <a:pt x="901" y="18635"/>
                    <a:pt x="1101" y="17667"/>
                  </a:cubicBezTo>
                  <a:cubicBezTo>
                    <a:pt x="1268" y="16600"/>
                    <a:pt x="1535" y="15499"/>
                    <a:pt x="1835" y="14465"/>
                  </a:cubicBezTo>
                  <a:cubicBezTo>
                    <a:pt x="2135" y="13431"/>
                    <a:pt x="2602" y="12497"/>
                    <a:pt x="2936" y="11463"/>
                  </a:cubicBezTo>
                  <a:cubicBezTo>
                    <a:pt x="3236" y="10462"/>
                    <a:pt x="3870" y="9528"/>
                    <a:pt x="4370" y="8594"/>
                  </a:cubicBezTo>
                  <a:cubicBezTo>
                    <a:pt x="4837" y="7693"/>
                    <a:pt x="5337" y="6726"/>
                    <a:pt x="5871" y="5825"/>
                  </a:cubicBezTo>
                  <a:cubicBezTo>
                    <a:pt x="6471" y="4958"/>
                    <a:pt x="6972" y="4057"/>
                    <a:pt x="7439" y="3157"/>
                  </a:cubicBezTo>
                  <a:cubicBezTo>
                    <a:pt x="7839" y="2289"/>
                    <a:pt x="8073" y="1355"/>
                    <a:pt x="8173" y="388"/>
                  </a:cubicBezTo>
                  <a:cubicBezTo>
                    <a:pt x="8206" y="134"/>
                    <a:pt x="7999" y="0"/>
                    <a:pt x="7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5" name="Google Shape;9915;p74"/>
            <p:cNvSpPr/>
            <p:nvPr/>
          </p:nvSpPr>
          <p:spPr>
            <a:xfrm>
              <a:off x="6214159" y="2919096"/>
              <a:ext cx="141531" cy="27678"/>
            </a:xfrm>
            <a:custGeom>
              <a:avLst/>
              <a:gdLst/>
              <a:ahLst/>
              <a:cxnLst/>
              <a:rect l="l" t="t" r="r" b="b"/>
              <a:pathLst>
                <a:path w="6806" h="1331" extrusionOk="0">
                  <a:moveTo>
                    <a:pt x="6108" y="1"/>
                  </a:moveTo>
                  <a:cubicBezTo>
                    <a:pt x="5678" y="1"/>
                    <a:pt x="5218" y="170"/>
                    <a:pt x="4804" y="226"/>
                  </a:cubicBezTo>
                  <a:cubicBezTo>
                    <a:pt x="4337" y="292"/>
                    <a:pt x="3837" y="359"/>
                    <a:pt x="3370" y="392"/>
                  </a:cubicBezTo>
                  <a:cubicBezTo>
                    <a:pt x="3025" y="403"/>
                    <a:pt x="2684" y="407"/>
                    <a:pt x="2346" y="407"/>
                  </a:cubicBezTo>
                  <a:cubicBezTo>
                    <a:pt x="1669" y="407"/>
                    <a:pt x="1001" y="392"/>
                    <a:pt x="334" y="392"/>
                  </a:cubicBezTo>
                  <a:cubicBezTo>
                    <a:pt x="67" y="392"/>
                    <a:pt x="1" y="793"/>
                    <a:pt x="268" y="893"/>
                  </a:cubicBezTo>
                  <a:cubicBezTo>
                    <a:pt x="1184" y="1167"/>
                    <a:pt x="2156" y="1331"/>
                    <a:pt x="3132" y="1331"/>
                  </a:cubicBezTo>
                  <a:cubicBezTo>
                    <a:pt x="3223" y="1331"/>
                    <a:pt x="3313" y="1329"/>
                    <a:pt x="3403" y="1326"/>
                  </a:cubicBezTo>
                  <a:cubicBezTo>
                    <a:pt x="3937" y="1326"/>
                    <a:pt x="4471" y="1260"/>
                    <a:pt x="5004" y="1193"/>
                  </a:cubicBezTo>
                  <a:cubicBezTo>
                    <a:pt x="5505" y="1126"/>
                    <a:pt x="6138" y="1093"/>
                    <a:pt x="6572" y="759"/>
                  </a:cubicBezTo>
                  <a:cubicBezTo>
                    <a:pt x="6806" y="526"/>
                    <a:pt x="6705" y="125"/>
                    <a:pt x="6372" y="25"/>
                  </a:cubicBezTo>
                  <a:cubicBezTo>
                    <a:pt x="6286" y="8"/>
                    <a:pt x="6198" y="1"/>
                    <a:pt x="6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6" name="Google Shape;9916;p74"/>
            <p:cNvSpPr/>
            <p:nvPr/>
          </p:nvSpPr>
          <p:spPr>
            <a:xfrm>
              <a:off x="6667131" y="3467271"/>
              <a:ext cx="46019" cy="893374"/>
            </a:xfrm>
            <a:custGeom>
              <a:avLst/>
              <a:gdLst/>
              <a:ahLst/>
              <a:cxnLst/>
              <a:rect l="l" t="t" r="r" b="b"/>
              <a:pathLst>
                <a:path w="2213" h="42961" extrusionOk="0">
                  <a:moveTo>
                    <a:pt x="2014" y="0"/>
                  </a:moveTo>
                  <a:cubicBezTo>
                    <a:pt x="1960" y="0"/>
                    <a:pt x="1904" y="26"/>
                    <a:pt x="1869" y="84"/>
                  </a:cubicBezTo>
                  <a:cubicBezTo>
                    <a:pt x="1" y="3487"/>
                    <a:pt x="201" y="7289"/>
                    <a:pt x="201" y="11059"/>
                  </a:cubicBezTo>
                  <a:cubicBezTo>
                    <a:pt x="201" y="13327"/>
                    <a:pt x="168" y="15595"/>
                    <a:pt x="168" y="17864"/>
                  </a:cubicBezTo>
                  <a:cubicBezTo>
                    <a:pt x="168" y="24035"/>
                    <a:pt x="68" y="30206"/>
                    <a:pt x="201" y="36377"/>
                  </a:cubicBezTo>
                  <a:cubicBezTo>
                    <a:pt x="234" y="37678"/>
                    <a:pt x="268" y="38945"/>
                    <a:pt x="334" y="40246"/>
                  </a:cubicBezTo>
                  <a:cubicBezTo>
                    <a:pt x="334" y="40713"/>
                    <a:pt x="368" y="41180"/>
                    <a:pt x="435" y="41647"/>
                  </a:cubicBezTo>
                  <a:cubicBezTo>
                    <a:pt x="435" y="41881"/>
                    <a:pt x="468" y="42081"/>
                    <a:pt x="501" y="42281"/>
                  </a:cubicBezTo>
                  <a:cubicBezTo>
                    <a:pt x="535" y="42381"/>
                    <a:pt x="535" y="42448"/>
                    <a:pt x="568" y="42515"/>
                  </a:cubicBezTo>
                  <a:cubicBezTo>
                    <a:pt x="568" y="42563"/>
                    <a:pt x="603" y="42736"/>
                    <a:pt x="610" y="42736"/>
                  </a:cubicBezTo>
                  <a:cubicBezTo>
                    <a:pt x="612" y="42736"/>
                    <a:pt x="610" y="42712"/>
                    <a:pt x="601" y="42648"/>
                  </a:cubicBezTo>
                  <a:lnTo>
                    <a:pt x="601" y="42648"/>
                  </a:lnTo>
                  <a:cubicBezTo>
                    <a:pt x="635" y="42852"/>
                    <a:pt x="826" y="42961"/>
                    <a:pt x="999" y="42961"/>
                  </a:cubicBezTo>
                  <a:cubicBezTo>
                    <a:pt x="1166" y="42961"/>
                    <a:pt x="1318" y="42861"/>
                    <a:pt x="1302" y="42648"/>
                  </a:cubicBezTo>
                  <a:cubicBezTo>
                    <a:pt x="1268" y="42448"/>
                    <a:pt x="1335" y="42048"/>
                    <a:pt x="1335" y="41781"/>
                  </a:cubicBezTo>
                  <a:cubicBezTo>
                    <a:pt x="1335" y="41347"/>
                    <a:pt x="1335" y="40980"/>
                    <a:pt x="1302" y="40547"/>
                  </a:cubicBezTo>
                  <a:cubicBezTo>
                    <a:pt x="1268" y="39479"/>
                    <a:pt x="1268" y="38378"/>
                    <a:pt x="1235" y="37311"/>
                  </a:cubicBezTo>
                  <a:cubicBezTo>
                    <a:pt x="1202" y="34375"/>
                    <a:pt x="1202" y="31440"/>
                    <a:pt x="1202" y="28505"/>
                  </a:cubicBezTo>
                  <a:cubicBezTo>
                    <a:pt x="1202" y="22934"/>
                    <a:pt x="1202" y="17397"/>
                    <a:pt x="1102" y="11859"/>
                  </a:cubicBezTo>
                  <a:cubicBezTo>
                    <a:pt x="1035" y="7923"/>
                    <a:pt x="635" y="3920"/>
                    <a:pt x="2169" y="218"/>
                  </a:cubicBezTo>
                  <a:cubicBezTo>
                    <a:pt x="2212" y="88"/>
                    <a:pt x="2115" y="0"/>
                    <a:pt x="2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7" name="Google Shape;9917;p74"/>
            <p:cNvSpPr/>
            <p:nvPr/>
          </p:nvSpPr>
          <p:spPr>
            <a:xfrm>
              <a:off x="6884259" y="3343079"/>
              <a:ext cx="108238" cy="1038128"/>
            </a:xfrm>
            <a:custGeom>
              <a:avLst/>
              <a:gdLst/>
              <a:ahLst/>
              <a:cxnLst/>
              <a:rect l="l" t="t" r="r" b="b"/>
              <a:pathLst>
                <a:path w="5205" h="49922" extrusionOk="0">
                  <a:moveTo>
                    <a:pt x="3395" y="0"/>
                  </a:moveTo>
                  <a:cubicBezTo>
                    <a:pt x="3234" y="0"/>
                    <a:pt x="3133" y="265"/>
                    <a:pt x="3336" y="352"/>
                  </a:cubicBezTo>
                  <a:cubicBezTo>
                    <a:pt x="4437" y="986"/>
                    <a:pt x="4537" y="2087"/>
                    <a:pt x="4504" y="3254"/>
                  </a:cubicBezTo>
                  <a:cubicBezTo>
                    <a:pt x="4437" y="4722"/>
                    <a:pt x="4437" y="6223"/>
                    <a:pt x="4337" y="7724"/>
                  </a:cubicBezTo>
                  <a:cubicBezTo>
                    <a:pt x="4304" y="8458"/>
                    <a:pt x="4270" y="9159"/>
                    <a:pt x="4237" y="9859"/>
                  </a:cubicBezTo>
                  <a:cubicBezTo>
                    <a:pt x="4170" y="10593"/>
                    <a:pt x="4237" y="11460"/>
                    <a:pt x="3903" y="12161"/>
                  </a:cubicBezTo>
                  <a:cubicBezTo>
                    <a:pt x="3637" y="12794"/>
                    <a:pt x="3470" y="13462"/>
                    <a:pt x="3336" y="14162"/>
                  </a:cubicBezTo>
                  <a:cubicBezTo>
                    <a:pt x="3170" y="14896"/>
                    <a:pt x="2969" y="15630"/>
                    <a:pt x="2803" y="16364"/>
                  </a:cubicBezTo>
                  <a:cubicBezTo>
                    <a:pt x="2269" y="18398"/>
                    <a:pt x="2102" y="20533"/>
                    <a:pt x="1902" y="22635"/>
                  </a:cubicBezTo>
                  <a:cubicBezTo>
                    <a:pt x="1168" y="29273"/>
                    <a:pt x="768" y="35978"/>
                    <a:pt x="334" y="42649"/>
                  </a:cubicBezTo>
                  <a:cubicBezTo>
                    <a:pt x="268" y="44117"/>
                    <a:pt x="167" y="45618"/>
                    <a:pt x="101" y="47086"/>
                  </a:cubicBezTo>
                  <a:cubicBezTo>
                    <a:pt x="67" y="47619"/>
                    <a:pt x="1" y="48186"/>
                    <a:pt x="1" y="48720"/>
                  </a:cubicBezTo>
                  <a:cubicBezTo>
                    <a:pt x="1" y="49087"/>
                    <a:pt x="134" y="49487"/>
                    <a:pt x="134" y="49821"/>
                  </a:cubicBezTo>
                  <a:cubicBezTo>
                    <a:pt x="134" y="49888"/>
                    <a:pt x="184" y="49921"/>
                    <a:pt x="234" y="49921"/>
                  </a:cubicBezTo>
                  <a:cubicBezTo>
                    <a:pt x="284" y="49921"/>
                    <a:pt x="334" y="49888"/>
                    <a:pt x="334" y="49821"/>
                  </a:cubicBezTo>
                  <a:cubicBezTo>
                    <a:pt x="334" y="49521"/>
                    <a:pt x="534" y="49187"/>
                    <a:pt x="568" y="48887"/>
                  </a:cubicBezTo>
                  <a:cubicBezTo>
                    <a:pt x="634" y="48420"/>
                    <a:pt x="668" y="47920"/>
                    <a:pt x="701" y="47453"/>
                  </a:cubicBezTo>
                  <a:cubicBezTo>
                    <a:pt x="801" y="46152"/>
                    <a:pt x="901" y="44851"/>
                    <a:pt x="1001" y="43550"/>
                  </a:cubicBezTo>
                  <a:lnTo>
                    <a:pt x="1835" y="33376"/>
                  </a:lnTo>
                  <a:cubicBezTo>
                    <a:pt x="2102" y="30007"/>
                    <a:pt x="2436" y="26571"/>
                    <a:pt x="2769" y="23135"/>
                  </a:cubicBezTo>
                  <a:cubicBezTo>
                    <a:pt x="3003" y="21034"/>
                    <a:pt x="3136" y="18865"/>
                    <a:pt x="3603" y="16831"/>
                  </a:cubicBezTo>
                  <a:cubicBezTo>
                    <a:pt x="3803" y="15997"/>
                    <a:pt x="4037" y="15196"/>
                    <a:pt x="4237" y="14396"/>
                  </a:cubicBezTo>
                  <a:cubicBezTo>
                    <a:pt x="4304" y="13962"/>
                    <a:pt x="4370" y="13595"/>
                    <a:pt x="4471" y="13195"/>
                  </a:cubicBezTo>
                  <a:cubicBezTo>
                    <a:pt x="4537" y="12794"/>
                    <a:pt x="4737" y="12494"/>
                    <a:pt x="4837" y="12127"/>
                  </a:cubicBezTo>
                  <a:cubicBezTo>
                    <a:pt x="5004" y="11360"/>
                    <a:pt x="5071" y="10560"/>
                    <a:pt x="5038" y="9759"/>
                  </a:cubicBezTo>
                  <a:cubicBezTo>
                    <a:pt x="5071" y="8892"/>
                    <a:pt x="5104" y="7991"/>
                    <a:pt x="5138" y="7124"/>
                  </a:cubicBezTo>
                  <a:cubicBezTo>
                    <a:pt x="5204" y="5589"/>
                    <a:pt x="5171" y="4021"/>
                    <a:pt x="5071" y="2454"/>
                  </a:cubicBezTo>
                  <a:cubicBezTo>
                    <a:pt x="5004" y="1420"/>
                    <a:pt x="4404" y="486"/>
                    <a:pt x="3470" y="19"/>
                  </a:cubicBezTo>
                  <a:cubicBezTo>
                    <a:pt x="3444" y="6"/>
                    <a:pt x="3419" y="0"/>
                    <a:pt x="3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8" name="Google Shape;9918;p74"/>
            <p:cNvSpPr/>
            <p:nvPr/>
          </p:nvSpPr>
          <p:spPr>
            <a:xfrm>
              <a:off x="6686554" y="3401723"/>
              <a:ext cx="87422" cy="51176"/>
            </a:xfrm>
            <a:custGeom>
              <a:avLst/>
              <a:gdLst/>
              <a:ahLst/>
              <a:cxnLst/>
              <a:rect l="l" t="t" r="r" b="b"/>
              <a:pathLst>
                <a:path w="4204" h="2461" extrusionOk="0">
                  <a:moveTo>
                    <a:pt x="3937" y="1"/>
                  </a:moveTo>
                  <a:cubicBezTo>
                    <a:pt x="3770" y="34"/>
                    <a:pt x="3637" y="101"/>
                    <a:pt x="3537" y="234"/>
                  </a:cubicBezTo>
                  <a:cubicBezTo>
                    <a:pt x="3470" y="301"/>
                    <a:pt x="3403" y="368"/>
                    <a:pt x="3337" y="468"/>
                  </a:cubicBezTo>
                  <a:cubicBezTo>
                    <a:pt x="3303" y="501"/>
                    <a:pt x="3170" y="668"/>
                    <a:pt x="3170" y="701"/>
                  </a:cubicBezTo>
                  <a:cubicBezTo>
                    <a:pt x="2936" y="968"/>
                    <a:pt x="2669" y="1201"/>
                    <a:pt x="2369" y="1368"/>
                  </a:cubicBezTo>
                  <a:cubicBezTo>
                    <a:pt x="2036" y="1568"/>
                    <a:pt x="1669" y="1668"/>
                    <a:pt x="1268" y="1668"/>
                  </a:cubicBezTo>
                  <a:cubicBezTo>
                    <a:pt x="1224" y="1677"/>
                    <a:pt x="1181" y="1682"/>
                    <a:pt x="1140" y="1682"/>
                  </a:cubicBezTo>
                  <a:cubicBezTo>
                    <a:pt x="1031" y="1682"/>
                    <a:pt x="930" y="1652"/>
                    <a:pt x="812" y="1606"/>
                  </a:cubicBezTo>
                  <a:lnTo>
                    <a:pt x="812" y="1606"/>
                  </a:lnTo>
                  <a:cubicBezTo>
                    <a:pt x="1088" y="1521"/>
                    <a:pt x="1162" y="1077"/>
                    <a:pt x="835" y="968"/>
                  </a:cubicBezTo>
                  <a:cubicBezTo>
                    <a:pt x="773" y="944"/>
                    <a:pt x="712" y="933"/>
                    <a:pt x="652" y="933"/>
                  </a:cubicBezTo>
                  <a:cubicBezTo>
                    <a:pt x="295" y="933"/>
                    <a:pt x="1" y="1325"/>
                    <a:pt x="1" y="1668"/>
                  </a:cubicBezTo>
                  <a:cubicBezTo>
                    <a:pt x="101" y="2102"/>
                    <a:pt x="501" y="2436"/>
                    <a:pt x="935" y="2436"/>
                  </a:cubicBezTo>
                  <a:cubicBezTo>
                    <a:pt x="1070" y="2453"/>
                    <a:pt x="1204" y="2461"/>
                    <a:pt x="1338" y="2461"/>
                  </a:cubicBezTo>
                  <a:cubicBezTo>
                    <a:pt x="2001" y="2461"/>
                    <a:pt x="2648" y="2257"/>
                    <a:pt x="3203" y="1869"/>
                  </a:cubicBezTo>
                  <a:cubicBezTo>
                    <a:pt x="3537" y="1635"/>
                    <a:pt x="3837" y="1335"/>
                    <a:pt x="4037" y="1001"/>
                  </a:cubicBezTo>
                  <a:cubicBezTo>
                    <a:pt x="4171" y="801"/>
                    <a:pt x="4204" y="601"/>
                    <a:pt x="4204" y="368"/>
                  </a:cubicBezTo>
                  <a:cubicBezTo>
                    <a:pt x="4204" y="234"/>
                    <a:pt x="4137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9" name="Google Shape;9919;p74"/>
            <p:cNvSpPr/>
            <p:nvPr/>
          </p:nvSpPr>
          <p:spPr>
            <a:xfrm>
              <a:off x="6222478" y="2931345"/>
              <a:ext cx="31941" cy="235150"/>
            </a:xfrm>
            <a:custGeom>
              <a:avLst/>
              <a:gdLst/>
              <a:ahLst/>
              <a:cxnLst/>
              <a:rect l="l" t="t" r="r" b="b"/>
              <a:pathLst>
                <a:path w="1536" h="11308" extrusionOk="0">
                  <a:moveTo>
                    <a:pt x="341" y="0"/>
                  </a:moveTo>
                  <a:cubicBezTo>
                    <a:pt x="221" y="0"/>
                    <a:pt x="86" y="87"/>
                    <a:pt x="68" y="237"/>
                  </a:cubicBezTo>
                  <a:cubicBezTo>
                    <a:pt x="1" y="2105"/>
                    <a:pt x="68" y="4006"/>
                    <a:pt x="268" y="5874"/>
                  </a:cubicBezTo>
                  <a:cubicBezTo>
                    <a:pt x="335" y="6808"/>
                    <a:pt x="435" y="7709"/>
                    <a:pt x="535" y="8610"/>
                  </a:cubicBezTo>
                  <a:cubicBezTo>
                    <a:pt x="568" y="9510"/>
                    <a:pt x="735" y="10378"/>
                    <a:pt x="1068" y="11211"/>
                  </a:cubicBezTo>
                  <a:cubicBezTo>
                    <a:pt x="1100" y="11274"/>
                    <a:pt x="1169" y="11308"/>
                    <a:pt x="1236" y="11308"/>
                  </a:cubicBezTo>
                  <a:cubicBezTo>
                    <a:pt x="1311" y="11308"/>
                    <a:pt x="1384" y="11266"/>
                    <a:pt x="1402" y="11178"/>
                  </a:cubicBezTo>
                  <a:cubicBezTo>
                    <a:pt x="1535" y="10244"/>
                    <a:pt x="1535" y="9343"/>
                    <a:pt x="1402" y="8409"/>
                  </a:cubicBezTo>
                  <a:cubicBezTo>
                    <a:pt x="1335" y="7509"/>
                    <a:pt x="1235" y="6575"/>
                    <a:pt x="1168" y="5674"/>
                  </a:cubicBezTo>
                  <a:cubicBezTo>
                    <a:pt x="1068" y="3840"/>
                    <a:pt x="835" y="2005"/>
                    <a:pt x="535" y="170"/>
                  </a:cubicBezTo>
                  <a:cubicBezTo>
                    <a:pt x="520" y="53"/>
                    <a:pt x="435" y="0"/>
                    <a:pt x="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0" name="Google Shape;9920;p74"/>
            <p:cNvSpPr/>
            <p:nvPr/>
          </p:nvSpPr>
          <p:spPr>
            <a:xfrm>
              <a:off x="6808646" y="2862761"/>
              <a:ext cx="64527" cy="307891"/>
            </a:xfrm>
            <a:custGeom>
              <a:avLst/>
              <a:gdLst/>
              <a:ahLst/>
              <a:cxnLst/>
              <a:rect l="l" t="t" r="r" b="b"/>
              <a:pathLst>
                <a:path w="3103" h="14806" extrusionOk="0">
                  <a:moveTo>
                    <a:pt x="365" y="0"/>
                  </a:moveTo>
                  <a:cubicBezTo>
                    <a:pt x="302" y="0"/>
                    <a:pt x="234" y="55"/>
                    <a:pt x="234" y="133"/>
                  </a:cubicBezTo>
                  <a:cubicBezTo>
                    <a:pt x="1" y="2568"/>
                    <a:pt x="401" y="5103"/>
                    <a:pt x="735" y="7504"/>
                  </a:cubicBezTo>
                  <a:cubicBezTo>
                    <a:pt x="901" y="8739"/>
                    <a:pt x="1135" y="9973"/>
                    <a:pt x="1368" y="11174"/>
                  </a:cubicBezTo>
                  <a:cubicBezTo>
                    <a:pt x="1502" y="11774"/>
                    <a:pt x="1602" y="12341"/>
                    <a:pt x="1769" y="12942"/>
                  </a:cubicBezTo>
                  <a:cubicBezTo>
                    <a:pt x="1869" y="13542"/>
                    <a:pt x="2102" y="14143"/>
                    <a:pt x="2436" y="14676"/>
                  </a:cubicBezTo>
                  <a:cubicBezTo>
                    <a:pt x="2500" y="14756"/>
                    <a:pt x="2610" y="14806"/>
                    <a:pt x="2711" y="14806"/>
                  </a:cubicBezTo>
                  <a:cubicBezTo>
                    <a:pt x="2821" y="14806"/>
                    <a:pt x="2919" y="14748"/>
                    <a:pt x="2936" y="14610"/>
                  </a:cubicBezTo>
                  <a:cubicBezTo>
                    <a:pt x="3103" y="13542"/>
                    <a:pt x="2669" y="12308"/>
                    <a:pt x="2436" y="11240"/>
                  </a:cubicBezTo>
                  <a:cubicBezTo>
                    <a:pt x="2169" y="9973"/>
                    <a:pt x="1935" y="8739"/>
                    <a:pt x="1702" y="7471"/>
                  </a:cubicBezTo>
                  <a:cubicBezTo>
                    <a:pt x="1268" y="5036"/>
                    <a:pt x="1068" y="2501"/>
                    <a:pt x="468" y="99"/>
                  </a:cubicBezTo>
                  <a:cubicBezTo>
                    <a:pt x="454" y="29"/>
                    <a:pt x="410" y="0"/>
                    <a:pt x="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1" name="Google Shape;9921;p74"/>
            <p:cNvSpPr/>
            <p:nvPr/>
          </p:nvSpPr>
          <p:spPr>
            <a:xfrm>
              <a:off x="6228904" y="4352002"/>
              <a:ext cx="193664" cy="30007"/>
            </a:xfrm>
            <a:custGeom>
              <a:avLst/>
              <a:gdLst/>
              <a:ahLst/>
              <a:cxnLst/>
              <a:rect l="l" t="t" r="r" b="b"/>
              <a:pathLst>
                <a:path w="9313" h="1443" extrusionOk="0">
                  <a:moveTo>
                    <a:pt x="167" y="1"/>
                  </a:moveTo>
                  <a:cubicBezTo>
                    <a:pt x="51" y="1"/>
                    <a:pt x="1" y="209"/>
                    <a:pt x="126" y="271"/>
                  </a:cubicBezTo>
                  <a:cubicBezTo>
                    <a:pt x="1393" y="1038"/>
                    <a:pt x="2961" y="1238"/>
                    <a:pt x="4395" y="1372"/>
                  </a:cubicBezTo>
                  <a:cubicBezTo>
                    <a:pt x="4826" y="1420"/>
                    <a:pt x="5259" y="1443"/>
                    <a:pt x="5693" y="1443"/>
                  </a:cubicBezTo>
                  <a:cubicBezTo>
                    <a:pt x="6771" y="1443"/>
                    <a:pt x="7852" y="1300"/>
                    <a:pt x="8899" y="1038"/>
                  </a:cubicBezTo>
                  <a:cubicBezTo>
                    <a:pt x="9313" y="943"/>
                    <a:pt x="9270" y="300"/>
                    <a:pt x="8859" y="300"/>
                  </a:cubicBezTo>
                  <a:cubicBezTo>
                    <a:pt x="8840" y="300"/>
                    <a:pt x="8820" y="301"/>
                    <a:pt x="8798" y="304"/>
                  </a:cubicBezTo>
                  <a:cubicBezTo>
                    <a:pt x="8065" y="371"/>
                    <a:pt x="7364" y="538"/>
                    <a:pt x="6597" y="571"/>
                  </a:cubicBezTo>
                  <a:cubicBezTo>
                    <a:pt x="6187" y="610"/>
                    <a:pt x="5776" y="626"/>
                    <a:pt x="5359" y="626"/>
                  </a:cubicBezTo>
                  <a:cubicBezTo>
                    <a:pt x="5064" y="626"/>
                    <a:pt x="4766" y="618"/>
                    <a:pt x="4462" y="604"/>
                  </a:cubicBezTo>
                  <a:cubicBezTo>
                    <a:pt x="3028" y="538"/>
                    <a:pt x="1627" y="171"/>
                    <a:pt x="192" y="4"/>
                  </a:cubicBezTo>
                  <a:cubicBezTo>
                    <a:pt x="183" y="2"/>
                    <a:pt x="175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2" name="Google Shape;9922;p74"/>
            <p:cNvSpPr/>
            <p:nvPr/>
          </p:nvSpPr>
          <p:spPr>
            <a:xfrm>
              <a:off x="6071272" y="4359780"/>
              <a:ext cx="338522" cy="170165"/>
            </a:xfrm>
            <a:custGeom>
              <a:avLst/>
              <a:gdLst/>
              <a:ahLst/>
              <a:cxnLst/>
              <a:rect l="l" t="t" r="r" b="b"/>
              <a:pathLst>
                <a:path w="16279" h="8183" extrusionOk="0">
                  <a:moveTo>
                    <a:pt x="7846" y="0"/>
                  </a:moveTo>
                  <a:cubicBezTo>
                    <a:pt x="7799" y="0"/>
                    <a:pt x="7752" y="30"/>
                    <a:pt x="7739" y="97"/>
                  </a:cubicBezTo>
                  <a:cubicBezTo>
                    <a:pt x="7472" y="464"/>
                    <a:pt x="7339" y="898"/>
                    <a:pt x="7072" y="1298"/>
                  </a:cubicBezTo>
                  <a:cubicBezTo>
                    <a:pt x="6772" y="1698"/>
                    <a:pt x="6438" y="2098"/>
                    <a:pt x="6038" y="2465"/>
                  </a:cubicBezTo>
                  <a:cubicBezTo>
                    <a:pt x="5304" y="3099"/>
                    <a:pt x="4537" y="3700"/>
                    <a:pt x="3703" y="4267"/>
                  </a:cubicBezTo>
                  <a:cubicBezTo>
                    <a:pt x="2969" y="4800"/>
                    <a:pt x="0" y="6935"/>
                    <a:pt x="1768" y="7869"/>
                  </a:cubicBezTo>
                  <a:cubicBezTo>
                    <a:pt x="2087" y="7985"/>
                    <a:pt x="2431" y="8076"/>
                    <a:pt x="2756" y="8076"/>
                  </a:cubicBezTo>
                  <a:cubicBezTo>
                    <a:pt x="2805" y="8076"/>
                    <a:pt x="2854" y="8074"/>
                    <a:pt x="2902" y="8069"/>
                  </a:cubicBezTo>
                  <a:cubicBezTo>
                    <a:pt x="3503" y="8103"/>
                    <a:pt x="4103" y="8136"/>
                    <a:pt x="4703" y="8169"/>
                  </a:cubicBezTo>
                  <a:cubicBezTo>
                    <a:pt x="5016" y="8178"/>
                    <a:pt x="5329" y="8183"/>
                    <a:pt x="5642" y="8183"/>
                  </a:cubicBezTo>
                  <a:cubicBezTo>
                    <a:pt x="6497" y="8183"/>
                    <a:pt x="7351" y="8152"/>
                    <a:pt x="8206" y="8103"/>
                  </a:cubicBezTo>
                  <a:cubicBezTo>
                    <a:pt x="9340" y="8036"/>
                    <a:pt x="10441" y="7936"/>
                    <a:pt x="11542" y="7803"/>
                  </a:cubicBezTo>
                  <a:cubicBezTo>
                    <a:pt x="12409" y="7736"/>
                    <a:pt x="13276" y="7502"/>
                    <a:pt x="14043" y="7135"/>
                  </a:cubicBezTo>
                  <a:cubicBezTo>
                    <a:pt x="14911" y="6702"/>
                    <a:pt x="15545" y="5935"/>
                    <a:pt x="15845" y="5034"/>
                  </a:cubicBezTo>
                  <a:cubicBezTo>
                    <a:pt x="16178" y="4133"/>
                    <a:pt x="16278" y="3133"/>
                    <a:pt x="16078" y="2199"/>
                  </a:cubicBezTo>
                  <a:cubicBezTo>
                    <a:pt x="16045" y="2098"/>
                    <a:pt x="15953" y="2048"/>
                    <a:pt x="15861" y="2048"/>
                  </a:cubicBezTo>
                  <a:cubicBezTo>
                    <a:pt x="15770" y="2048"/>
                    <a:pt x="15678" y="2098"/>
                    <a:pt x="15645" y="2199"/>
                  </a:cubicBezTo>
                  <a:cubicBezTo>
                    <a:pt x="15378" y="2899"/>
                    <a:pt x="15411" y="3666"/>
                    <a:pt x="15178" y="4400"/>
                  </a:cubicBezTo>
                  <a:cubicBezTo>
                    <a:pt x="14977" y="5167"/>
                    <a:pt x="14510" y="5801"/>
                    <a:pt x="13843" y="6235"/>
                  </a:cubicBezTo>
                  <a:cubicBezTo>
                    <a:pt x="13143" y="6602"/>
                    <a:pt x="12376" y="6835"/>
                    <a:pt x="11608" y="6902"/>
                  </a:cubicBezTo>
                  <a:cubicBezTo>
                    <a:pt x="10641" y="7035"/>
                    <a:pt x="9674" y="7102"/>
                    <a:pt x="8673" y="7169"/>
                  </a:cubicBezTo>
                  <a:cubicBezTo>
                    <a:pt x="7722" y="7235"/>
                    <a:pt x="6763" y="7269"/>
                    <a:pt x="5800" y="7269"/>
                  </a:cubicBezTo>
                  <a:cubicBezTo>
                    <a:pt x="4837" y="7269"/>
                    <a:pt x="3870" y="7235"/>
                    <a:pt x="2902" y="7169"/>
                  </a:cubicBezTo>
                  <a:cubicBezTo>
                    <a:pt x="2502" y="7135"/>
                    <a:pt x="2002" y="7135"/>
                    <a:pt x="2402" y="6635"/>
                  </a:cubicBezTo>
                  <a:cubicBezTo>
                    <a:pt x="2669" y="6301"/>
                    <a:pt x="2969" y="6035"/>
                    <a:pt x="3302" y="5734"/>
                  </a:cubicBezTo>
                  <a:cubicBezTo>
                    <a:pt x="3903" y="5201"/>
                    <a:pt x="4603" y="4700"/>
                    <a:pt x="5271" y="4200"/>
                  </a:cubicBezTo>
                  <a:cubicBezTo>
                    <a:pt x="5971" y="3666"/>
                    <a:pt x="6571" y="3066"/>
                    <a:pt x="7139" y="2365"/>
                  </a:cubicBezTo>
                  <a:cubicBezTo>
                    <a:pt x="7572" y="1798"/>
                    <a:pt x="8039" y="931"/>
                    <a:pt x="7972" y="164"/>
                  </a:cubicBezTo>
                  <a:cubicBezTo>
                    <a:pt x="7992" y="64"/>
                    <a:pt x="7917" y="0"/>
                    <a:pt x="7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3" name="Google Shape;9923;p74"/>
            <p:cNvSpPr/>
            <p:nvPr/>
          </p:nvSpPr>
          <p:spPr>
            <a:xfrm>
              <a:off x="6692107" y="4340565"/>
              <a:ext cx="171351" cy="42047"/>
            </a:xfrm>
            <a:custGeom>
              <a:avLst/>
              <a:gdLst/>
              <a:ahLst/>
              <a:cxnLst/>
              <a:rect l="l" t="t" r="r" b="b"/>
              <a:pathLst>
                <a:path w="8240" h="2022" extrusionOk="0">
                  <a:moveTo>
                    <a:pt x="7602" y="0"/>
                  </a:moveTo>
                  <a:cubicBezTo>
                    <a:pt x="7404" y="0"/>
                    <a:pt x="7208" y="24"/>
                    <a:pt x="7039" y="87"/>
                  </a:cubicBezTo>
                  <a:cubicBezTo>
                    <a:pt x="6706" y="120"/>
                    <a:pt x="6339" y="187"/>
                    <a:pt x="6005" y="254"/>
                  </a:cubicBezTo>
                  <a:cubicBezTo>
                    <a:pt x="5371" y="354"/>
                    <a:pt x="4704" y="487"/>
                    <a:pt x="4070" y="621"/>
                  </a:cubicBezTo>
                  <a:cubicBezTo>
                    <a:pt x="3437" y="788"/>
                    <a:pt x="2769" y="921"/>
                    <a:pt x="2136" y="1054"/>
                  </a:cubicBezTo>
                  <a:cubicBezTo>
                    <a:pt x="1468" y="1154"/>
                    <a:pt x="835" y="1321"/>
                    <a:pt x="234" y="1555"/>
                  </a:cubicBezTo>
                  <a:cubicBezTo>
                    <a:pt x="1" y="1655"/>
                    <a:pt x="101" y="2022"/>
                    <a:pt x="334" y="2022"/>
                  </a:cubicBezTo>
                  <a:cubicBezTo>
                    <a:pt x="1001" y="1955"/>
                    <a:pt x="1635" y="1822"/>
                    <a:pt x="2302" y="1655"/>
                  </a:cubicBezTo>
                  <a:cubicBezTo>
                    <a:pt x="2903" y="1521"/>
                    <a:pt x="3537" y="1421"/>
                    <a:pt x="4170" y="1288"/>
                  </a:cubicBezTo>
                  <a:cubicBezTo>
                    <a:pt x="4804" y="1188"/>
                    <a:pt x="5438" y="1088"/>
                    <a:pt x="6072" y="988"/>
                  </a:cubicBezTo>
                  <a:lnTo>
                    <a:pt x="7072" y="821"/>
                  </a:lnTo>
                  <a:cubicBezTo>
                    <a:pt x="7406" y="821"/>
                    <a:pt x="7706" y="721"/>
                    <a:pt x="8006" y="587"/>
                  </a:cubicBezTo>
                  <a:cubicBezTo>
                    <a:pt x="8240" y="454"/>
                    <a:pt x="8173" y="87"/>
                    <a:pt x="7940" y="20"/>
                  </a:cubicBezTo>
                  <a:cubicBezTo>
                    <a:pt x="7830" y="8"/>
                    <a:pt x="7716" y="0"/>
                    <a:pt x="7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4" name="Google Shape;9924;p74"/>
            <p:cNvSpPr/>
            <p:nvPr/>
          </p:nvSpPr>
          <p:spPr>
            <a:xfrm>
              <a:off x="6636624" y="4379578"/>
              <a:ext cx="352392" cy="145669"/>
            </a:xfrm>
            <a:custGeom>
              <a:avLst/>
              <a:gdLst/>
              <a:ahLst/>
              <a:cxnLst/>
              <a:rect l="l" t="t" r="r" b="b"/>
              <a:pathLst>
                <a:path w="16946" h="7005" extrusionOk="0">
                  <a:moveTo>
                    <a:pt x="12254" y="1"/>
                  </a:moveTo>
                  <a:cubicBezTo>
                    <a:pt x="12025" y="1"/>
                    <a:pt x="11813" y="262"/>
                    <a:pt x="11975" y="479"/>
                  </a:cubicBezTo>
                  <a:cubicBezTo>
                    <a:pt x="12442" y="1080"/>
                    <a:pt x="12976" y="1680"/>
                    <a:pt x="13543" y="2214"/>
                  </a:cubicBezTo>
                  <a:cubicBezTo>
                    <a:pt x="14110" y="2848"/>
                    <a:pt x="14644" y="3515"/>
                    <a:pt x="15144" y="4215"/>
                  </a:cubicBezTo>
                  <a:cubicBezTo>
                    <a:pt x="15378" y="4549"/>
                    <a:pt x="15311" y="4716"/>
                    <a:pt x="14911" y="4849"/>
                  </a:cubicBezTo>
                  <a:cubicBezTo>
                    <a:pt x="14577" y="4949"/>
                    <a:pt x="14277" y="5016"/>
                    <a:pt x="13943" y="5083"/>
                  </a:cubicBezTo>
                  <a:cubicBezTo>
                    <a:pt x="13076" y="5216"/>
                    <a:pt x="12209" y="5383"/>
                    <a:pt x="11375" y="5483"/>
                  </a:cubicBezTo>
                  <a:cubicBezTo>
                    <a:pt x="9244" y="5831"/>
                    <a:pt x="7075" y="6079"/>
                    <a:pt x="4914" y="6079"/>
                  </a:cubicBezTo>
                  <a:cubicBezTo>
                    <a:pt x="3654" y="6079"/>
                    <a:pt x="2396" y="5995"/>
                    <a:pt x="1150" y="5797"/>
                  </a:cubicBezTo>
                  <a:lnTo>
                    <a:pt x="1150" y="5797"/>
                  </a:lnTo>
                  <a:cubicBezTo>
                    <a:pt x="1144" y="4808"/>
                    <a:pt x="1715" y="3903"/>
                    <a:pt x="2202" y="3081"/>
                  </a:cubicBezTo>
                  <a:cubicBezTo>
                    <a:pt x="2769" y="2247"/>
                    <a:pt x="3102" y="1280"/>
                    <a:pt x="3202" y="246"/>
                  </a:cubicBezTo>
                  <a:cubicBezTo>
                    <a:pt x="3221" y="96"/>
                    <a:pt x="3082" y="9"/>
                    <a:pt x="2945" y="9"/>
                  </a:cubicBezTo>
                  <a:cubicBezTo>
                    <a:pt x="2838" y="9"/>
                    <a:pt x="2731" y="62"/>
                    <a:pt x="2702" y="179"/>
                  </a:cubicBezTo>
                  <a:cubicBezTo>
                    <a:pt x="2369" y="2347"/>
                    <a:pt x="0" y="3848"/>
                    <a:pt x="267" y="6183"/>
                  </a:cubicBezTo>
                  <a:cubicBezTo>
                    <a:pt x="267" y="6384"/>
                    <a:pt x="400" y="6584"/>
                    <a:pt x="601" y="6617"/>
                  </a:cubicBezTo>
                  <a:cubicBezTo>
                    <a:pt x="2083" y="6892"/>
                    <a:pt x="3566" y="7004"/>
                    <a:pt x="5047" y="7004"/>
                  </a:cubicBezTo>
                  <a:cubicBezTo>
                    <a:pt x="7698" y="7004"/>
                    <a:pt x="10344" y="6645"/>
                    <a:pt x="12976" y="6217"/>
                  </a:cubicBezTo>
                  <a:cubicBezTo>
                    <a:pt x="13943" y="6050"/>
                    <a:pt x="16946" y="5883"/>
                    <a:pt x="16212" y="4115"/>
                  </a:cubicBezTo>
                  <a:cubicBezTo>
                    <a:pt x="15878" y="3348"/>
                    <a:pt x="15078" y="2614"/>
                    <a:pt x="14511" y="2014"/>
                  </a:cubicBezTo>
                  <a:cubicBezTo>
                    <a:pt x="13943" y="1380"/>
                    <a:pt x="13210" y="513"/>
                    <a:pt x="12409" y="46"/>
                  </a:cubicBezTo>
                  <a:cubicBezTo>
                    <a:pt x="12359" y="15"/>
                    <a:pt x="12306" y="1"/>
                    <a:pt x="12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5" name="Google Shape;9925;p74"/>
            <p:cNvSpPr/>
            <p:nvPr/>
          </p:nvSpPr>
          <p:spPr>
            <a:xfrm>
              <a:off x="6965113" y="3603025"/>
              <a:ext cx="48889" cy="868358"/>
            </a:xfrm>
            <a:custGeom>
              <a:avLst/>
              <a:gdLst/>
              <a:ahLst/>
              <a:cxnLst/>
              <a:rect l="l" t="t" r="r" b="b"/>
              <a:pathLst>
                <a:path w="2351" h="41758" extrusionOk="0">
                  <a:moveTo>
                    <a:pt x="274" y="1"/>
                  </a:moveTo>
                  <a:cubicBezTo>
                    <a:pt x="119" y="1"/>
                    <a:pt x="0" y="164"/>
                    <a:pt x="82" y="328"/>
                  </a:cubicBezTo>
                  <a:cubicBezTo>
                    <a:pt x="516" y="828"/>
                    <a:pt x="816" y="1395"/>
                    <a:pt x="983" y="2062"/>
                  </a:cubicBezTo>
                  <a:cubicBezTo>
                    <a:pt x="1083" y="2629"/>
                    <a:pt x="1083" y="3263"/>
                    <a:pt x="1050" y="3864"/>
                  </a:cubicBezTo>
                  <a:cubicBezTo>
                    <a:pt x="1050" y="5165"/>
                    <a:pt x="1050" y="6466"/>
                    <a:pt x="1083" y="7766"/>
                  </a:cubicBezTo>
                  <a:cubicBezTo>
                    <a:pt x="1116" y="10468"/>
                    <a:pt x="1150" y="13170"/>
                    <a:pt x="1216" y="15872"/>
                  </a:cubicBezTo>
                  <a:lnTo>
                    <a:pt x="1483" y="32184"/>
                  </a:lnTo>
                  <a:cubicBezTo>
                    <a:pt x="1550" y="35286"/>
                    <a:pt x="1583" y="38355"/>
                    <a:pt x="1617" y="41457"/>
                  </a:cubicBezTo>
                  <a:cubicBezTo>
                    <a:pt x="1650" y="41657"/>
                    <a:pt x="1817" y="41757"/>
                    <a:pt x="1984" y="41757"/>
                  </a:cubicBezTo>
                  <a:cubicBezTo>
                    <a:pt x="2150" y="41757"/>
                    <a:pt x="2317" y="41657"/>
                    <a:pt x="2350" y="41457"/>
                  </a:cubicBezTo>
                  <a:cubicBezTo>
                    <a:pt x="2184" y="30183"/>
                    <a:pt x="1984" y="18941"/>
                    <a:pt x="1783" y="7666"/>
                  </a:cubicBezTo>
                  <a:cubicBezTo>
                    <a:pt x="1750" y="6199"/>
                    <a:pt x="1750" y="4764"/>
                    <a:pt x="1750" y="3297"/>
                  </a:cubicBezTo>
                  <a:cubicBezTo>
                    <a:pt x="1783" y="2062"/>
                    <a:pt x="1283" y="862"/>
                    <a:pt x="382" y="28"/>
                  </a:cubicBezTo>
                  <a:cubicBezTo>
                    <a:pt x="346" y="9"/>
                    <a:pt x="309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6" name="Google Shape;9926;p74"/>
            <p:cNvSpPr/>
            <p:nvPr/>
          </p:nvSpPr>
          <p:spPr>
            <a:xfrm>
              <a:off x="6936290" y="2699847"/>
              <a:ext cx="33314" cy="36662"/>
            </a:xfrm>
            <a:custGeom>
              <a:avLst/>
              <a:gdLst/>
              <a:ahLst/>
              <a:cxnLst/>
              <a:rect l="l" t="t" r="r" b="b"/>
              <a:pathLst>
                <a:path w="1602" h="1763" extrusionOk="0">
                  <a:moveTo>
                    <a:pt x="1030" y="1082"/>
                  </a:moveTo>
                  <a:lnTo>
                    <a:pt x="1068" y="1095"/>
                  </a:lnTo>
                  <a:cubicBezTo>
                    <a:pt x="1051" y="1095"/>
                    <a:pt x="1035" y="1087"/>
                    <a:pt x="1030" y="1082"/>
                  </a:cubicBezTo>
                  <a:close/>
                  <a:moveTo>
                    <a:pt x="276" y="0"/>
                  </a:moveTo>
                  <a:cubicBezTo>
                    <a:pt x="246" y="0"/>
                    <a:pt x="215" y="19"/>
                    <a:pt x="201" y="61"/>
                  </a:cubicBezTo>
                  <a:lnTo>
                    <a:pt x="201" y="64"/>
                  </a:lnTo>
                  <a:lnTo>
                    <a:pt x="201" y="64"/>
                  </a:lnTo>
                  <a:cubicBezTo>
                    <a:pt x="146" y="73"/>
                    <a:pt x="95" y="105"/>
                    <a:pt x="67" y="161"/>
                  </a:cubicBezTo>
                  <a:lnTo>
                    <a:pt x="67" y="194"/>
                  </a:lnTo>
                  <a:cubicBezTo>
                    <a:pt x="0" y="261"/>
                    <a:pt x="0" y="328"/>
                    <a:pt x="0" y="394"/>
                  </a:cubicBezTo>
                  <a:cubicBezTo>
                    <a:pt x="0" y="494"/>
                    <a:pt x="0" y="595"/>
                    <a:pt x="34" y="695"/>
                  </a:cubicBezTo>
                  <a:cubicBezTo>
                    <a:pt x="67" y="861"/>
                    <a:pt x="167" y="1028"/>
                    <a:pt x="267" y="1162"/>
                  </a:cubicBezTo>
                  <a:cubicBezTo>
                    <a:pt x="367" y="1328"/>
                    <a:pt x="534" y="1495"/>
                    <a:pt x="701" y="1595"/>
                  </a:cubicBezTo>
                  <a:cubicBezTo>
                    <a:pt x="868" y="1695"/>
                    <a:pt x="1068" y="1762"/>
                    <a:pt x="1301" y="1762"/>
                  </a:cubicBezTo>
                  <a:cubicBezTo>
                    <a:pt x="1468" y="1762"/>
                    <a:pt x="1602" y="1629"/>
                    <a:pt x="1602" y="1428"/>
                  </a:cubicBezTo>
                  <a:cubicBezTo>
                    <a:pt x="1602" y="1262"/>
                    <a:pt x="1468" y="1128"/>
                    <a:pt x="1301" y="1128"/>
                  </a:cubicBezTo>
                  <a:lnTo>
                    <a:pt x="1235" y="1128"/>
                  </a:lnTo>
                  <a:lnTo>
                    <a:pt x="1135" y="1095"/>
                  </a:lnTo>
                  <a:lnTo>
                    <a:pt x="1068" y="1095"/>
                  </a:lnTo>
                  <a:cubicBezTo>
                    <a:pt x="1046" y="1084"/>
                    <a:pt x="1035" y="1080"/>
                    <a:pt x="1031" y="1080"/>
                  </a:cubicBezTo>
                  <a:cubicBezTo>
                    <a:pt x="1029" y="1080"/>
                    <a:pt x="1029" y="1081"/>
                    <a:pt x="1030" y="1082"/>
                  </a:cubicBezTo>
                  <a:lnTo>
                    <a:pt x="1030" y="1082"/>
                  </a:lnTo>
                  <a:lnTo>
                    <a:pt x="968" y="1062"/>
                  </a:lnTo>
                  <a:lnTo>
                    <a:pt x="901" y="995"/>
                  </a:lnTo>
                  <a:lnTo>
                    <a:pt x="801" y="928"/>
                  </a:lnTo>
                  <a:lnTo>
                    <a:pt x="834" y="928"/>
                  </a:lnTo>
                  <a:lnTo>
                    <a:pt x="801" y="895"/>
                  </a:lnTo>
                  <a:lnTo>
                    <a:pt x="701" y="828"/>
                  </a:lnTo>
                  <a:lnTo>
                    <a:pt x="668" y="795"/>
                  </a:lnTo>
                  <a:lnTo>
                    <a:pt x="668" y="795"/>
                  </a:lnTo>
                  <a:cubicBezTo>
                    <a:pt x="673" y="800"/>
                    <a:pt x="675" y="802"/>
                    <a:pt x="677" y="802"/>
                  </a:cubicBezTo>
                  <a:cubicBezTo>
                    <a:pt x="681" y="802"/>
                    <a:pt x="666" y="778"/>
                    <a:pt x="660" y="772"/>
                  </a:cubicBezTo>
                  <a:lnTo>
                    <a:pt x="660" y="772"/>
                  </a:lnTo>
                  <a:lnTo>
                    <a:pt x="668" y="795"/>
                  </a:lnTo>
                  <a:cubicBezTo>
                    <a:pt x="659" y="777"/>
                    <a:pt x="657" y="771"/>
                    <a:pt x="658" y="771"/>
                  </a:cubicBezTo>
                  <a:lnTo>
                    <a:pt x="658" y="771"/>
                  </a:lnTo>
                  <a:cubicBezTo>
                    <a:pt x="659" y="771"/>
                    <a:pt x="659" y="772"/>
                    <a:pt x="660" y="772"/>
                  </a:cubicBezTo>
                  <a:lnTo>
                    <a:pt x="660" y="772"/>
                  </a:lnTo>
                  <a:lnTo>
                    <a:pt x="634" y="695"/>
                  </a:lnTo>
                  <a:lnTo>
                    <a:pt x="568" y="595"/>
                  </a:lnTo>
                  <a:lnTo>
                    <a:pt x="534" y="561"/>
                  </a:lnTo>
                  <a:lnTo>
                    <a:pt x="534" y="461"/>
                  </a:lnTo>
                  <a:lnTo>
                    <a:pt x="501" y="361"/>
                  </a:lnTo>
                  <a:lnTo>
                    <a:pt x="501" y="394"/>
                  </a:lnTo>
                  <a:cubicBezTo>
                    <a:pt x="501" y="328"/>
                    <a:pt x="467" y="294"/>
                    <a:pt x="467" y="261"/>
                  </a:cubicBezTo>
                  <a:lnTo>
                    <a:pt x="434" y="228"/>
                  </a:lnTo>
                  <a:lnTo>
                    <a:pt x="434" y="194"/>
                  </a:lnTo>
                  <a:cubicBezTo>
                    <a:pt x="408" y="141"/>
                    <a:pt x="381" y="109"/>
                    <a:pt x="337" y="81"/>
                  </a:cubicBezTo>
                  <a:lnTo>
                    <a:pt x="337" y="81"/>
                  </a:lnTo>
                  <a:cubicBezTo>
                    <a:pt x="348" y="31"/>
                    <a:pt x="313" y="0"/>
                    <a:pt x="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7" name="Google Shape;9927;p74"/>
            <p:cNvSpPr/>
            <p:nvPr/>
          </p:nvSpPr>
          <p:spPr>
            <a:xfrm>
              <a:off x="6975136" y="2584390"/>
              <a:ext cx="311634" cy="108217"/>
            </a:xfrm>
            <a:custGeom>
              <a:avLst/>
              <a:gdLst/>
              <a:ahLst/>
              <a:cxnLst/>
              <a:rect l="l" t="t" r="r" b="b"/>
              <a:pathLst>
                <a:path w="14986" h="5204" extrusionOk="0">
                  <a:moveTo>
                    <a:pt x="14550" y="0"/>
                  </a:moveTo>
                  <a:cubicBezTo>
                    <a:pt x="14421" y="0"/>
                    <a:pt x="14303" y="73"/>
                    <a:pt x="14277" y="242"/>
                  </a:cubicBezTo>
                  <a:cubicBezTo>
                    <a:pt x="14010" y="1910"/>
                    <a:pt x="12076" y="2511"/>
                    <a:pt x="10741" y="3111"/>
                  </a:cubicBezTo>
                  <a:cubicBezTo>
                    <a:pt x="10008" y="3445"/>
                    <a:pt x="9274" y="3745"/>
                    <a:pt x="8573" y="4112"/>
                  </a:cubicBezTo>
                  <a:cubicBezTo>
                    <a:pt x="8221" y="4274"/>
                    <a:pt x="7912" y="4481"/>
                    <a:pt x="7558" y="4481"/>
                  </a:cubicBezTo>
                  <a:cubicBezTo>
                    <a:pt x="7477" y="4481"/>
                    <a:pt x="7393" y="4470"/>
                    <a:pt x="7306" y="4445"/>
                  </a:cubicBezTo>
                  <a:cubicBezTo>
                    <a:pt x="6972" y="4345"/>
                    <a:pt x="6772" y="4078"/>
                    <a:pt x="6472" y="3945"/>
                  </a:cubicBezTo>
                  <a:cubicBezTo>
                    <a:pt x="6311" y="3860"/>
                    <a:pt x="6162" y="3831"/>
                    <a:pt x="6017" y="3831"/>
                  </a:cubicBezTo>
                  <a:cubicBezTo>
                    <a:pt x="5708" y="3831"/>
                    <a:pt x="5421" y="3961"/>
                    <a:pt x="5097" y="3961"/>
                  </a:cubicBezTo>
                  <a:cubicBezTo>
                    <a:pt x="5034" y="3961"/>
                    <a:pt x="4970" y="3957"/>
                    <a:pt x="4904" y="3945"/>
                  </a:cubicBezTo>
                  <a:cubicBezTo>
                    <a:pt x="4404" y="3845"/>
                    <a:pt x="4270" y="3078"/>
                    <a:pt x="3837" y="2777"/>
                  </a:cubicBezTo>
                  <a:cubicBezTo>
                    <a:pt x="3336" y="2444"/>
                    <a:pt x="2669" y="2511"/>
                    <a:pt x="2135" y="2310"/>
                  </a:cubicBezTo>
                  <a:cubicBezTo>
                    <a:pt x="1735" y="2077"/>
                    <a:pt x="1435" y="1743"/>
                    <a:pt x="1235" y="1343"/>
                  </a:cubicBezTo>
                  <a:cubicBezTo>
                    <a:pt x="1135" y="1176"/>
                    <a:pt x="1068" y="1043"/>
                    <a:pt x="968" y="876"/>
                  </a:cubicBezTo>
                  <a:cubicBezTo>
                    <a:pt x="961" y="863"/>
                    <a:pt x="950" y="840"/>
                    <a:pt x="937" y="812"/>
                  </a:cubicBezTo>
                  <a:lnTo>
                    <a:pt x="937" y="812"/>
                  </a:lnTo>
                  <a:cubicBezTo>
                    <a:pt x="1412" y="828"/>
                    <a:pt x="1948" y="1369"/>
                    <a:pt x="2269" y="1610"/>
                  </a:cubicBezTo>
                  <a:cubicBezTo>
                    <a:pt x="2634" y="1871"/>
                    <a:pt x="3061" y="2009"/>
                    <a:pt x="3501" y="2009"/>
                  </a:cubicBezTo>
                  <a:cubicBezTo>
                    <a:pt x="3623" y="2009"/>
                    <a:pt x="3746" y="1999"/>
                    <a:pt x="3870" y="1977"/>
                  </a:cubicBezTo>
                  <a:cubicBezTo>
                    <a:pt x="4737" y="1877"/>
                    <a:pt x="6572" y="1643"/>
                    <a:pt x="6672" y="509"/>
                  </a:cubicBezTo>
                  <a:cubicBezTo>
                    <a:pt x="6639" y="476"/>
                    <a:pt x="6538" y="442"/>
                    <a:pt x="6505" y="442"/>
                  </a:cubicBezTo>
                  <a:cubicBezTo>
                    <a:pt x="6105" y="676"/>
                    <a:pt x="5738" y="876"/>
                    <a:pt x="5338" y="1043"/>
                  </a:cubicBezTo>
                  <a:cubicBezTo>
                    <a:pt x="4871" y="1143"/>
                    <a:pt x="4404" y="1243"/>
                    <a:pt x="3937" y="1310"/>
                  </a:cubicBezTo>
                  <a:cubicBezTo>
                    <a:pt x="3820" y="1335"/>
                    <a:pt x="3703" y="1347"/>
                    <a:pt x="3587" y="1347"/>
                  </a:cubicBezTo>
                  <a:cubicBezTo>
                    <a:pt x="3240" y="1347"/>
                    <a:pt x="2903" y="1235"/>
                    <a:pt x="2602" y="1010"/>
                  </a:cubicBezTo>
                  <a:cubicBezTo>
                    <a:pt x="2302" y="776"/>
                    <a:pt x="2002" y="543"/>
                    <a:pt x="1668" y="342"/>
                  </a:cubicBezTo>
                  <a:cubicBezTo>
                    <a:pt x="1468" y="242"/>
                    <a:pt x="1093" y="134"/>
                    <a:pt x="755" y="134"/>
                  </a:cubicBezTo>
                  <a:cubicBezTo>
                    <a:pt x="417" y="134"/>
                    <a:pt x="117" y="242"/>
                    <a:pt x="67" y="576"/>
                  </a:cubicBezTo>
                  <a:cubicBezTo>
                    <a:pt x="0" y="876"/>
                    <a:pt x="267" y="1176"/>
                    <a:pt x="401" y="1443"/>
                  </a:cubicBezTo>
                  <a:cubicBezTo>
                    <a:pt x="634" y="1843"/>
                    <a:pt x="868" y="2244"/>
                    <a:pt x="1168" y="2577"/>
                  </a:cubicBezTo>
                  <a:cubicBezTo>
                    <a:pt x="1468" y="2844"/>
                    <a:pt x="1802" y="3044"/>
                    <a:pt x="2169" y="3111"/>
                  </a:cubicBezTo>
                  <a:cubicBezTo>
                    <a:pt x="2602" y="3244"/>
                    <a:pt x="3203" y="3178"/>
                    <a:pt x="3536" y="3545"/>
                  </a:cubicBezTo>
                  <a:cubicBezTo>
                    <a:pt x="3993" y="4034"/>
                    <a:pt x="4162" y="4713"/>
                    <a:pt x="4947" y="4713"/>
                  </a:cubicBezTo>
                  <a:cubicBezTo>
                    <a:pt x="4966" y="4713"/>
                    <a:pt x="4985" y="4713"/>
                    <a:pt x="5004" y="4712"/>
                  </a:cubicBezTo>
                  <a:cubicBezTo>
                    <a:pt x="5314" y="4712"/>
                    <a:pt x="5607" y="4542"/>
                    <a:pt x="5894" y="4542"/>
                  </a:cubicBezTo>
                  <a:cubicBezTo>
                    <a:pt x="6010" y="4542"/>
                    <a:pt x="6124" y="4569"/>
                    <a:pt x="6238" y="4645"/>
                  </a:cubicBezTo>
                  <a:cubicBezTo>
                    <a:pt x="6572" y="4912"/>
                    <a:pt x="6939" y="5079"/>
                    <a:pt x="7306" y="5179"/>
                  </a:cubicBezTo>
                  <a:cubicBezTo>
                    <a:pt x="7392" y="5196"/>
                    <a:pt x="7480" y="5204"/>
                    <a:pt x="7568" y="5204"/>
                  </a:cubicBezTo>
                  <a:cubicBezTo>
                    <a:pt x="8364" y="5204"/>
                    <a:pt x="9214" y="4579"/>
                    <a:pt x="9874" y="4279"/>
                  </a:cubicBezTo>
                  <a:cubicBezTo>
                    <a:pt x="10975" y="3778"/>
                    <a:pt x="12109" y="3345"/>
                    <a:pt x="13143" y="2744"/>
                  </a:cubicBezTo>
                  <a:cubicBezTo>
                    <a:pt x="14077" y="2277"/>
                    <a:pt x="14744" y="1443"/>
                    <a:pt x="14944" y="442"/>
                  </a:cubicBezTo>
                  <a:cubicBezTo>
                    <a:pt x="14985" y="178"/>
                    <a:pt x="14753" y="0"/>
                    <a:pt x="14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8" name="Google Shape;9928;p74"/>
            <p:cNvSpPr/>
            <p:nvPr/>
          </p:nvSpPr>
          <p:spPr>
            <a:xfrm>
              <a:off x="7047672" y="2513809"/>
              <a:ext cx="214667" cy="65068"/>
            </a:xfrm>
            <a:custGeom>
              <a:avLst/>
              <a:gdLst/>
              <a:ahLst/>
              <a:cxnLst/>
              <a:rect l="l" t="t" r="r" b="b"/>
              <a:pathLst>
                <a:path w="10323" h="3129" extrusionOk="0">
                  <a:moveTo>
                    <a:pt x="6649" y="0"/>
                  </a:moveTo>
                  <a:cubicBezTo>
                    <a:pt x="6244" y="0"/>
                    <a:pt x="5836" y="34"/>
                    <a:pt x="5419" y="100"/>
                  </a:cubicBezTo>
                  <a:cubicBezTo>
                    <a:pt x="4652" y="234"/>
                    <a:pt x="3884" y="467"/>
                    <a:pt x="3117" y="601"/>
                  </a:cubicBezTo>
                  <a:cubicBezTo>
                    <a:pt x="2717" y="701"/>
                    <a:pt x="2317" y="734"/>
                    <a:pt x="1916" y="734"/>
                  </a:cubicBezTo>
                  <a:cubicBezTo>
                    <a:pt x="1516" y="668"/>
                    <a:pt x="1149" y="601"/>
                    <a:pt x="782" y="501"/>
                  </a:cubicBezTo>
                  <a:cubicBezTo>
                    <a:pt x="733" y="492"/>
                    <a:pt x="686" y="487"/>
                    <a:pt x="641" y="487"/>
                  </a:cubicBezTo>
                  <a:cubicBezTo>
                    <a:pt x="203" y="487"/>
                    <a:pt x="0" y="911"/>
                    <a:pt x="182" y="1335"/>
                  </a:cubicBezTo>
                  <a:cubicBezTo>
                    <a:pt x="482" y="1868"/>
                    <a:pt x="916" y="2269"/>
                    <a:pt x="1449" y="2536"/>
                  </a:cubicBezTo>
                  <a:cubicBezTo>
                    <a:pt x="1893" y="2797"/>
                    <a:pt x="2377" y="2935"/>
                    <a:pt x="2871" y="2935"/>
                  </a:cubicBezTo>
                  <a:cubicBezTo>
                    <a:pt x="3008" y="2935"/>
                    <a:pt x="3146" y="2924"/>
                    <a:pt x="3284" y="2902"/>
                  </a:cubicBezTo>
                  <a:cubicBezTo>
                    <a:pt x="3401" y="2893"/>
                    <a:pt x="3516" y="2889"/>
                    <a:pt x="3628" y="2889"/>
                  </a:cubicBezTo>
                  <a:cubicBezTo>
                    <a:pt x="3899" y="2889"/>
                    <a:pt x="4159" y="2912"/>
                    <a:pt x="4418" y="2936"/>
                  </a:cubicBezTo>
                  <a:cubicBezTo>
                    <a:pt x="4642" y="2986"/>
                    <a:pt x="4847" y="3128"/>
                    <a:pt x="5048" y="3128"/>
                  </a:cubicBezTo>
                  <a:cubicBezTo>
                    <a:pt x="5116" y="3128"/>
                    <a:pt x="5184" y="3112"/>
                    <a:pt x="5252" y="3069"/>
                  </a:cubicBezTo>
                  <a:lnTo>
                    <a:pt x="5319" y="3036"/>
                  </a:lnTo>
                  <a:lnTo>
                    <a:pt x="5319" y="2936"/>
                  </a:lnTo>
                  <a:cubicBezTo>
                    <a:pt x="5285" y="2869"/>
                    <a:pt x="5252" y="2802"/>
                    <a:pt x="5185" y="2736"/>
                  </a:cubicBezTo>
                  <a:cubicBezTo>
                    <a:pt x="4718" y="2502"/>
                    <a:pt x="4218" y="2335"/>
                    <a:pt x="3684" y="2335"/>
                  </a:cubicBezTo>
                  <a:cubicBezTo>
                    <a:pt x="3084" y="2302"/>
                    <a:pt x="2517" y="2369"/>
                    <a:pt x="1983" y="2102"/>
                  </a:cubicBezTo>
                  <a:cubicBezTo>
                    <a:pt x="1716" y="1968"/>
                    <a:pt x="1483" y="1802"/>
                    <a:pt x="1249" y="1635"/>
                  </a:cubicBezTo>
                  <a:cubicBezTo>
                    <a:pt x="1149" y="1535"/>
                    <a:pt x="1049" y="1435"/>
                    <a:pt x="949" y="1335"/>
                  </a:cubicBezTo>
                  <a:lnTo>
                    <a:pt x="882" y="1235"/>
                  </a:lnTo>
                  <a:cubicBezTo>
                    <a:pt x="878" y="1221"/>
                    <a:pt x="873" y="1208"/>
                    <a:pt x="869" y="1197"/>
                  </a:cubicBezTo>
                  <a:lnTo>
                    <a:pt x="869" y="1197"/>
                  </a:lnTo>
                  <a:cubicBezTo>
                    <a:pt x="1085" y="1248"/>
                    <a:pt x="1300" y="1335"/>
                    <a:pt x="1516" y="1335"/>
                  </a:cubicBezTo>
                  <a:cubicBezTo>
                    <a:pt x="1692" y="1374"/>
                    <a:pt x="1856" y="1390"/>
                    <a:pt x="2023" y="1390"/>
                  </a:cubicBezTo>
                  <a:cubicBezTo>
                    <a:pt x="2140" y="1390"/>
                    <a:pt x="2259" y="1382"/>
                    <a:pt x="2383" y="1368"/>
                  </a:cubicBezTo>
                  <a:cubicBezTo>
                    <a:pt x="3651" y="1301"/>
                    <a:pt x="4818" y="801"/>
                    <a:pt x="6019" y="734"/>
                  </a:cubicBezTo>
                  <a:cubicBezTo>
                    <a:pt x="6203" y="726"/>
                    <a:pt x="6384" y="722"/>
                    <a:pt x="6564" y="722"/>
                  </a:cubicBezTo>
                  <a:cubicBezTo>
                    <a:pt x="7103" y="722"/>
                    <a:pt x="7629" y="759"/>
                    <a:pt x="8154" y="834"/>
                  </a:cubicBezTo>
                  <a:cubicBezTo>
                    <a:pt x="8619" y="916"/>
                    <a:pt x="9240" y="1177"/>
                    <a:pt x="9780" y="1177"/>
                  </a:cubicBezTo>
                  <a:cubicBezTo>
                    <a:pt x="9899" y="1177"/>
                    <a:pt x="10014" y="1165"/>
                    <a:pt x="10122" y="1135"/>
                  </a:cubicBezTo>
                  <a:cubicBezTo>
                    <a:pt x="10256" y="1068"/>
                    <a:pt x="10322" y="868"/>
                    <a:pt x="10189" y="768"/>
                  </a:cubicBezTo>
                  <a:cubicBezTo>
                    <a:pt x="9889" y="534"/>
                    <a:pt x="9522" y="401"/>
                    <a:pt x="9155" y="367"/>
                  </a:cubicBezTo>
                  <a:cubicBezTo>
                    <a:pt x="8721" y="267"/>
                    <a:pt x="8321" y="167"/>
                    <a:pt x="7854" y="100"/>
                  </a:cubicBezTo>
                  <a:cubicBezTo>
                    <a:pt x="7454" y="34"/>
                    <a:pt x="7053" y="0"/>
                    <a:pt x="6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9" name="Google Shape;9929;p74"/>
            <p:cNvSpPr/>
            <p:nvPr/>
          </p:nvSpPr>
          <p:spPr>
            <a:xfrm>
              <a:off x="7041724" y="2612963"/>
              <a:ext cx="115870" cy="48868"/>
            </a:xfrm>
            <a:custGeom>
              <a:avLst/>
              <a:gdLst/>
              <a:ahLst/>
              <a:cxnLst/>
              <a:rect l="l" t="t" r="r" b="b"/>
              <a:pathLst>
                <a:path w="5572" h="2350" extrusionOk="0">
                  <a:moveTo>
                    <a:pt x="502" y="0"/>
                  </a:moveTo>
                  <a:cubicBezTo>
                    <a:pt x="410" y="0"/>
                    <a:pt x="320" y="29"/>
                    <a:pt x="234" y="103"/>
                  </a:cubicBezTo>
                  <a:cubicBezTo>
                    <a:pt x="1" y="336"/>
                    <a:pt x="101" y="570"/>
                    <a:pt x="168" y="770"/>
                  </a:cubicBezTo>
                  <a:cubicBezTo>
                    <a:pt x="234" y="1070"/>
                    <a:pt x="368" y="1370"/>
                    <a:pt x="501" y="1637"/>
                  </a:cubicBezTo>
                  <a:cubicBezTo>
                    <a:pt x="635" y="1870"/>
                    <a:pt x="768" y="2104"/>
                    <a:pt x="1035" y="2204"/>
                  </a:cubicBezTo>
                  <a:cubicBezTo>
                    <a:pt x="1068" y="2204"/>
                    <a:pt x="1135" y="2171"/>
                    <a:pt x="1135" y="2137"/>
                  </a:cubicBezTo>
                  <a:cubicBezTo>
                    <a:pt x="1135" y="1904"/>
                    <a:pt x="1068" y="1670"/>
                    <a:pt x="935" y="1470"/>
                  </a:cubicBezTo>
                  <a:cubicBezTo>
                    <a:pt x="839" y="1215"/>
                    <a:pt x="743" y="959"/>
                    <a:pt x="677" y="674"/>
                  </a:cubicBezTo>
                  <a:lnTo>
                    <a:pt x="677" y="674"/>
                  </a:lnTo>
                  <a:lnTo>
                    <a:pt x="968" y="836"/>
                  </a:lnTo>
                  <a:cubicBezTo>
                    <a:pt x="1202" y="1003"/>
                    <a:pt x="1435" y="1170"/>
                    <a:pt x="1635" y="1337"/>
                  </a:cubicBezTo>
                  <a:cubicBezTo>
                    <a:pt x="1835" y="1504"/>
                    <a:pt x="2036" y="1670"/>
                    <a:pt x="2236" y="1837"/>
                  </a:cubicBezTo>
                  <a:cubicBezTo>
                    <a:pt x="2402" y="2037"/>
                    <a:pt x="2569" y="2271"/>
                    <a:pt x="2803" y="2337"/>
                  </a:cubicBezTo>
                  <a:cubicBezTo>
                    <a:pt x="2869" y="2346"/>
                    <a:pt x="2936" y="2350"/>
                    <a:pt x="3003" y="2350"/>
                  </a:cubicBezTo>
                  <a:cubicBezTo>
                    <a:pt x="3203" y="2350"/>
                    <a:pt x="3403" y="2312"/>
                    <a:pt x="3603" y="2237"/>
                  </a:cubicBezTo>
                  <a:lnTo>
                    <a:pt x="4571" y="2071"/>
                  </a:lnTo>
                  <a:cubicBezTo>
                    <a:pt x="4871" y="2071"/>
                    <a:pt x="5138" y="2004"/>
                    <a:pt x="5405" y="1837"/>
                  </a:cubicBezTo>
                  <a:cubicBezTo>
                    <a:pt x="5571" y="1737"/>
                    <a:pt x="5571" y="1504"/>
                    <a:pt x="5405" y="1370"/>
                  </a:cubicBezTo>
                  <a:cubicBezTo>
                    <a:pt x="5319" y="1309"/>
                    <a:pt x="5219" y="1288"/>
                    <a:pt x="5116" y="1288"/>
                  </a:cubicBezTo>
                  <a:cubicBezTo>
                    <a:pt x="4939" y="1288"/>
                    <a:pt x="4752" y="1349"/>
                    <a:pt x="4604" y="1370"/>
                  </a:cubicBezTo>
                  <a:lnTo>
                    <a:pt x="3637" y="1570"/>
                  </a:lnTo>
                  <a:cubicBezTo>
                    <a:pt x="3470" y="1570"/>
                    <a:pt x="3303" y="1604"/>
                    <a:pt x="3136" y="1637"/>
                  </a:cubicBezTo>
                  <a:cubicBezTo>
                    <a:pt x="3067" y="1651"/>
                    <a:pt x="3038" y="1659"/>
                    <a:pt x="3023" y="1659"/>
                  </a:cubicBezTo>
                  <a:cubicBezTo>
                    <a:pt x="3002" y="1659"/>
                    <a:pt x="3009" y="1643"/>
                    <a:pt x="2970" y="1604"/>
                  </a:cubicBezTo>
                  <a:cubicBezTo>
                    <a:pt x="2736" y="1403"/>
                    <a:pt x="2536" y="1203"/>
                    <a:pt x="2302" y="1037"/>
                  </a:cubicBezTo>
                  <a:cubicBezTo>
                    <a:pt x="1902" y="703"/>
                    <a:pt x="1435" y="403"/>
                    <a:pt x="968" y="169"/>
                  </a:cubicBezTo>
                  <a:cubicBezTo>
                    <a:pt x="820" y="85"/>
                    <a:pt x="659" y="0"/>
                    <a:pt x="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0" name="Google Shape;9930;p74"/>
            <p:cNvSpPr/>
            <p:nvPr/>
          </p:nvSpPr>
          <p:spPr>
            <a:xfrm>
              <a:off x="6930737" y="2629807"/>
              <a:ext cx="91477" cy="77191"/>
            </a:xfrm>
            <a:custGeom>
              <a:avLst/>
              <a:gdLst/>
              <a:ahLst/>
              <a:cxnLst/>
              <a:rect l="l" t="t" r="r" b="b"/>
              <a:pathLst>
                <a:path w="4399" h="3712" extrusionOk="0">
                  <a:moveTo>
                    <a:pt x="3867" y="1"/>
                  </a:moveTo>
                  <a:cubicBezTo>
                    <a:pt x="3789" y="1"/>
                    <a:pt x="3709" y="28"/>
                    <a:pt x="3637" y="93"/>
                  </a:cubicBezTo>
                  <a:lnTo>
                    <a:pt x="1702" y="1928"/>
                  </a:lnTo>
                  <a:cubicBezTo>
                    <a:pt x="1402" y="2228"/>
                    <a:pt x="1068" y="2528"/>
                    <a:pt x="768" y="2828"/>
                  </a:cubicBezTo>
                  <a:cubicBezTo>
                    <a:pt x="668" y="2928"/>
                    <a:pt x="1" y="3562"/>
                    <a:pt x="334" y="3696"/>
                  </a:cubicBezTo>
                  <a:cubicBezTo>
                    <a:pt x="361" y="3706"/>
                    <a:pt x="387" y="3711"/>
                    <a:pt x="414" y="3711"/>
                  </a:cubicBezTo>
                  <a:cubicBezTo>
                    <a:pt x="553" y="3711"/>
                    <a:pt x="689" y="3580"/>
                    <a:pt x="801" y="3496"/>
                  </a:cubicBezTo>
                  <a:cubicBezTo>
                    <a:pt x="935" y="3395"/>
                    <a:pt x="1135" y="3262"/>
                    <a:pt x="1302" y="3129"/>
                  </a:cubicBezTo>
                  <a:cubicBezTo>
                    <a:pt x="1635" y="2862"/>
                    <a:pt x="1935" y="2562"/>
                    <a:pt x="2269" y="2295"/>
                  </a:cubicBezTo>
                  <a:cubicBezTo>
                    <a:pt x="2869" y="1728"/>
                    <a:pt x="3503" y="1161"/>
                    <a:pt x="4137" y="593"/>
                  </a:cubicBezTo>
                  <a:cubicBezTo>
                    <a:pt x="4398" y="358"/>
                    <a:pt x="4148" y="1"/>
                    <a:pt x="3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1" name="Google Shape;9931;p74"/>
            <p:cNvSpPr/>
            <p:nvPr/>
          </p:nvSpPr>
          <p:spPr>
            <a:xfrm>
              <a:off x="6957356" y="2635090"/>
              <a:ext cx="106034" cy="101771"/>
            </a:xfrm>
            <a:custGeom>
              <a:avLst/>
              <a:gdLst/>
              <a:ahLst/>
              <a:cxnLst/>
              <a:rect l="l" t="t" r="r" b="b"/>
              <a:pathLst>
                <a:path w="5099" h="4894" extrusionOk="0">
                  <a:moveTo>
                    <a:pt x="4767" y="0"/>
                  </a:moveTo>
                  <a:cubicBezTo>
                    <a:pt x="4721" y="0"/>
                    <a:pt x="4672" y="12"/>
                    <a:pt x="4625" y="39"/>
                  </a:cubicBezTo>
                  <a:cubicBezTo>
                    <a:pt x="4391" y="173"/>
                    <a:pt x="4191" y="339"/>
                    <a:pt x="4024" y="540"/>
                  </a:cubicBezTo>
                  <a:cubicBezTo>
                    <a:pt x="3824" y="706"/>
                    <a:pt x="3591" y="907"/>
                    <a:pt x="3424" y="1107"/>
                  </a:cubicBezTo>
                  <a:lnTo>
                    <a:pt x="2256" y="2274"/>
                  </a:lnTo>
                  <a:cubicBezTo>
                    <a:pt x="1890" y="2674"/>
                    <a:pt x="1489" y="3041"/>
                    <a:pt x="1122" y="3442"/>
                  </a:cubicBezTo>
                  <a:cubicBezTo>
                    <a:pt x="722" y="3809"/>
                    <a:pt x="355" y="4242"/>
                    <a:pt x="55" y="4676"/>
                  </a:cubicBezTo>
                  <a:cubicBezTo>
                    <a:pt x="0" y="4785"/>
                    <a:pt x="79" y="4894"/>
                    <a:pt x="183" y="4894"/>
                  </a:cubicBezTo>
                  <a:cubicBezTo>
                    <a:pt x="206" y="4894"/>
                    <a:pt x="231" y="4888"/>
                    <a:pt x="255" y="4876"/>
                  </a:cubicBezTo>
                  <a:cubicBezTo>
                    <a:pt x="689" y="4576"/>
                    <a:pt x="1122" y="4242"/>
                    <a:pt x="1489" y="3875"/>
                  </a:cubicBezTo>
                  <a:cubicBezTo>
                    <a:pt x="1923" y="3508"/>
                    <a:pt x="2290" y="3108"/>
                    <a:pt x="2690" y="2708"/>
                  </a:cubicBezTo>
                  <a:lnTo>
                    <a:pt x="3858" y="1607"/>
                  </a:lnTo>
                  <a:cubicBezTo>
                    <a:pt x="4058" y="1407"/>
                    <a:pt x="4258" y="1207"/>
                    <a:pt x="4425" y="1007"/>
                  </a:cubicBezTo>
                  <a:cubicBezTo>
                    <a:pt x="4658" y="840"/>
                    <a:pt x="4825" y="606"/>
                    <a:pt x="4992" y="373"/>
                  </a:cubicBezTo>
                  <a:cubicBezTo>
                    <a:pt x="5098" y="187"/>
                    <a:pt x="4950" y="0"/>
                    <a:pt x="4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2" name="Google Shape;9932;p74"/>
            <p:cNvSpPr/>
            <p:nvPr/>
          </p:nvSpPr>
          <p:spPr>
            <a:xfrm>
              <a:off x="7031326" y="2559705"/>
              <a:ext cx="79790" cy="82494"/>
            </a:xfrm>
            <a:custGeom>
              <a:avLst/>
              <a:gdLst/>
              <a:ahLst/>
              <a:cxnLst/>
              <a:rect l="l" t="t" r="r" b="b"/>
              <a:pathLst>
                <a:path w="3837" h="3967" extrusionOk="0">
                  <a:moveTo>
                    <a:pt x="3038" y="307"/>
                  </a:moveTo>
                  <a:lnTo>
                    <a:pt x="3038" y="307"/>
                  </a:lnTo>
                  <a:cubicBezTo>
                    <a:pt x="3039" y="307"/>
                    <a:pt x="3041" y="309"/>
                    <a:pt x="3043" y="313"/>
                  </a:cubicBezTo>
                  <a:lnTo>
                    <a:pt x="3043" y="313"/>
                  </a:lnTo>
                  <a:cubicBezTo>
                    <a:pt x="3039" y="309"/>
                    <a:pt x="3038" y="307"/>
                    <a:pt x="3038" y="307"/>
                  </a:cubicBezTo>
                  <a:close/>
                  <a:moveTo>
                    <a:pt x="3044" y="314"/>
                  </a:moveTo>
                  <a:lnTo>
                    <a:pt x="3044" y="314"/>
                  </a:lnTo>
                  <a:cubicBezTo>
                    <a:pt x="3047" y="322"/>
                    <a:pt x="3048" y="338"/>
                    <a:pt x="3036" y="362"/>
                  </a:cubicBezTo>
                  <a:cubicBezTo>
                    <a:pt x="3040" y="346"/>
                    <a:pt x="3043" y="330"/>
                    <a:pt x="3044" y="314"/>
                  </a:cubicBezTo>
                  <a:close/>
                  <a:moveTo>
                    <a:pt x="2738" y="1"/>
                  </a:moveTo>
                  <a:cubicBezTo>
                    <a:pt x="2679" y="1"/>
                    <a:pt x="2620" y="19"/>
                    <a:pt x="2569" y="62"/>
                  </a:cubicBezTo>
                  <a:cubicBezTo>
                    <a:pt x="2069" y="462"/>
                    <a:pt x="1602" y="829"/>
                    <a:pt x="1135" y="1229"/>
                  </a:cubicBezTo>
                  <a:cubicBezTo>
                    <a:pt x="1001" y="1329"/>
                    <a:pt x="0" y="2230"/>
                    <a:pt x="234" y="2363"/>
                  </a:cubicBezTo>
                  <a:cubicBezTo>
                    <a:pt x="262" y="2380"/>
                    <a:pt x="294" y="2388"/>
                    <a:pt x="327" y="2388"/>
                  </a:cubicBezTo>
                  <a:cubicBezTo>
                    <a:pt x="489" y="2388"/>
                    <a:pt x="696" y="2213"/>
                    <a:pt x="834" y="2130"/>
                  </a:cubicBezTo>
                  <a:cubicBezTo>
                    <a:pt x="1068" y="1963"/>
                    <a:pt x="1301" y="1796"/>
                    <a:pt x="1535" y="1596"/>
                  </a:cubicBezTo>
                  <a:cubicBezTo>
                    <a:pt x="1891" y="1322"/>
                    <a:pt x="2270" y="1026"/>
                    <a:pt x="2653" y="744"/>
                  </a:cubicBezTo>
                  <a:lnTo>
                    <a:pt x="2653" y="744"/>
                  </a:lnTo>
                  <a:cubicBezTo>
                    <a:pt x="2725" y="812"/>
                    <a:pt x="2812" y="872"/>
                    <a:pt x="2902" y="929"/>
                  </a:cubicBezTo>
                  <a:cubicBezTo>
                    <a:pt x="2936" y="962"/>
                    <a:pt x="2969" y="996"/>
                    <a:pt x="3003" y="1029"/>
                  </a:cubicBezTo>
                  <a:lnTo>
                    <a:pt x="3069" y="1096"/>
                  </a:lnTo>
                  <a:cubicBezTo>
                    <a:pt x="3036" y="1263"/>
                    <a:pt x="2836" y="1396"/>
                    <a:pt x="2736" y="1496"/>
                  </a:cubicBezTo>
                  <a:cubicBezTo>
                    <a:pt x="2069" y="2163"/>
                    <a:pt x="1368" y="2797"/>
                    <a:pt x="701" y="3464"/>
                  </a:cubicBezTo>
                  <a:cubicBezTo>
                    <a:pt x="498" y="3667"/>
                    <a:pt x="681" y="3966"/>
                    <a:pt x="912" y="3966"/>
                  </a:cubicBezTo>
                  <a:cubicBezTo>
                    <a:pt x="985" y="3966"/>
                    <a:pt x="1063" y="3936"/>
                    <a:pt x="1135" y="3864"/>
                  </a:cubicBezTo>
                  <a:cubicBezTo>
                    <a:pt x="1835" y="3197"/>
                    <a:pt x="2536" y="2497"/>
                    <a:pt x="3236" y="1830"/>
                  </a:cubicBezTo>
                  <a:cubicBezTo>
                    <a:pt x="3536" y="1529"/>
                    <a:pt x="3836" y="1129"/>
                    <a:pt x="3536" y="729"/>
                  </a:cubicBezTo>
                  <a:cubicBezTo>
                    <a:pt x="3470" y="595"/>
                    <a:pt x="3336" y="495"/>
                    <a:pt x="3203" y="429"/>
                  </a:cubicBezTo>
                  <a:lnTo>
                    <a:pt x="3069" y="329"/>
                  </a:lnTo>
                  <a:cubicBezTo>
                    <a:pt x="3056" y="322"/>
                    <a:pt x="3048" y="317"/>
                    <a:pt x="3044" y="313"/>
                  </a:cubicBezTo>
                  <a:lnTo>
                    <a:pt x="3044" y="313"/>
                  </a:lnTo>
                  <a:cubicBezTo>
                    <a:pt x="3057" y="137"/>
                    <a:pt x="2898" y="1"/>
                    <a:pt x="27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3" name="Google Shape;9933;p74"/>
            <p:cNvSpPr/>
            <p:nvPr/>
          </p:nvSpPr>
          <p:spPr>
            <a:xfrm>
              <a:off x="6891392" y="2718231"/>
              <a:ext cx="59869" cy="63487"/>
            </a:xfrm>
            <a:custGeom>
              <a:avLst/>
              <a:gdLst/>
              <a:ahLst/>
              <a:cxnLst/>
              <a:rect l="l" t="t" r="r" b="b"/>
              <a:pathLst>
                <a:path w="2879" h="3053" extrusionOk="0">
                  <a:moveTo>
                    <a:pt x="2612" y="1"/>
                  </a:moveTo>
                  <a:cubicBezTo>
                    <a:pt x="2572" y="1"/>
                    <a:pt x="2531" y="14"/>
                    <a:pt x="2493" y="44"/>
                  </a:cubicBezTo>
                  <a:cubicBezTo>
                    <a:pt x="2360" y="111"/>
                    <a:pt x="2226" y="244"/>
                    <a:pt x="2159" y="411"/>
                  </a:cubicBezTo>
                  <a:cubicBezTo>
                    <a:pt x="2059" y="511"/>
                    <a:pt x="1959" y="645"/>
                    <a:pt x="1893" y="778"/>
                  </a:cubicBezTo>
                  <a:cubicBezTo>
                    <a:pt x="1692" y="1011"/>
                    <a:pt x="1492" y="1278"/>
                    <a:pt x="1292" y="1512"/>
                  </a:cubicBezTo>
                  <a:cubicBezTo>
                    <a:pt x="892" y="2012"/>
                    <a:pt x="458" y="2446"/>
                    <a:pt x="58" y="2913"/>
                  </a:cubicBezTo>
                  <a:cubicBezTo>
                    <a:pt x="0" y="2970"/>
                    <a:pt x="42" y="3053"/>
                    <a:pt x="119" y="3053"/>
                  </a:cubicBezTo>
                  <a:cubicBezTo>
                    <a:pt x="131" y="3053"/>
                    <a:pt x="144" y="3051"/>
                    <a:pt x="158" y="3046"/>
                  </a:cubicBezTo>
                  <a:cubicBezTo>
                    <a:pt x="658" y="2679"/>
                    <a:pt x="1159" y="2246"/>
                    <a:pt x="1592" y="1779"/>
                  </a:cubicBezTo>
                  <a:cubicBezTo>
                    <a:pt x="1826" y="1579"/>
                    <a:pt x="2026" y="1345"/>
                    <a:pt x="2260" y="1112"/>
                  </a:cubicBezTo>
                  <a:cubicBezTo>
                    <a:pt x="2360" y="978"/>
                    <a:pt x="2460" y="845"/>
                    <a:pt x="2560" y="711"/>
                  </a:cubicBezTo>
                  <a:cubicBezTo>
                    <a:pt x="2693" y="611"/>
                    <a:pt x="2760" y="444"/>
                    <a:pt x="2827" y="311"/>
                  </a:cubicBezTo>
                  <a:cubicBezTo>
                    <a:pt x="2878" y="156"/>
                    <a:pt x="2750" y="1"/>
                    <a:pt x="2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4" name="Google Shape;9934;p74"/>
            <p:cNvSpPr/>
            <p:nvPr/>
          </p:nvSpPr>
          <p:spPr>
            <a:xfrm>
              <a:off x="6882179" y="2841778"/>
              <a:ext cx="306872" cy="119051"/>
            </a:xfrm>
            <a:custGeom>
              <a:avLst/>
              <a:gdLst/>
              <a:ahLst/>
              <a:cxnLst/>
              <a:rect l="l" t="t" r="r" b="b"/>
              <a:pathLst>
                <a:path w="14757" h="5725" extrusionOk="0">
                  <a:moveTo>
                    <a:pt x="6827" y="0"/>
                  </a:moveTo>
                  <a:cubicBezTo>
                    <a:pt x="6798" y="0"/>
                    <a:pt x="6767" y="12"/>
                    <a:pt x="6739" y="41"/>
                  </a:cubicBezTo>
                  <a:cubicBezTo>
                    <a:pt x="5805" y="574"/>
                    <a:pt x="4837" y="1075"/>
                    <a:pt x="3737" y="1142"/>
                  </a:cubicBezTo>
                  <a:cubicBezTo>
                    <a:pt x="3721" y="1142"/>
                    <a:pt x="3706" y="1142"/>
                    <a:pt x="3691" y="1142"/>
                  </a:cubicBezTo>
                  <a:cubicBezTo>
                    <a:pt x="2716" y="1142"/>
                    <a:pt x="2087" y="107"/>
                    <a:pt x="1101" y="74"/>
                  </a:cubicBezTo>
                  <a:cubicBezTo>
                    <a:pt x="701" y="74"/>
                    <a:pt x="167" y="208"/>
                    <a:pt x="101" y="641"/>
                  </a:cubicBezTo>
                  <a:cubicBezTo>
                    <a:pt x="1" y="1075"/>
                    <a:pt x="501" y="1542"/>
                    <a:pt x="734" y="1842"/>
                  </a:cubicBezTo>
                  <a:cubicBezTo>
                    <a:pt x="1035" y="2342"/>
                    <a:pt x="1435" y="2743"/>
                    <a:pt x="1902" y="3043"/>
                  </a:cubicBezTo>
                  <a:cubicBezTo>
                    <a:pt x="2000" y="3089"/>
                    <a:pt x="2100" y="3131"/>
                    <a:pt x="2200" y="3169"/>
                  </a:cubicBezTo>
                  <a:lnTo>
                    <a:pt x="2200" y="3169"/>
                  </a:lnTo>
                  <a:cubicBezTo>
                    <a:pt x="1924" y="3328"/>
                    <a:pt x="1658" y="3508"/>
                    <a:pt x="1402" y="3710"/>
                  </a:cubicBezTo>
                  <a:cubicBezTo>
                    <a:pt x="1235" y="3910"/>
                    <a:pt x="1235" y="4177"/>
                    <a:pt x="1402" y="4377"/>
                  </a:cubicBezTo>
                  <a:cubicBezTo>
                    <a:pt x="1838" y="4743"/>
                    <a:pt x="2375" y="4860"/>
                    <a:pt x="2940" y="4860"/>
                  </a:cubicBezTo>
                  <a:cubicBezTo>
                    <a:pt x="3004" y="4860"/>
                    <a:pt x="3068" y="4858"/>
                    <a:pt x="3133" y="4855"/>
                  </a:cubicBezTo>
                  <a:lnTo>
                    <a:pt x="3133" y="4855"/>
                  </a:lnTo>
                  <a:cubicBezTo>
                    <a:pt x="3015" y="5124"/>
                    <a:pt x="3139" y="5517"/>
                    <a:pt x="3468" y="5517"/>
                  </a:cubicBezTo>
                  <a:cubicBezTo>
                    <a:pt x="3490" y="5517"/>
                    <a:pt x="3513" y="5515"/>
                    <a:pt x="3536" y="5511"/>
                  </a:cubicBezTo>
                  <a:cubicBezTo>
                    <a:pt x="3770" y="5545"/>
                    <a:pt x="4003" y="5578"/>
                    <a:pt x="4237" y="5645"/>
                  </a:cubicBezTo>
                  <a:cubicBezTo>
                    <a:pt x="4512" y="5700"/>
                    <a:pt x="4798" y="5725"/>
                    <a:pt x="5083" y="5725"/>
                  </a:cubicBezTo>
                  <a:cubicBezTo>
                    <a:pt x="5315" y="5725"/>
                    <a:pt x="5546" y="5708"/>
                    <a:pt x="5771" y="5678"/>
                  </a:cubicBezTo>
                  <a:cubicBezTo>
                    <a:pt x="6839" y="5511"/>
                    <a:pt x="7873" y="5144"/>
                    <a:pt x="8807" y="4577"/>
                  </a:cubicBezTo>
                  <a:cubicBezTo>
                    <a:pt x="9274" y="4344"/>
                    <a:pt x="9741" y="4244"/>
                    <a:pt x="10175" y="4010"/>
                  </a:cubicBezTo>
                  <a:cubicBezTo>
                    <a:pt x="10708" y="3777"/>
                    <a:pt x="11209" y="3443"/>
                    <a:pt x="11709" y="3176"/>
                  </a:cubicBezTo>
                  <a:cubicBezTo>
                    <a:pt x="12643" y="2609"/>
                    <a:pt x="13644" y="2176"/>
                    <a:pt x="14444" y="1442"/>
                  </a:cubicBezTo>
                  <a:cubicBezTo>
                    <a:pt x="14757" y="1155"/>
                    <a:pt x="14460" y="727"/>
                    <a:pt x="14124" y="727"/>
                  </a:cubicBezTo>
                  <a:cubicBezTo>
                    <a:pt x="14029" y="727"/>
                    <a:pt x="13932" y="761"/>
                    <a:pt x="13844" y="841"/>
                  </a:cubicBezTo>
                  <a:cubicBezTo>
                    <a:pt x="13077" y="1508"/>
                    <a:pt x="12143" y="1909"/>
                    <a:pt x="11275" y="2409"/>
                  </a:cubicBezTo>
                  <a:cubicBezTo>
                    <a:pt x="10808" y="2676"/>
                    <a:pt x="10341" y="2976"/>
                    <a:pt x="9841" y="3210"/>
                  </a:cubicBezTo>
                  <a:cubicBezTo>
                    <a:pt x="9407" y="3443"/>
                    <a:pt x="8974" y="3543"/>
                    <a:pt x="8540" y="3743"/>
                  </a:cubicBezTo>
                  <a:cubicBezTo>
                    <a:pt x="7539" y="4210"/>
                    <a:pt x="6705" y="4711"/>
                    <a:pt x="5571" y="4777"/>
                  </a:cubicBezTo>
                  <a:cubicBezTo>
                    <a:pt x="5406" y="4803"/>
                    <a:pt x="5240" y="4814"/>
                    <a:pt x="5074" y="4814"/>
                  </a:cubicBezTo>
                  <a:cubicBezTo>
                    <a:pt x="4918" y="4814"/>
                    <a:pt x="4761" y="4804"/>
                    <a:pt x="4605" y="4788"/>
                  </a:cubicBezTo>
                  <a:lnTo>
                    <a:pt x="4605" y="4788"/>
                  </a:lnTo>
                  <a:cubicBezTo>
                    <a:pt x="4805" y="4681"/>
                    <a:pt x="5019" y="4599"/>
                    <a:pt x="5238" y="4544"/>
                  </a:cubicBezTo>
                  <a:cubicBezTo>
                    <a:pt x="5772" y="4387"/>
                    <a:pt x="5566" y="3668"/>
                    <a:pt x="5067" y="3668"/>
                  </a:cubicBezTo>
                  <a:cubicBezTo>
                    <a:pt x="5049" y="3668"/>
                    <a:pt x="5030" y="3669"/>
                    <a:pt x="5010" y="3671"/>
                  </a:cubicBezTo>
                  <a:lnTo>
                    <a:pt x="5010" y="3671"/>
                  </a:lnTo>
                  <a:cubicBezTo>
                    <a:pt x="5008" y="3662"/>
                    <a:pt x="5006" y="3653"/>
                    <a:pt x="5004" y="3643"/>
                  </a:cubicBezTo>
                  <a:cubicBezTo>
                    <a:pt x="4950" y="3659"/>
                    <a:pt x="4896" y="3675"/>
                    <a:pt x="4843" y="3693"/>
                  </a:cubicBezTo>
                  <a:lnTo>
                    <a:pt x="4843" y="3693"/>
                  </a:lnTo>
                  <a:cubicBezTo>
                    <a:pt x="4361" y="3754"/>
                    <a:pt x="3927" y="3815"/>
                    <a:pt x="3436" y="3877"/>
                  </a:cubicBezTo>
                  <a:cubicBezTo>
                    <a:pt x="3230" y="3909"/>
                    <a:pt x="2993" y="3948"/>
                    <a:pt x="2762" y="3948"/>
                  </a:cubicBezTo>
                  <a:cubicBezTo>
                    <a:pt x="2755" y="3948"/>
                    <a:pt x="2748" y="3948"/>
                    <a:pt x="2741" y="3948"/>
                  </a:cubicBezTo>
                  <a:lnTo>
                    <a:pt x="2741" y="3948"/>
                  </a:lnTo>
                  <a:cubicBezTo>
                    <a:pt x="3057" y="3773"/>
                    <a:pt x="3391" y="3625"/>
                    <a:pt x="3737" y="3510"/>
                  </a:cubicBezTo>
                  <a:cubicBezTo>
                    <a:pt x="4137" y="3376"/>
                    <a:pt x="4204" y="2709"/>
                    <a:pt x="3737" y="2609"/>
                  </a:cubicBezTo>
                  <a:cubicBezTo>
                    <a:pt x="3170" y="2509"/>
                    <a:pt x="2502" y="2442"/>
                    <a:pt x="2069" y="2042"/>
                  </a:cubicBezTo>
                  <a:cubicBezTo>
                    <a:pt x="1835" y="1842"/>
                    <a:pt x="1668" y="1575"/>
                    <a:pt x="1502" y="1342"/>
                  </a:cubicBezTo>
                  <a:lnTo>
                    <a:pt x="1234" y="984"/>
                  </a:lnTo>
                  <a:lnTo>
                    <a:pt x="1234" y="984"/>
                  </a:lnTo>
                  <a:cubicBezTo>
                    <a:pt x="1662" y="1071"/>
                    <a:pt x="2210" y="1524"/>
                    <a:pt x="2436" y="1675"/>
                  </a:cubicBezTo>
                  <a:cubicBezTo>
                    <a:pt x="2800" y="1903"/>
                    <a:pt x="3212" y="2007"/>
                    <a:pt x="3627" y="2007"/>
                  </a:cubicBezTo>
                  <a:cubicBezTo>
                    <a:pt x="3820" y="2007"/>
                    <a:pt x="4014" y="1984"/>
                    <a:pt x="4204" y="1942"/>
                  </a:cubicBezTo>
                  <a:cubicBezTo>
                    <a:pt x="5138" y="1742"/>
                    <a:pt x="6939" y="1375"/>
                    <a:pt x="6939" y="174"/>
                  </a:cubicBezTo>
                  <a:cubicBezTo>
                    <a:pt x="6963" y="79"/>
                    <a:pt x="6901" y="0"/>
                    <a:pt x="6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5" name="Google Shape;9935;p74"/>
            <p:cNvSpPr/>
            <p:nvPr/>
          </p:nvSpPr>
          <p:spPr>
            <a:xfrm>
              <a:off x="6908548" y="2770657"/>
              <a:ext cx="219221" cy="71784"/>
            </a:xfrm>
            <a:custGeom>
              <a:avLst/>
              <a:gdLst/>
              <a:ahLst/>
              <a:cxnLst/>
              <a:rect l="l" t="t" r="r" b="b"/>
              <a:pathLst>
                <a:path w="10542" h="3452" extrusionOk="0">
                  <a:moveTo>
                    <a:pt x="7288" y="0"/>
                  </a:moveTo>
                  <a:cubicBezTo>
                    <a:pt x="6786" y="0"/>
                    <a:pt x="6289" y="44"/>
                    <a:pt x="5804" y="125"/>
                  </a:cubicBezTo>
                  <a:cubicBezTo>
                    <a:pt x="4520" y="353"/>
                    <a:pt x="3186" y="1095"/>
                    <a:pt x="1846" y="1095"/>
                  </a:cubicBezTo>
                  <a:cubicBezTo>
                    <a:pt x="1620" y="1095"/>
                    <a:pt x="1394" y="1074"/>
                    <a:pt x="1168" y="1026"/>
                  </a:cubicBezTo>
                  <a:cubicBezTo>
                    <a:pt x="1021" y="971"/>
                    <a:pt x="864" y="946"/>
                    <a:pt x="708" y="946"/>
                  </a:cubicBezTo>
                  <a:cubicBezTo>
                    <a:pt x="580" y="946"/>
                    <a:pt x="454" y="962"/>
                    <a:pt x="334" y="992"/>
                  </a:cubicBezTo>
                  <a:cubicBezTo>
                    <a:pt x="100" y="1126"/>
                    <a:pt x="0" y="1359"/>
                    <a:pt x="0" y="1593"/>
                  </a:cubicBezTo>
                  <a:cubicBezTo>
                    <a:pt x="67" y="2193"/>
                    <a:pt x="667" y="2593"/>
                    <a:pt x="1134" y="2894"/>
                  </a:cubicBezTo>
                  <a:cubicBezTo>
                    <a:pt x="1630" y="3234"/>
                    <a:pt x="2211" y="3431"/>
                    <a:pt x="2825" y="3431"/>
                  </a:cubicBezTo>
                  <a:cubicBezTo>
                    <a:pt x="2873" y="3431"/>
                    <a:pt x="2921" y="3430"/>
                    <a:pt x="2969" y="3427"/>
                  </a:cubicBezTo>
                  <a:cubicBezTo>
                    <a:pt x="3486" y="3406"/>
                    <a:pt x="3947" y="3301"/>
                    <a:pt x="4424" y="3301"/>
                  </a:cubicBezTo>
                  <a:cubicBezTo>
                    <a:pt x="4686" y="3301"/>
                    <a:pt x="4953" y="3333"/>
                    <a:pt x="5237" y="3427"/>
                  </a:cubicBezTo>
                  <a:cubicBezTo>
                    <a:pt x="5274" y="3444"/>
                    <a:pt x="5310" y="3451"/>
                    <a:pt x="5343" y="3451"/>
                  </a:cubicBezTo>
                  <a:cubicBezTo>
                    <a:pt x="5580" y="3451"/>
                    <a:pt x="5705" y="3077"/>
                    <a:pt x="5471" y="2960"/>
                  </a:cubicBezTo>
                  <a:cubicBezTo>
                    <a:pt x="4937" y="2694"/>
                    <a:pt x="4403" y="2634"/>
                    <a:pt x="3850" y="2634"/>
                  </a:cubicBezTo>
                  <a:cubicBezTo>
                    <a:pt x="3573" y="2634"/>
                    <a:pt x="3291" y="2649"/>
                    <a:pt x="3002" y="2660"/>
                  </a:cubicBezTo>
                  <a:cubicBezTo>
                    <a:pt x="2569" y="2660"/>
                    <a:pt x="2168" y="2560"/>
                    <a:pt x="1801" y="2360"/>
                  </a:cubicBezTo>
                  <a:cubicBezTo>
                    <a:pt x="1710" y="2314"/>
                    <a:pt x="1255" y="2063"/>
                    <a:pt x="1012" y="1824"/>
                  </a:cubicBezTo>
                  <a:lnTo>
                    <a:pt x="1012" y="1824"/>
                  </a:lnTo>
                  <a:cubicBezTo>
                    <a:pt x="1078" y="1836"/>
                    <a:pt x="1141" y="1848"/>
                    <a:pt x="1201" y="1860"/>
                  </a:cubicBezTo>
                  <a:cubicBezTo>
                    <a:pt x="1401" y="1893"/>
                    <a:pt x="1601" y="1926"/>
                    <a:pt x="1801" y="1926"/>
                  </a:cubicBezTo>
                  <a:cubicBezTo>
                    <a:pt x="2168" y="1926"/>
                    <a:pt x="2535" y="1860"/>
                    <a:pt x="2869" y="1793"/>
                  </a:cubicBezTo>
                  <a:cubicBezTo>
                    <a:pt x="3703" y="1626"/>
                    <a:pt x="4470" y="1326"/>
                    <a:pt x="5271" y="1126"/>
                  </a:cubicBezTo>
                  <a:cubicBezTo>
                    <a:pt x="6001" y="929"/>
                    <a:pt x="6731" y="851"/>
                    <a:pt x="7480" y="851"/>
                  </a:cubicBezTo>
                  <a:cubicBezTo>
                    <a:pt x="7621" y="851"/>
                    <a:pt x="7763" y="854"/>
                    <a:pt x="7906" y="859"/>
                  </a:cubicBezTo>
                  <a:cubicBezTo>
                    <a:pt x="8339" y="892"/>
                    <a:pt x="8806" y="959"/>
                    <a:pt x="9240" y="992"/>
                  </a:cubicBezTo>
                  <a:cubicBezTo>
                    <a:pt x="9424" y="1059"/>
                    <a:pt x="9615" y="1092"/>
                    <a:pt x="9807" y="1092"/>
                  </a:cubicBezTo>
                  <a:cubicBezTo>
                    <a:pt x="9999" y="1092"/>
                    <a:pt x="10191" y="1059"/>
                    <a:pt x="10374" y="992"/>
                  </a:cubicBezTo>
                  <a:cubicBezTo>
                    <a:pt x="10541" y="892"/>
                    <a:pt x="10541" y="692"/>
                    <a:pt x="10441" y="559"/>
                  </a:cubicBezTo>
                  <a:cubicBezTo>
                    <a:pt x="10174" y="325"/>
                    <a:pt x="9807" y="192"/>
                    <a:pt x="9474" y="192"/>
                  </a:cubicBezTo>
                  <a:cubicBezTo>
                    <a:pt x="9040" y="158"/>
                    <a:pt x="8673" y="92"/>
                    <a:pt x="8273" y="58"/>
                  </a:cubicBezTo>
                  <a:cubicBezTo>
                    <a:pt x="7944" y="19"/>
                    <a:pt x="7615" y="0"/>
                    <a:pt x="7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6" name="Google Shape;9936;p74"/>
            <p:cNvSpPr/>
            <p:nvPr/>
          </p:nvSpPr>
          <p:spPr>
            <a:xfrm>
              <a:off x="7224976" y="2491703"/>
              <a:ext cx="136561" cy="174158"/>
            </a:xfrm>
            <a:custGeom>
              <a:avLst/>
              <a:gdLst/>
              <a:ahLst/>
              <a:cxnLst/>
              <a:rect l="l" t="t" r="r" b="b"/>
              <a:pathLst>
                <a:path w="6567" h="8375" extrusionOk="0">
                  <a:moveTo>
                    <a:pt x="2694" y="1"/>
                  </a:moveTo>
                  <a:cubicBezTo>
                    <a:pt x="1638" y="1"/>
                    <a:pt x="442" y="560"/>
                    <a:pt x="28" y="1564"/>
                  </a:cubicBezTo>
                  <a:cubicBezTo>
                    <a:pt x="1" y="1646"/>
                    <a:pt x="86" y="1706"/>
                    <a:pt x="155" y="1706"/>
                  </a:cubicBezTo>
                  <a:cubicBezTo>
                    <a:pt x="169" y="1706"/>
                    <a:pt x="183" y="1703"/>
                    <a:pt x="195" y="1697"/>
                  </a:cubicBezTo>
                  <a:cubicBezTo>
                    <a:pt x="962" y="1230"/>
                    <a:pt x="1696" y="763"/>
                    <a:pt x="2630" y="763"/>
                  </a:cubicBezTo>
                  <a:cubicBezTo>
                    <a:pt x="3664" y="763"/>
                    <a:pt x="4298" y="1564"/>
                    <a:pt x="4765" y="2431"/>
                  </a:cubicBezTo>
                  <a:cubicBezTo>
                    <a:pt x="5332" y="3332"/>
                    <a:pt x="5566" y="4432"/>
                    <a:pt x="5432" y="5500"/>
                  </a:cubicBezTo>
                  <a:cubicBezTo>
                    <a:pt x="5299" y="6401"/>
                    <a:pt x="4698" y="7168"/>
                    <a:pt x="3864" y="7535"/>
                  </a:cubicBezTo>
                  <a:cubicBezTo>
                    <a:pt x="3648" y="7618"/>
                    <a:pt x="3414" y="7660"/>
                    <a:pt x="3181" y="7660"/>
                  </a:cubicBezTo>
                  <a:cubicBezTo>
                    <a:pt x="2947" y="7660"/>
                    <a:pt x="2714" y="7618"/>
                    <a:pt x="2497" y="7535"/>
                  </a:cubicBezTo>
                  <a:cubicBezTo>
                    <a:pt x="2297" y="7468"/>
                    <a:pt x="2063" y="7368"/>
                    <a:pt x="1896" y="7201"/>
                  </a:cubicBezTo>
                  <a:cubicBezTo>
                    <a:pt x="1730" y="7034"/>
                    <a:pt x="1563" y="6868"/>
                    <a:pt x="1396" y="6734"/>
                  </a:cubicBezTo>
                  <a:cubicBezTo>
                    <a:pt x="1356" y="6710"/>
                    <a:pt x="1316" y="6700"/>
                    <a:pt x="1279" y="6700"/>
                  </a:cubicBezTo>
                  <a:cubicBezTo>
                    <a:pt x="1159" y="6700"/>
                    <a:pt x="1062" y="6807"/>
                    <a:pt x="1062" y="6934"/>
                  </a:cubicBezTo>
                  <a:cubicBezTo>
                    <a:pt x="1062" y="7435"/>
                    <a:pt x="1596" y="7835"/>
                    <a:pt x="1996" y="8068"/>
                  </a:cubicBezTo>
                  <a:cubicBezTo>
                    <a:pt x="2405" y="8273"/>
                    <a:pt x="2865" y="8375"/>
                    <a:pt x="3309" y="8375"/>
                  </a:cubicBezTo>
                  <a:cubicBezTo>
                    <a:pt x="3372" y="8375"/>
                    <a:pt x="3435" y="8373"/>
                    <a:pt x="3498" y="8369"/>
                  </a:cubicBezTo>
                  <a:cubicBezTo>
                    <a:pt x="4665" y="8202"/>
                    <a:pt x="5632" y="7401"/>
                    <a:pt x="6066" y="6334"/>
                  </a:cubicBezTo>
                  <a:cubicBezTo>
                    <a:pt x="6566" y="5066"/>
                    <a:pt x="6333" y="3665"/>
                    <a:pt x="5766" y="2464"/>
                  </a:cubicBezTo>
                  <a:cubicBezTo>
                    <a:pt x="5232" y="1264"/>
                    <a:pt x="4432" y="196"/>
                    <a:pt x="3097" y="29"/>
                  </a:cubicBezTo>
                  <a:cubicBezTo>
                    <a:pt x="2967" y="10"/>
                    <a:pt x="2832" y="1"/>
                    <a:pt x="2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7" name="Google Shape;9937;p74"/>
            <p:cNvSpPr/>
            <p:nvPr/>
          </p:nvSpPr>
          <p:spPr>
            <a:xfrm>
              <a:off x="7258332" y="2403446"/>
              <a:ext cx="251412" cy="94992"/>
            </a:xfrm>
            <a:custGeom>
              <a:avLst/>
              <a:gdLst/>
              <a:ahLst/>
              <a:cxnLst/>
              <a:rect l="l" t="t" r="r" b="b"/>
              <a:pathLst>
                <a:path w="12090" h="4568" extrusionOk="0">
                  <a:moveTo>
                    <a:pt x="11899" y="0"/>
                  </a:moveTo>
                  <a:cubicBezTo>
                    <a:pt x="11889" y="0"/>
                    <a:pt x="11878" y="1"/>
                    <a:pt x="11867" y="4"/>
                  </a:cubicBezTo>
                  <a:cubicBezTo>
                    <a:pt x="7965" y="1071"/>
                    <a:pt x="4095" y="2372"/>
                    <a:pt x="326" y="3906"/>
                  </a:cubicBezTo>
                  <a:cubicBezTo>
                    <a:pt x="1" y="4054"/>
                    <a:pt x="94" y="4568"/>
                    <a:pt x="375" y="4568"/>
                  </a:cubicBezTo>
                  <a:cubicBezTo>
                    <a:pt x="411" y="4568"/>
                    <a:pt x="451" y="4559"/>
                    <a:pt x="493" y="4540"/>
                  </a:cubicBezTo>
                  <a:cubicBezTo>
                    <a:pt x="4295" y="3006"/>
                    <a:pt x="8131" y="1738"/>
                    <a:pt x="11934" y="270"/>
                  </a:cubicBezTo>
                  <a:cubicBezTo>
                    <a:pt x="12090" y="208"/>
                    <a:pt x="12042" y="0"/>
                    <a:pt x="11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8" name="Google Shape;9938;p74"/>
            <p:cNvSpPr/>
            <p:nvPr/>
          </p:nvSpPr>
          <p:spPr>
            <a:xfrm>
              <a:off x="7536329" y="2393797"/>
              <a:ext cx="1414" cy="2100"/>
            </a:xfrm>
            <a:custGeom>
              <a:avLst/>
              <a:gdLst/>
              <a:ahLst/>
              <a:cxnLst/>
              <a:rect l="l" t="t" r="r" b="b"/>
              <a:pathLst>
                <a:path w="68" h="101" extrusionOk="0">
                  <a:moveTo>
                    <a:pt x="34" y="1"/>
                  </a:moveTo>
                  <a:cubicBezTo>
                    <a:pt x="0" y="1"/>
                    <a:pt x="0" y="101"/>
                    <a:pt x="34" y="101"/>
                  </a:cubicBezTo>
                  <a:cubicBezTo>
                    <a:pt x="67" y="67"/>
                    <a:pt x="67" y="34"/>
                    <a:pt x="34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9" name="Google Shape;9939;p74"/>
            <p:cNvSpPr/>
            <p:nvPr/>
          </p:nvSpPr>
          <p:spPr>
            <a:xfrm>
              <a:off x="8331993" y="3317791"/>
              <a:ext cx="9732" cy="9046"/>
            </a:xfrm>
            <a:custGeom>
              <a:avLst/>
              <a:gdLst/>
              <a:ahLst/>
              <a:cxnLst/>
              <a:rect l="l" t="t" r="r" b="b"/>
              <a:pathLst>
                <a:path w="468" h="435" extrusionOk="0">
                  <a:moveTo>
                    <a:pt x="467" y="0"/>
                  </a:moveTo>
                  <a:lnTo>
                    <a:pt x="33" y="34"/>
                  </a:lnTo>
                  <a:cubicBezTo>
                    <a:pt x="33" y="167"/>
                    <a:pt x="33" y="301"/>
                    <a:pt x="0" y="434"/>
                  </a:cubicBezTo>
                  <a:lnTo>
                    <a:pt x="467" y="0"/>
                  </a:ln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0" name="Google Shape;9940;p74"/>
            <p:cNvSpPr/>
            <p:nvPr/>
          </p:nvSpPr>
          <p:spPr>
            <a:xfrm>
              <a:off x="7824203" y="3423932"/>
              <a:ext cx="10418" cy="11105"/>
            </a:xfrm>
            <a:custGeom>
              <a:avLst/>
              <a:gdLst/>
              <a:ahLst/>
              <a:cxnLst/>
              <a:rect l="l" t="t" r="r" b="b"/>
              <a:pathLst>
                <a:path w="501" h="534" extrusionOk="0">
                  <a:moveTo>
                    <a:pt x="468" y="0"/>
                  </a:moveTo>
                  <a:lnTo>
                    <a:pt x="1" y="133"/>
                  </a:lnTo>
                  <a:lnTo>
                    <a:pt x="501" y="534"/>
                  </a:lnTo>
                  <a:cubicBezTo>
                    <a:pt x="501" y="367"/>
                    <a:pt x="468" y="167"/>
                    <a:pt x="46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1" name="Google Shape;9941;p74"/>
            <p:cNvSpPr/>
            <p:nvPr/>
          </p:nvSpPr>
          <p:spPr>
            <a:xfrm>
              <a:off x="7638290" y="1965094"/>
              <a:ext cx="732545" cy="1478317"/>
            </a:xfrm>
            <a:custGeom>
              <a:avLst/>
              <a:gdLst/>
              <a:ahLst/>
              <a:cxnLst/>
              <a:rect l="l" t="t" r="r" b="b"/>
              <a:pathLst>
                <a:path w="35227" h="71090" extrusionOk="0">
                  <a:moveTo>
                    <a:pt x="5338" y="1"/>
                  </a:moveTo>
                  <a:cubicBezTo>
                    <a:pt x="5205" y="201"/>
                    <a:pt x="5105" y="401"/>
                    <a:pt x="4971" y="568"/>
                  </a:cubicBezTo>
                  <a:cubicBezTo>
                    <a:pt x="5438" y="935"/>
                    <a:pt x="5905" y="1335"/>
                    <a:pt x="6339" y="1735"/>
                  </a:cubicBezTo>
                  <a:cubicBezTo>
                    <a:pt x="8307" y="3437"/>
                    <a:pt x="10141" y="5271"/>
                    <a:pt x="11909" y="7206"/>
                  </a:cubicBezTo>
                  <a:cubicBezTo>
                    <a:pt x="15445" y="11109"/>
                    <a:pt x="18648" y="15278"/>
                    <a:pt x="22050" y="19315"/>
                  </a:cubicBezTo>
                  <a:cubicBezTo>
                    <a:pt x="22917" y="20382"/>
                    <a:pt x="23851" y="21349"/>
                    <a:pt x="24652" y="22450"/>
                  </a:cubicBezTo>
                  <a:cubicBezTo>
                    <a:pt x="25486" y="23551"/>
                    <a:pt x="26153" y="24552"/>
                    <a:pt x="26820" y="25686"/>
                  </a:cubicBezTo>
                  <a:cubicBezTo>
                    <a:pt x="28154" y="27887"/>
                    <a:pt x="29288" y="30256"/>
                    <a:pt x="30222" y="32691"/>
                  </a:cubicBezTo>
                  <a:cubicBezTo>
                    <a:pt x="32057" y="37561"/>
                    <a:pt x="33024" y="42832"/>
                    <a:pt x="33491" y="48035"/>
                  </a:cubicBezTo>
                  <a:cubicBezTo>
                    <a:pt x="33958" y="53706"/>
                    <a:pt x="33925" y="59410"/>
                    <a:pt x="33425" y="65081"/>
                  </a:cubicBezTo>
                  <a:lnTo>
                    <a:pt x="33825" y="65047"/>
                  </a:lnTo>
                  <a:lnTo>
                    <a:pt x="33825" y="65047"/>
                  </a:lnTo>
                  <a:lnTo>
                    <a:pt x="33425" y="65448"/>
                  </a:lnTo>
                  <a:cubicBezTo>
                    <a:pt x="33425" y="65314"/>
                    <a:pt x="33425" y="65214"/>
                    <a:pt x="33425" y="65081"/>
                  </a:cubicBezTo>
                  <a:cubicBezTo>
                    <a:pt x="25319" y="66081"/>
                    <a:pt x="17280" y="67783"/>
                    <a:pt x="9441" y="70151"/>
                  </a:cubicBezTo>
                  <a:cubicBezTo>
                    <a:pt x="9441" y="70318"/>
                    <a:pt x="9474" y="70518"/>
                    <a:pt x="9474" y="70685"/>
                  </a:cubicBezTo>
                  <a:lnTo>
                    <a:pt x="8941" y="70284"/>
                  </a:lnTo>
                  <a:lnTo>
                    <a:pt x="9441" y="70151"/>
                  </a:lnTo>
                  <a:cubicBezTo>
                    <a:pt x="9207" y="65514"/>
                    <a:pt x="8640" y="60878"/>
                    <a:pt x="7706" y="56308"/>
                  </a:cubicBezTo>
                  <a:cubicBezTo>
                    <a:pt x="6739" y="51871"/>
                    <a:pt x="5471" y="47502"/>
                    <a:pt x="3870" y="43265"/>
                  </a:cubicBezTo>
                  <a:cubicBezTo>
                    <a:pt x="2903" y="40597"/>
                    <a:pt x="1836" y="37961"/>
                    <a:pt x="735" y="35326"/>
                  </a:cubicBezTo>
                  <a:cubicBezTo>
                    <a:pt x="668" y="35166"/>
                    <a:pt x="527" y="35097"/>
                    <a:pt x="392" y="35097"/>
                  </a:cubicBezTo>
                  <a:cubicBezTo>
                    <a:pt x="189" y="35097"/>
                    <a:pt x="1" y="35253"/>
                    <a:pt x="101" y="35493"/>
                  </a:cubicBezTo>
                  <a:cubicBezTo>
                    <a:pt x="3570" y="44132"/>
                    <a:pt x="6672" y="52905"/>
                    <a:pt x="7907" y="62179"/>
                  </a:cubicBezTo>
                  <a:cubicBezTo>
                    <a:pt x="8307" y="65014"/>
                    <a:pt x="8540" y="67849"/>
                    <a:pt x="8674" y="70685"/>
                  </a:cubicBezTo>
                  <a:cubicBezTo>
                    <a:pt x="8674" y="70929"/>
                    <a:pt x="8869" y="71089"/>
                    <a:pt x="9107" y="71089"/>
                  </a:cubicBezTo>
                  <a:cubicBezTo>
                    <a:pt x="9129" y="71089"/>
                    <a:pt x="9151" y="71088"/>
                    <a:pt x="9174" y="71085"/>
                  </a:cubicBezTo>
                  <a:cubicBezTo>
                    <a:pt x="17213" y="68617"/>
                    <a:pt x="25486" y="66882"/>
                    <a:pt x="33825" y="65881"/>
                  </a:cubicBezTo>
                  <a:cubicBezTo>
                    <a:pt x="34059" y="65881"/>
                    <a:pt x="34259" y="65681"/>
                    <a:pt x="34259" y="65481"/>
                  </a:cubicBezTo>
                  <a:cubicBezTo>
                    <a:pt x="35226" y="54974"/>
                    <a:pt x="35026" y="44066"/>
                    <a:pt x="31457" y="34059"/>
                  </a:cubicBezTo>
                  <a:cubicBezTo>
                    <a:pt x="29689" y="29122"/>
                    <a:pt x="27320" y="24418"/>
                    <a:pt x="23918" y="20482"/>
                  </a:cubicBezTo>
                  <a:cubicBezTo>
                    <a:pt x="20415" y="16413"/>
                    <a:pt x="17146" y="12143"/>
                    <a:pt x="13644" y="8140"/>
                  </a:cubicBezTo>
                  <a:cubicBezTo>
                    <a:pt x="11676" y="5872"/>
                    <a:pt x="9574" y="3737"/>
                    <a:pt x="7373" y="1735"/>
                  </a:cubicBezTo>
                  <a:cubicBezTo>
                    <a:pt x="6706" y="1135"/>
                    <a:pt x="6039" y="568"/>
                    <a:pt x="5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2" name="Google Shape;9942;p74"/>
            <p:cNvSpPr/>
            <p:nvPr/>
          </p:nvSpPr>
          <p:spPr>
            <a:xfrm>
              <a:off x="7428815" y="1960789"/>
              <a:ext cx="112085" cy="552066"/>
            </a:xfrm>
            <a:custGeom>
              <a:avLst/>
              <a:gdLst/>
              <a:ahLst/>
              <a:cxnLst/>
              <a:rect l="l" t="t" r="r" b="b"/>
              <a:pathLst>
                <a:path w="5390" h="26548" extrusionOk="0">
                  <a:moveTo>
                    <a:pt x="2809" y="0"/>
                  </a:moveTo>
                  <a:cubicBezTo>
                    <a:pt x="2781" y="0"/>
                    <a:pt x="2754" y="13"/>
                    <a:pt x="2735" y="41"/>
                  </a:cubicBezTo>
                  <a:cubicBezTo>
                    <a:pt x="1701" y="1475"/>
                    <a:pt x="934" y="3110"/>
                    <a:pt x="467" y="4811"/>
                  </a:cubicBezTo>
                  <a:cubicBezTo>
                    <a:pt x="67" y="6512"/>
                    <a:pt x="0" y="8280"/>
                    <a:pt x="267" y="10015"/>
                  </a:cubicBezTo>
                  <a:cubicBezTo>
                    <a:pt x="701" y="13684"/>
                    <a:pt x="1935" y="17187"/>
                    <a:pt x="3136" y="20656"/>
                  </a:cubicBezTo>
                  <a:cubicBezTo>
                    <a:pt x="3803" y="22557"/>
                    <a:pt x="4370" y="24525"/>
                    <a:pt x="5037" y="26427"/>
                  </a:cubicBezTo>
                  <a:cubicBezTo>
                    <a:pt x="5065" y="26510"/>
                    <a:pt x="5134" y="26547"/>
                    <a:pt x="5202" y="26547"/>
                  </a:cubicBezTo>
                  <a:cubicBezTo>
                    <a:pt x="5297" y="26547"/>
                    <a:pt x="5390" y="26476"/>
                    <a:pt x="5371" y="26360"/>
                  </a:cubicBezTo>
                  <a:cubicBezTo>
                    <a:pt x="5037" y="24659"/>
                    <a:pt x="4603" y="22991"/>
                    <a:pt x="4003" y="21390"/>
                  </a:cubicBezTo>
                  <a:cubicBezTo>
                    <a:pt x="3469" y="19688"/>
                    <a:pt x="2902" y="17987"/>
                    <a:pt x="2402" y="16286"/>
                  </a:cubicBezTo>
                  <a:cubicBezTo>
                    <a:pt x="1401" y="12950"/>
                    <a:pt x="634" y="9448"/>
                    <a:pt x="1034" y="5945"/>
                  </a:cubicBezTo>
                  <a:cubicBezTo>
                    <a:pt x="1234" y="3910"/>
                    <a:pt x="1868" y="1942"/>
                    <a:pt x="2902" y="174"/>
                  </a:cubicBezTo>
                  <a:cubicBezTo>
                    <a:pt x="2950" y="79"/>
                    <a:pt x="2878" y="0"/>
                    <a:pt x="28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3" name="Google Shape;9943;p74"/>
            <p:cNvSpPr/>
            <p:nvPr/>
          </p:nvSpPr>
          <p:spPr>
            <a:xfrm>
              <a:off x="7048503" y="1761795"/>
              <a:ext cx="349793" cy="254053"/>
            </a:xfrm>
            <a:custGeom>
              <a:avLst/>
              <a:gdLst/>
              <a:ahLst/>
              <a:cxnLst/>
              <a:rect l="l" t="t" r="r" b="b"/>
              <a:pathLst>
                <a:path w="16821" h="12217" extrusionOk="0">
                  <a:moveTo>
                    <a:pt x="294" y="0"/>
                  </a:moveTo>
                  <a:cubicBezTo>
                    <a:pt x="133" y="0"/>
                    <a:pt x="0" y="201"/>
                    <a:pt x="108" y="337"/>
                  </a:cubicBezTo>
                  <a:cubicBezTo>
                    <a:pt x="609" y="1171"/>
                    <a:pt x="1309" y="1871"/>
                    <a:pt x="1876" y="2672"/>
                  </a:cubicBezTo>
                  <a:cubicBezTo>
                    <a:pt x="2510" y="3472"/>
                    <a:pt x="3010" y="4373"/>
                    <a:pt x="3377" y="5340"/>
                  </a:cubicBezTo>
                  <a:cubicBezTo>
                    <a:pt x="3644" y="6241"/>
                    <a:pt x="3744" y="7208"/>
                    <a:pt x="3611" y="8176"/>
                  </a:cubicBezTo>
                  <a:cubicBezTo>
                    <a:pt x="3544" y="9076"/>
                    <a:pt x="4178" y="9543"/>
                    <a:pt x="4845" y="10044"/>
                  </a:cubicBezTo>
                  <a:cubicBezTo>
                    <a:pt x="6079" y="11011"/>
                    <a:pt x="7547" y="12078"/>
                    <a:pt x="9182" y="12212"/>
                  </a:cubicBezTo>
                  <a:cubicBezTo>
                    <a:pt x="9244" y="12215"/>
                    <a:pt x="9306" y="12217"/>
                    <a:pt x="9368" y="12217"/>
                  </a:cubicBezTo>
                  <a:cubicBezTo>
                    <a:pt x="10643" y="12217"/>
                    <a:pt x="11936" y="11580"/>
                    <a:pt x="13018" y="10944"/>
                  </a:cubicBezTo>
                  <a:cubicBezTo>
                    <a:pt x="14352" y="10144"/>
                    <a:pt x="15753" y="9076"/>
                    <a:pt x="16620" y="7775"/>
                  </a:cubicBezTo>
                  <a:cubicBezTo>
                    <a:pt x="16820" y="7475"/>
                    <a:pt x="16533" y="7156"/>
                    <a:pt x="16250" y="7156"/>
                  </a:cubicBezTo>
                  <a:cubicBezTo>
                    <a:pt x="16155" y="7156"/>
                    <a:pt x="16061" y="7192"/>
                    <a:pt x="15986" y="7275"/>
                  </a:cubicBezTo>
                  <a:cubicBezTo>
                    <a:pt x="15086" y="8242"/>
                    <a:pt x="14118" y="9110"/>
                    <a:pt x="13051" y="9844"/>
                  </a:cubicBezTo>
                  <a:cubicBezTo>
                    <a:pt x="12017" y="10577"/>
                    <a:pt x="10749" y="11311"/>
                    <a:pt x="9448" y="11345"/>
                  </a:cubicBezTo>
                  <a:cubicBezTo>
                    <a:pt x="9427" y="11345"/>
                    <a:pt x="9406" y="11345"/>
                    <a:pt x="9384" y="11345"/>
                  </a:cubicBezTo>
                  <a:cubicBezTo>
                    <a:pt x="7840" y="11345"/>
                    <a:pt x="6364" y="10164"/>
                    <a:pt x="5212" y="9243"/>
                  </a:cubicBezTo>
                  <a:cubicBezTo>
                    <a:pt x="4878" y="8976"/>
                    <a:pt x="4445" y="8743"/>
                    <a:pt x="4445" y="8276"/>
                  </a:cubicBezTo>
                  <a:cubicBezTo>
                    <a:pt x="4445" y="7775"/>
                    <a:pt x="4545" y="7442"/>
                    <a:pt x="4512" y="7008"/>
                  </a:cubicBezTo>
                  <a:cubicBezTo>
                    <a:pt x="4478" y="6174"/>
                    <a:pt x="4278" y="5374"/>
                    <a:pt x="3944" y="4640"/>
                  </a:cubicBezTo>
                  <a:cubicBezTo>
                    <a:pt x="3177" y="2805"/>
                    <a:pt x="1976" y="1237"/>
                    <a:pt x="409" y="37"/>
                  </a:cubicBezTo>
                  <a:cubicBezTo>
                    <a:pt x="371" y="11"/>
                    <a:pt x="332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4" name="Google Shape;9944;p74"/>
            <p:cNvSpPr/>
            <p:nvPr/>
          </p:nvSpPr>
          <p:spPr>
            <a:xfrm>
              <a:off x="7353119" y="1943217"/>
              <a:ext cx="106907" cy="85197"/>
            </a:xfrm>
            <a:custGeom>
              <a:avLst/>
              <a:gdLst/>
              <a:ahLst/>
              <a:cxnLst/>
              <a:rect l="l" t="t" r="r" b="b"/>
              <a:pathLst>
                <a:path w="5141" h="4097" extrusionOk="0">
                  <a:moveTo>
                    <a:pt x="437" y="0"/>
                  </a:moveTo>
                  <a:cubicBezTo>
                    <a:pt x="204" y="0"/>
                    <a:pt x="0" y="277"/>
                    <a:pt x="204" y="452"/>
                  </a:cubicBezTo>
                  <a:cubicBezTo>
                    <a:pt x="504" y="753"/>
                    <a:pt x="805" y="1019"/>
                    <a:pt x="1105" y="1286"/>
                  </a:cubicBezTo>
                  <a:cubicBezTo>
                    <a:pt x="1539" y="1553"/>
                    <a:pt x="1905" y="1820"/>
                    <a:pt x="2306" y="2120"/>
                  </a:cubicBezTo>
                  <a:cubicBezTo>
                    <a:pt x="2706" y="2420"/>
                    <a:pt x="3040" y="2721"/>
                    <a:pt x="3407" y="3021"/>
                  </a:cubicBezTo>
                  <a:cubicBezTo>
                    <a:pt x="3573" y="3188"/>
                    <a:pt x="3740" y="3354"/>
                    <a:pt x="3907" y="3521"/>
                  </a:cubicBezTo>
                  <a:cubicBezTo>
                    <a:pt x="4107" y="3721"/>
                    <a:pt x="4274" y="3888"/>
                    <a:pt x="4474" y="4055"/>
                  </a:cubicBezTo>
                  <a:cubicBezTo>
                    <a:pt x="4531" y="4084"/>
                    <a:pt x="4590" y="4097"/>
                    <a:pt x="4646" y="4097"/>
                  </a:cubicBezTo>
                  <a:cubicBezTo>
                    <a:pt x="4917" y="4097"/>
                    <a:pt x="5140" y="3797"/>
                    <a:pt x="4974" y="3521"/>
                  </a:cubicBezTo>
                  <a:cubicBezTo>
                    <a:pt x="4841" y="3321"/>
                    <a:pt x="4674" y="3154"/>
                    <a:pt x="4507" y="2988"/>
                  </a:cubicBezTo>
                  <a:cubicBezTo>
                    <a:pt x="4307" y="2821"/>
                    <a:pt x="4140" y="2654"/>
                    <a:pt x="3940" y="2487"/>
                  </a:cubicBezTo>
                  <a:cubicBezTo>
                    <a:pt x="3573" y="2154"/>
                    <a:pt x="3173" y="1853"/>
                    <a:pt x="2773" y="1553"/>
                  </a:cubicBezTo>
                  <a:cubicBezTo>
                    <a:pt x="2372" y="1286"/>
                    <a:pt x="1972" y="1019"/>
                    <a:pt x="1572" y="786"/>
                  </a:cubicBezTo>
                  <a:cubicBezTo>
                    <a:pt x="1172" y="519"/>
                    <a:pt x="905" y="219"/>
                    <a:pt x="538" y="19"/>
                  </a:cubicBezTo>
                  <a:cubicBezTo>
                    <a:pt x="504" y="6"/>
                    <a:pt x="47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5" name="Google Shape;9945;p74"/>
            <p:cNvSpPr/>
            <p:nvPr/>
          </p:nvSpPr>
          <p:spPr>
            <a:xfrm>
              <a:off x="7013983" y="1686390"/>
              <a:ext cx="502678" cy="299781"/>
            </a:xfrm>
            <a:custGeom>
              <a:avLst/>
              <a:gdLst/>
              <a:ahLst/>
              <a:cxnLst/>
              <a:rect l="l" t="t" r="r" b="b"/>
              <a:pathLst>
                <a:path w="24173" h="14416" extrusionOk="0">
                  <a:moveTo>
                    <a:pt x="745" y="1"/>
                  </a:moveTo>
                  <a:cubicBezTo>
                    <a:pt x="663" y="1"/>
                    <a:pt x="583" y="52"/>
                    <a:pt x="568" y="160"/>
                  </a:cubicBezTo>
                  <a:cubicBezTo>
                    <a:pt x="0" y="2061"/>
                    <a:pt x="1435" y="3929"/>
                    <a:pt x="3136" y="4663"/>
                  </a:cubicBezTo>
                  <a:cubicBezTo>
                    <a:pt x="3914" y="4993"/>
                    <a:pt x="4695" y="5119"/>
                    <a:pt x="5478" y="5119"/>
                  </a:cubicBezTo>
                  <a:cubicBezTo>
                    <a:pt x="6912" y="5119"/>
                    <a:pt x="8350" y="4696"/>
                    <a:pt x="9774" y="4330"/>
                  </a:cubicBezTo>
                  <a:cubicBezTo>
                    <a:pt x="10407" y="4161"/>
                    <a:pt x="11107" y="3992"/>
                    <a:pt x="11797" y="3992"/>
                  </a:cubicBezTo>
                  <a:cubicBezTo>
                    <a:pt x="12198" y="3992"/>
                    <a:pt x="12596" y="4049"/>
                    <a:pt x="12976" y="4196"/>
                  </a:cubicBezTo>
                  <a:cubicBezTo>
                    <a:pt x="13910" y="4530"/>
                    <a:pt x="14377" y="5397"/>
                    <a:pt x="14778" y="6264"/>
                  </a:cubicBezTo>
                  <a:cubicBezTo>
                    <a:pt x="15045" y="7065"/>
                    <a:pt x="15445" y="7832"/>
                    <a:pt x="15912" y="8566"/>
                  </a:cubicBezTo>
                  <a:cubicBezTo>
                    <a:pt x="16579" y="9400"/>
                    <a:pt x="17446" y="9667"/>
                    <a:pt x="18414" y="9834"/>
                  </a:cubicBezTo>
                  <a:cubicBezTo>
                    <a:pt x="19581" y="10034"/>
                    <a:pt x="20649" y="10534"/>
                    <a:pt x="21549" y="11301"/>
                  </a:cubicBezTo>
                  <a:cubicBezTo>
                    <a:pt x="22450" y="12135"/>
                    <a:pt x="22917" y="13136"/>
                    <a:pt x="23384" y="14237"/>
                  </a:cubicBezTo>
                  <a:cubicBezTo>
                    <a:pt x="23446" y="14360"/>
                    <a:pt x="23571" y="14415"/>
                    <a:pt x="23703" y="14415"/>
                  </a:cubicBezTo>
                  <a:cubicBezTo>
                    <a:pt x="23928" y="14415"/>
                    <a:pt x="24172" y="14256"/>
                    <a:pt x="24151" y="14003"/>
                  </a:cubicBezTo>
                  <a:cubicBezTo>
                    <a:pt x="23918" y="12169"/>
                    <a:pt x="22416" y="10501"/>
                    <a:pt x="20815" y="9667"/>
                  </a:cubicBezTo>
                  <a:cubicBezTo>
                    <a:pt x="19848" y="9166"/>
                    <a:pt x="18881" y="9066"/>
                    <a:pt x="17880" y="8800"/>
                  </a:cubicBezTo>
                  <a:cubicBezTo>
                    <a:pt x="16879" y="8499"/>
                    <a:pt x="16412" y="7765"/>
                    <a:pt x="15979" y="6865"/>
                  </a:cubicBezTo>
                  <a:cubicBezTo>
                    <a:pt x="15245" y="5264"/>
                    <a:pt x="14611" y="3529"/>
                    <a:pt x="12643" y="3196"/>
                  </a:cubicBezTo>
                  <a:cubicBezTo>
                    <a:pt x="12344" y="3140"/>
                    <a:pt x="12048" y="3116"/>
                    <a:pt x="11754" y="3116"/>
                  </a:cubicBezTo>
                  <a:cubicBezTo>
                    <a:pt x="9913" y="3116"/>
                    <a:pt x="8150" y="4062"/>
                    <a:pt x="6338" y="4263"/>
                  </a:cubicBezTo>
                  <a:cubicBezTo>
                    <a:pt x="6059" y="4298"/>
                    <a:pt x="5772" y="4317"/>
                    <a:pt x="5484" y="4317"/>
                  </a:cubicBezTo>
                  <a:cubicBezTo>
                    <a:pt x="4395" y="4317"/>
                    <a:pt x="3280" y="4048"/>
                    <a:pt x="2436" y="3362"/>
                  </a:cubicBezTo>
                  <a:cubicBezTo>
                    <a:pt x="1468" y="2595"/>
                    <a:pt x="901" y="1428"/>
                    <a:pt x="934" y="193"/>
                  </a:cubicBezTo>
                  <a:cubicBezTo>
                    <a:pt x="934" y="68"/>
                    <a:pt x="839" y="1"/>
                    <a:pt x="7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6" name="Google Shape;9946;p74"/>
            <p:cNvSpPr/>
            <p:nvPr/>
          </p:nvSpPr>
          <p:spPr>
            <a:xfrm>
              <a:off x="6991794" y="1455059"/>
              <a:ext cx="505007" cy="243052"/>
            </a:xfrm>
            <a:custGeom>
              <a:avLst/>
              <a:gdLst/>
              <a:ahLst/>
              <a:cxnLst/>
              <a:rect l="l" t="t" r="r" b="b"/>
              <a:pathLst>
                <a:path w="24285" h="11688" extrusionOk="0">
                  <a:moveTo>
                    <a:pt x="14328" y="1"/>
                  </a:moveTo>
                  <a:cubicBezTo>
                    <a:pt x="12417" y="1"/>
                    <a:pt x="10515" y="564"/>
                    <a:pt x="8773" y="1310"/>
                  </a:cubicBezTo>
                  <a:cubicBezTo>
                    <a:pt x="6471" y="2278"/>
                    <a:pt x="3936" y="3512"/>
                    <a:pt x="2235" y="5447"/>
                  </a:cubicBezTo>
                  <a:cubicBezTo>
                    <a:pt x="767" y="7114"/>
                    <a:pt x="0" y="9616"/>
                    <a:pt x="1234" y="11618"/>
                  </a:cubicBezTo>
                  <a:cubicBezTo>
                    <a:pt x="1254" y="11668"/>
                    <a:pt x="1286" y="11688"/>
                    <a:pt x="1319" y="11688"/>
                  </a:cubicBezTo>
                  <a:cubicBezTo>
                    <a:pt x="1397" y="11688"/>
                    <a:pt x="1481" y="11578"/>
                    <a:pt x="1434" y="11484"/>
                  </a:cubicBezTo>
                  <a:cubicBezTo>
                    <a:pt x="500" y="9483"/>
                    <a:pt x="1368" y="7114"/>
                    <a:pt x="2835" y="5613"/>
                  </a:cubicBezTo>
                  <a:cubicBezTo>
                    <a:pt x="4303" y="4079"/>
                    <a:pt x="6371" y="3045"/>
                    <a:pt x="8339" y="2178"/>
                  </a:cubicBezTo>
                  <a:cubicBezTo>
                    <a:pt x="10171" y="1367"/>
                    <a:pt x="12191" y="718"/>
                    <a:pt x="14230" y="718"/>
                  </a:cubicBezTo>
                  <a:cubicBezTo>
                    <a:pt x="14457" y="718"/>
                    <a:pt x="14684" y="726"/>
                    <a:pt x="14911" y="743"/>
                  </a:cubicBezTo>
                  <a:cubicBezTo>
                    <a:pt x="16779" y="877"/>
                    <a:pt x="18547" y="1711"/>
                    <a:pt x="19881" y="3045"/>
                  </a:cubicBezTo>
                  <a:cubicBezTo>
                    <a:pt x="21515" y="4646"/>
                    <a:pt x="22549" y="6714"/>
                    <a:pt x="23283" y="8916"/>
                  </a:cubicBezTo>
                  <a:cubicBezTo>
                    <a:pt x="23617" y="9049"/>
                    <a:pt x="23950" y="9216"/>
                    <a:pt x="24284" y="9383"/>
                  </a:cubicBezTo>
                  <a:cubicBezTo>
                    <a:pt x="23483" y="6881"/>
                    <a:pt x="22349" y="4446"/>
                    <a:pt x="20515" y="2611"/>
                  </a:cubicBezTo>
                  <a:cubicBezTo>
                    <a:pt x="19147" y="1244"/>
                    <a:pt x="17412" y="343"/>
                    <a:pt x="15511" y="76"/>
                  </a:cubicBezTo>
                  <a:cubicBezTo>
                    <a:pt x="15117" y="25"/>
                    <a:pt x="14722" y="1"/>
                    <a:pt x="14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7" name="Google Shape;9947;p74"/>
            <p:cNvSpPr/>
            <p:nvPr/>
          </p:nvSpPr>
          <p:spPr>
            <a:xfrm>
              <a:off x="7898423" y="3328002"/>
              <a:ext cx="367676" cy="1034468"/>
            </a:xfrm>
            <a:custGeom>
              <a:avLst/>
              <a:gdLst/>
              <a:ahLst/>
              <a:cxnLst/>
              <a:rect l="l" t="t" r="r" b="b"/>
              <a:pathLst>
                <a:path w="17681" h="49746" extrusionOk="0">
                  <a:moveTo>
                    <a:pt x="17424" y="1"/>
                  </a:moveTo>
                  <a:cubicBezTo>
                    <a:pt x="17323" y="1"/>
                    <a:pt x="17229" y="53"/>
                    <a:pt x="17213" y="177"/>
                  </a:cubicBezTo>
                  <a:cubicBezTo>
                    <a:pt x="16779" y="3412"/>
                    <a:pt x="16546" y="6715"/>
                    <a:pt x="16212" y="9984"/>
                  </a:cubicBezTo>
                  <a:cubicBezTo>
                    <a:pt x="15912" y="13153"/>
                    <a:pt x="15645" y="16321"/>
                    <a:pt x="15378" y="19524"/>
                  </a:cubicBezTo>
                  <a:cubicBezTo>
                    <a:pt x="14811" y="25728"/>
                    <a:pt x="14244" y="31933"/>
                    <a:pt x="13711" y="38170"/>
                  </a:cubicBezTo>
                  <a:cubicBezTo>
                    <a:pt x="13389" y="41740"/>
                    <a:pt x="13067" y="45340"/>
                    <a:pt x="12776" y="48912"/>
                  </a:cubicBezTo>
                  <a:lnTo>
                    <a:pt x="12776" y="48912"/>
                  </a:lnTo>
                  <a:cubicBezTo>
                    <a:pt x="9849" y="48919"/>
                    <a:pt x="6922" y="49005"/>
                    <a:pt x="3966" y="49011"/>
                  </a:cubicBezTo>
                  <a:lnTo>
                    <a:pt x="3966" y="49011"/>
                  </a:lnTo>
                  <a:cubicBezTo>
                    <a:pt x="3519" y="44564"/>
                    <a:pt x="3193" y="40116"/>
                    <a:pt x="2836" y="35669"/>
                  </a:cubicBezTo>
                  <a:cubicBezTo>
                    <a:pt x="2269" y="28330"/>
                    <a:pt x="1702" y="20991"/>
                    <a:pt x="1235" y="13653"/>
                  </a:cubicBezTo>
                  <a:cubicBezTo>
                    <a:pt x="1035" y="10351"/>
                    <a:pt x="801" y="7048"/>
                    <a:pt x="701" y="3712"/>
                  </a:cubicBezTo>
                  <a:cubicBezTo>
                    <a:pt x="701" y="3496"/>
                    <a:pt x="526" y="3387"/>
                    <a:pt x="351" y="3387"/>
                  </a:cubicBezTo>
                  <a:cubicBezTo>
                    <a:pt x="176" y="3387"/>
                    <a:pt x="1" y="3496"/>
                    <a:pt x="1" y="3712"/>
                  </a:cubicBezTo>
                  <a:cubicBezTo>
                    <a:pt x="234" y="10284"/>
                    <a:pt x="701" y="16822"/>
                    <a:pt x="1202" y="23360"/>
                  </a:cubicBezTo>
                  <a:cubicBezTo>
                    <a:pt x="1669" y="30131"/>
                    <a:pt x="2202" y="36936"/>
                    <a:pt x="2769" y="43708"/>
                  </a:cubicBezTo>
                  <a:cubicBezTo>
                    <a:pt x="2936" y="45609"/>
                    <a:pt x="3103" y="47477"/>
                    <a:pt x="3303" y="49378"/>
                  </a:cubicBezTo>
                  <a:cubicBezTo>
                    <a:pt x="3303" y="49579"/>
                    <a:pt x="3437" y="49745"/>
                    <a:pt x="3637" y="49745"/>
                  </a:cubicBezTo>
                  <a:cubicBezTo>
                    <a:pt x="6839" y="49745"/>
                    <a:pt x="10008" y="49712"/>
                    <a:pt x="13177" y="49712"/>
                  </a:cubicBezTo>
                  <a:cubicBezTo>
                    <a:pt x="13410" y="49712"/>
                    <a:pt x="13577" y="49545"/>
                    <a:pt x="13577" y="49312"/>
                  </a:cubicBezTo>
                  <a:cubicBezTo>
                    <a:pt x="14678" y="36669"/>
                    <a:pt x="15879" y="24027"/>
                    <a:pt x="16913" y="11351"/>
                  </a:cubicBezTo>
                  <a:cubicBezTo>
                    <a:pt x="17213" y="7649"/>
                    <a:pt x="17580" y="3913"/>
                    <a:pt x="17680" y="177"/>
                  </a:cubicBezTo>
                  <a:cubicBezTo>
                    <a:pt x="17662" y="69"/>
                    <a:pt x="17539" y="1"/>
                    <a:pt x="17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8" name="Google Shape;9948;p74"/>
            <p:cNvSpPr/>
            <p:nvPr/>
          </p:nvSpPr>
          <p:spPr>
            <a:xfrm>
              <a:off x="7111785" y="2024757"/>
              <a:ext cx="683968" cy="873764"/>
            </a:xfrm>
            <a:custGeom>
              <a:avLst/>
              <a:gdLst/>
              <a:ahLst/>
              <a:cxnLst/>
              <a:rect l="l" t="t" r="r" b="b"/>
              <a:pathLst>
                <a:path w="32891" h="42018" extrusionOk="0">
                  <a:moveTo>
                    <a:pt x="4337" y="41097"/>
                  </a:moveTo>
                  <a:lnTo>
                    <a:pt x="4337" y="41097"/>
                  </a:lnTo>
                  <a:cubicBezTo>
                    <a:pt x="4371" y="41163"/>
                    <a:pt x="4404" y="41197"/>
                    <a:pt x="4471" y="41230"/>
                  </a:cubicBezTo>
                  <a:cubicBezTo>
                    <a:pt x="4371" y="41197"/>
                    <a:pt x="4337" y="41130"/>
                    <a:pt x="4337" y="41097"/>
                  </a:cubicBezTo>
                  <a:close/>
                  <a:moveTo>
                    <a:pt x="21016" y="1"/>
                  </a:moveTo>
                  <a:cubicBezTo>
                    <a:pt x="19381" y="1535"/>
                    <a:pt x="18614" y="3770"/>
                    <a:pt x="18381" y="6038"/>
                  </a:cubicBezTo>
                  <a:cubicBezTo>
                    <a:pt x="18014" y="9941"/>
                    <a:pt x="19748" y="13710"/>
                    <a:pt x="20916" y="17346"/>
                  </a:cubicBezTo>
                  <a:cubicBezTo>
                    <a:pt x="21216" y="18347"/>
                    <a:pt x="21516" y="19348"/>
                    <a:pt x="21750" y="20382"/>
                  </a:cubicBezTo>
                  <a:cubicBezTo>
                    <a:pt x="21883" y="20849"/>
                    <a:pt x="21750" y="21383"/>
                    <a:pt x="21349" y="21683"/>
                  </a:cubicBezTo>
                  <a:cubicBezTo>
                    <a:pt x="20949" y="22083"/>
                    <a:pt x="20515" y="22417"/>
                    <a:pt x="20082" y="22784"/>
                  </a:cubicBezTo>
                  <a:cubicBezTo>
                    <a:pt x="18381" y="24218"/>
                    <a:pt x="16613" y="25586"/>
                    <a:pt x="14811" y="26853"/>
                  </a:cubicBezTo>
                  <a:cubicBezTo>
                    <a:pt x="11209" y="29355"/>
                    <a:pt x="7406" y="31723"/>
                    <a:pt x="3370" y="33424"/>
                  </a:cubicBezTo>
                  <a:cubicBezTo>
                    <a:pt x="2536" y="33791"/>
                    <a:pt x="1535" y="33992"/>
                    <a:pt x="735" y="34492"/>
                  </a:cubicBezTo>
                  <a:cubicBezTo>
                    <a:pt x="168" y="34825"/>
                    <a:pt x="1" y="35626"/>
                    <a:pt x="401" y="36193"/>
                  </a:cubicBezTo>
                  <a:cubicBezTo>
                    <a:pt x="801" y="36994"/>
                    <a:pt x="1335" y="37761"/>
                    <a:pt x="1769" y="38562"/>
                  </a:cubicBezTo>
                  <a:cubicBezTo>
                    <a:pt x="2336" y="39496"/>
                    <a:pt x="2903" y="40496"/>
                    <a:pt x="3503" y="41397"/>
                  </a:cubicBezTo>
                  <a:cubicBezTo>
                    <a:pt x="3637" y="41597"/>
                    <a:pt x="3804" y="41931"/>
                    <a:pt x="4104" y="41997"/>
                  </a:cubicBezTo>
                  <a:cubicBezTo>
                    <a:pt x="4150" y="42011"/>
                    <a:pt x="4200" y="42017"/>
                    <a:pt x="4252" y="42017"/>
                  </a:cubicBezTo>
                  <a:cubicBezTo>
                    <a:pt x="4574" y="42017"/>
                    <a:pt x="4984" y="41783"/>
                    <a:pt x="5271" y="41697"/>
                  </a:cubicBezTo>
                  <a:cubicBezTo>
                    <a:pt x="5805" y="41530"/>
                    <a:pt x="6339" y="41364"/>
                    <a:pt x="6872" y="41197"/>
                  </a:cubicBezTo>
                  <a:cubicBezTo>
                    <a:pt x="10975" y="39862"/>
                    <a:pt x="15012" y="38328"/>
                    <a:pt x="18914" y="36527"/>
                  </a:cubicBezTo>
                  <a:cubicBezTo>
                    <a:pt x="20849" y="35659"/>
                    <a:pt x="22750" y="34725"/>
                    <a:pt x="24618" y="33691"/>
                  </a:cubicBezTo>
                  <a:cubicBezTo>
                    <a:pt x="26353" y="32757"/>
                    <a:pt x="28254" y="31757"/>
                    <a:pt x="29689" y="30356"/>
                  </a:cubicBezTo>
                  <a:cubicBezTo>
                    <a:pt x="30956" y="29121"/>
                    <a:pt x="31824" y="27520"/>
                    <a:pt x="32224" y="25786"/>
                  </a:cubicBezTo>
                  <a:cubicBezTo>
                    <a:pt x="32424" y="24852"/>
                    <a:pt x="32524" y="23918"/>
                    <a:pt x="32524" y="22950"/>
                  </a:cubicBezTo>
                  <a:cubicBezTo>
                    <a:pt x="32591" y="21816"/>
                    <a:pt x="32657" y="20682"/>
                    <a:pt x="32691" y="19548"/>
                  </a:cubicBezTo>
                  <a:cubicBezTo>
                    <a:pt x="32891" y="15011"/>
                    <a:pt x="32257" y="10475"/>
                    <a:pt x="30856" y="6172"/>
                  </a:cubicBezTo>
                  <a:cubicBezTo>
                    <a:pt x="30523" y="5138"/>
                    <a:pt x="30122" y="4170"/>
                    <a:pt x="29655" y="3236"/>
                  </a:cubicBezTo>
                  <a:cubicBezTo>
                    <a:pt x="29633" y="3192"/>
                    <a:pt x="29596" y="3173"/>
                    <a:pt x="29558" y="3173"/>
                  </a:cubicBezTo>
                  <a:cubicBezTo>
                    <a:pt x="29481" y="3173"/>
                    <a:pt x="29400" y="3247"/>
                    <a:pt x="29422" y="3336"/>
                  </a:cubicBezTo>
                  <a:cubicBezTo>
                    <a:pt x="29755" y="5438"/>
                    <a:pt x="30489" y="7406"/>
                    <a:pt x="30990" y="9441"/>
                  </a:cubicBezTo>
                  <a:cubicBezTo>
                    <a:pt x="31523" y="11576"/>
                    <a:pt x="31824" y="13777"/>
                    <a:pt x="31890" y="15979"/>
                  </a:cubicBezTo>
                  <a:cubicBezTo>
                    <a:pt x="31990" y="18147"/>
                    <a:pt x="31890" y="20315"/>
                    <a:pt x="31757" y="22450"/>
                  </a:cubicBezTo>
                  <a:cubicBezTo>
                    <a:pt x="31657" y="24351"/>
                    <a:pt x="31490" y="26119"/>
                    <a:pt x="30523" y="27820"/>
                  </a:cubicBezTo>
                  <a:cubicBezTo>
                    <a:pt x="29555" y="29522"/>
                    <a:pt x="28121" y="30522"/>
                    <a:pt x="26520" y="31523"/>
                  </a:cubicBezTo>
                  <a:cubicBezTo>
                    <a:pt x="24785" y="32624"/>
                    <a:pt x="22984" y="33625"/>
                    <a:pt x="21149" y="34525"/>
                  </a:cubicBezTo>
                  <a:cubicBezTo>
                    <a:pt x="17480" y="36293"/>
                    <a:pt x="13711" y="37761"/>
                    <a:pt x="9941" y="39195"/>
                  </a:cubicBezTo>
                  <a:cubicBezTo>
                    <a:pt x="8941" y="39596"/>
                    <a:pt x="7940" y="39929"/>
                    <a:pt x="6939" y="40263"/>
                  </a:cubicBezTo>
                  <a:lnTo>
                    <a:pt x="5438" y="40696"/>
                  </a:lnTo>
                  <a:lnTo>
                    <a:pt x="4704" y="40963"/>
                  </a:lnTo>
                  <a:cubicBezTo>
                    <a:pt x="4571" y="40997"/>
                    <a:pt x="4337" y="41030"/>
                    <a:pt x="4337" y="41097"/>
                  </a:cubicBezTo>
                  <a:cubicBezTo>
                    <a:pt x="4204" y="40963"/>
                    <a:pt x="4070" y="40696"/>
                    <a:pt x="3970" y="40530"/>
                  </a:cubicBezTo>
                  <a:cubicBezTo>
                    <a:pt x="3703" y="40096"/>
                    <a:pt x="3403" y="39629"/>
                    <a:pt x="3136" y="39162"/>
                  </a:cubicBezTo>
                  <a:cubicBezTo>
                    <a:pt x="2636" y="38295"/>
                    <a:pt x="2136" y="37427"/>
                    <a:pt x="1635" y="36560"/>
                  </a:cubicBezTo>
                  <a:cubicBezTo>
                    <a:pt x="1435" y="36226"/>
                    <a:pt x="868" y="35626"/>
                    <a:pt x="1135" y="35326"/>
                  </a:cubicBezTo>
                  <a:cubicBezTo>
                    <a:pt x="1335" y="35092"/>
                    <a:pt x="1835" y="34992"/>
                    <a:pt x="2102" y="34892"/>
                  </a:cubicBezTo>
                  <a:cubicBezTo>
                    <a:pt x="2603" y="34725"/>
                    <a:pt x="3103" y="34525"/>
                    <a:pt x="3570" y="34325"/>
                  </a:cubicBezTo>
                  <a:cubicBezTo>
                    <a:pt x="7373" y="32657"/>
                    <a:pt x="10975" y="30622"/>
                    <a:pt x="14378" y="28254"/>
                  </a:cubicBezTo>
                  <a:cubicBezTo>
                    <a:pt x="16046" y="27087"/>
                    <a:pt x="17713" y="25886"/>
                    <a:pt x="19315" y="24652"/>
                  </a:cubicBezTo>
                  <a:cubicBezTo>
                    <a:pt x="20149" y="23984"/>
                    <a:pt x="20982" y="23317"/>
                    <a:pt x="21750" y="22650"/>
                  </a:cubicBezTo>
                  <a:cubicBezTo>
                    <a:pt x="22383" y="22116"/>
                    <a:pt x="22884" y="21583"/>
                    <a:pt x="22817" y="20715"/>
                  </a:cubicBezTo>
                  <a:cubicBezTo>
                    <a:pt x="22717" y="19748"/>
                    <a:pt x="22484" y="18814"/>
                    <a:pt x="22183" y="17880"/>
                  </a:cubicBezTo>
                  <a:cubicBezTo>
                    <a:pt x="21883" y="16913"/>
                    <a:pt x="21550" y="15979"/>
                    <a:pt x="21216" y="15011"/>
                  </a:cubicBezTo>
                  <a:cubicBezTo>
                    <a:pt x="20515" y="13143"/>
                    <a:pt x="19948" y="11209"/>
                    <a:pt x="19548" y="9274"/>
                  </a:cubicBezTo>
                  <a:cubicBezTo>
                    <a:pt x="19014" y="6305"/>
                    <a:pt x="19415" y="2803"/>
                    <a:pt x="21349" y="434"/>
                  </a:cubicBezTo>
                  <a:cubicBezTo>
                    <a:pt x="21249" y="301"/>
                    <a:pt x="21116" y="167"/>
                    <a:pt x="21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9" name="Google Shape;9949;p74"/>
            <p:cNvSpPr/>
            <p:nvPr/>
          </p:nvSpPr>
          <p:spPr>
            <a:xfrm>
              <a:off x="7201976" y="2879377"/>
              <a:ext cx="2787" cy="2807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0" y="1"/>
                  </a:moveTo>
                  <a:cubicBezTo>
                    <a:pt x="0" y="34"/>
                    <a:pt x="34" y="101"/>
                    <a:pt x="134" y="134"/>
                  </a:cubicBezTo>
                  <a:cubicBezTo>
                    <a:pt x="67" y="101"/>
                    <a:pt x="34" y="34"/>
                    <a:pt x="0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0" name="Google Shape;9950;p74"/>
            <p:cNvSpPr/>
            <p:nvPr/>
          </p:nvSpPr>
          <p:spPr>
            <a:xfrm>
              <a:off x="7136074" y="1801557"/>
              <a:ext cx="25682" cy="25515"/>
            </a:xfrm>
            <a:custGeom>
              <a:avLst/>
              <a:gdLst/>
              <a:ahLst/>
              <a:cxnLst/>
              <a:rect l="l" t="t" r="r" b="b"/>
              <a:pathLst>
                <a:path w="1235" h="1227" extrusionOk="0">
                  <a:moveTo>
                    <a:pt x="34" y="690"/>
                  </a:moveTo>
                  <a:lnTo>
                    <a:pt x="34" y="690"/>
                  </a:lnTo>
                  <a:cubicBezTo>
                    <a:pt x="34" y="691"/>
                    <a:pt x="34" y="693"/>
                    <a:pt x="35" y="694"/>
                  </a:cubicBezTo>
                  <a:lnTo>
                    <a:pt x="35" y="694"/>
                  </a:lnTo>
                  <a:cubicBezTo>
                    <a:pt x="34" y="694"/>
                    <a:pt x="34" y="693"/>
                    <a:pt x="34" y="693"/>
                  </a:cubicBezTo>
                  <a:lnTo>
                    <a:pt x="34" y="690"/>
                  </a:lnTo>
                  <a:close/>
                  <a:moveTo>
                    <a:pt x="601" y="1"/>
                  </a:moveTo>
                  <a:cubicBezTo>
                    <a:pt x="542" y="1"/>
                    <a:pt x="484" y="9"/>
                    <a:pt x="434" y="26"/>
                  </a:cubicBezTo>
                  <a:lnTo>
                    <a:pt x="267" y="93"/>
                  </a:lnTo>
                  <a:cubicBezTo>
                    <a:pt x="200" y="126"/>
                    <a:pt x="167" y="193"/>
                    <a:pt x="100" y="226"/>
                  </a:cubicBezTo>
                  <a:cubicBezTo>
                    <a:pt x="67" y="293"/>
                    <a:pt x="34" y="359"/>
                    <a:pt x="0" y="426"/>
                  </a:cubicBezTo>
                  <a:lnTo>
                    <a:pt x="0" y="560"/>
                  </a:lnTo>
                  <a:cubicBezTo>
                    <a:pt x="4" y="570"/>
                    <a:pt x="7" y="580"/>
                    <a:pt x="10" y="591"/>
                  </a:cubicBezTo>
                  <a:lnTo>
                    <a:pt x="10" y="591"/>
                  </a:lnTo>
                  <a:cubicBezTo>
                    <a:pt x="6" y="660"/>
                    <a:pt x="14" y="733"/>
                    <a:pt x="34" y="793"/>
                  </a:cubicBezTo>
                  <a:lnTo>
                    <a:pt x="34" y="826"/>
                  </a:lnTo>
                  <a:lnTo>
                    <a:pt x="67" y="960"/>
                  </a:lnTo>
                  <a:cubicBezTo>
                    <a:pt x="100" y="1027"/>
                    <a:pt x="167" y="1060"/>
                    <a:pt x="200" y="1093"/>
                  </a:cubicBezTo>
                  <a:cubicBezTo>
                    <a:pt x="234" y="1127"/>
                    <a:pt x="267" y="1160"/>
                    <a:pt x="334" y="1160"/>
                  </a:cubicBezTo>
                  <a:cubicBezTo>
                    <a:pt x="347" y="1173"/>
                    <a:pt x="365" y="1181"/>
                    <a:pt x="386" y="1186"/>
                  </a:cubicBezTo>
                  <a:lnTo>
                    <a:pt x="386" y="1186"/>
                  </a:lnTo>
                  <a:cubicBezTo>
                    <a:pt x="391" y="1188"/>
                    <a:pt x="396" y="1191"/>
                    <a:pt x="401" y="1193"/>
                  </a:cubicBezTo>
                  <a:cubicBezTo>
                    <a:pt x="467" y="1227"/>
                    <a:pt x="534" y="1227"/>
                    <a:pt x="634" y="1227"/>
                  </a:cubicBezTo>
                  <a:lnTo>
                    <a:pt x="768" y="1193"/>
                  </a:lnTo>
                  <a:lnTo>
                    <a:pt x="934" y="1160"/>
                  </a:lnTo>
                  <a:cubicBezTo>
                    <a:pt x="1001" y="1127"/>
                    <a:pt x="1034" y="1060"/>
                    <a:pt x="1101" y="993"/>
                  </a:cubicBezTo>
                  <a:cubicBezTo>
                    <a:pt x="1134" y="927"/>
                    <a:pt x="1168" y="860"/>
                    <a:pt x="1201" y="793"/>
                  </a:cubicBezTo>
                  <a:cubicBezTo>
                    <a:pt x="1201" y="726"/>
                    <a:pt x="1201" y="693"/>
                    <a:pt x="1235" y="626"/>
                  </a:cubicBezTo>
                  <a:cubicBezTo>
                    <a:pt x="1235" y="593"/>
                    <a:pt x="1235" y="526"/>
                    <a:pt x="1201" y="460"/>
                  </a:cubicBezTo>
                  <a:lnTo>
                    <a:pt x="1168" y="393"/>
                  </a:lnTo>
                  <a:lnTo>
                    <a:pt x="1134" y="326"/>
                  </a:lnTo>
                  <a:cubicBezTo>
                    <a:pt x="1101" y="259"/>
                    <a:pt x="1068" y="226"/>
                    <a:pt x="1034" y="193"/>
                  </a:cubicBezTo>
                  <a:lnTo>
                    <a:pt x="901" y="93"/>
                  </a:lnTo>
                  <a:cubicBezTo>
                    <a:pt x="868" y="59"/>
                    <a:pt x="801" y="59"/>
                    <a:pt x="768" y="26"/>
                  </a:cubicBezTo>
                  <a:cubicBezTo>
                    <a:pt x="718" y="9"/>
                    <a:pt x="659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1" name="Google Shape;9951;p74"/>
            <p:cNvSpPr/>
            <p:nvPr/>
          </p:nvSpPr>
          <p:spPr>
            <a:xfrm>
              <a:off x="7127756" y="1802389"/>
              <a:ext cx="224066" cy="89190"/>
            </a:xfrm>
            <a:custGeom>
              <a:avLst/>
              <a:gdLst/>
              <a:ahLst/>
              <a:cxnLst/>
              <a:rect l="l" t="t" r="r" b="b"/>
              <a:pathLst>
                <a:path w="10775" h="4289" extrusionOk="0">
                  <a:moveTo>
                    <a:pt x="5703" y="1"/>
                  </a:moveTo>
                  <a:cubicBezTo>
                    <a:pt x="5452" y="1"/>
                    <a:pt x="5206" y="36"/>
                    <a:pt x="4970" y="119"/>
                  </a:cubicBezTo>
                  <a:cubicBezTo>
                    <a:pt x="4570" y="319"/>
                    <a:pt x="4203" y="586"/>
                    <a:pt x="3936" y="920"/>
                  </a:cubicBezTo>
                  <a:cubicBezTo>
                    <a:pt x="3569" y="1320"/>
                    <a:pt x="3169" y="1720"/>
                    <a:pt x="2769" y="2054"/>
                  </a:cubicBezTo>
                  <a:cubicBezTo>
                    <a:pt x="1935" y="2788"/>
                    <a:pt x="967" y="3422"/>
                    <a:pt x="100" y="4089"/>
                  </a:cubicBezTo>
                  <a:cubicBezTo>
                    <a:pt x="0" y="4156"/>
                    <a:pt x="67" y="4289"/>
                    <a:pt x="167" y="4289"/>
                  </a:cubicBezTo>
                  <a:cubicBezTo>
                    <a:pt x="1935" y="3889"/>
                    <a:pt x="3369" y="2755"/>
                    <a:pt x="4637" y="1487"/>
                  </a:cubicBezTo>
                  <a:cubicBezTo>
                    <a:pt x="4887" y="1143"/>
                    <a:pt x="5312" y="917"/>
                    <a:pt x="5776" y="917"/>
                  </a:cubicBezTo>
                  <a:cubicBezTo>
                    <a:pt x="5807" y="917"/>
                    <a:pt x="5839" y="918"/>
                    <a:pt x="5871" y="920"/>
                  </a:cubicBezTo>
                  <a:cubicBezTo>
                    <a:pt x="6371" y="987"/>
                    <a:pt x="6872" y="1087"/>
                    <a:pt x="7372" y="1253"/>
                  </a:cubicBezTo>
                  <a:cubicBezTo>
                    <a:pt x="7839" y="1387"/>
                    <a:pt x="8339" y="1520"/>
                    <a:pt x="8806" y="1687"/>
                  </a:cubicBezTo>
                  <a:cubicBezTo>
                    <a:pt x="9073" y="1787"/>
                    <a:pt x="9307" y="1921"/>
                    <a:pt x="9574" y="2021"/>
                  </a:cubicBezTo>
                  <a:cubicBezTo>
                    <a:pt x="9674" y="2087"/>
                    <a:pt x="9807" y="2121"/>
                    <a:pt x="9907" y="2187"/>
                  </a:cubicBezTo>
                  <a:cubicBezTo>
                    <a:pt x="9951" y="2217"/>
                    <a:pt x="9987" y="2238"/>
                    <a:pt x="10016" y="2250"/>
                  </a:cubicBezTo>
                  <a:lnTo>
                    <a:pt x="10016" y="2250"/>
                  </a:lnTo>
                  <a:cubicBezTo>
                    <a:pt x="10021" y="2274"/>
                    <a:pt x="10029" y="2297"/>
                    <a:pt x="10041" y="2321"/>
                  </a:cubicBezTo>
                  <a:cubicBezTo>
                    <a:pt x="10105" y="2450"/>
                    <a:pt x="10239" y="2524"/>
                    <a:pt x="10380" y="2524"/>
                  </a:cubicBezTo>
                  <a:cubicBezTo>
                    <a:pt x="10457" y="2524"/>
                    <a:pt x="10537" y="2502"/>
                    <a:pt x="10608" y="2454"/>
                  </a:cubicBezTo>
                  <a:cubicBezTo>
                    <a:pt x="10741" y="2354"/>
                    <a:pt x="10774" y="2187"/>
                    <a:pt x="10741" y="2054"/>
                  </a:cubicBezTo>
                  <a:cubicBezTo>
                    <a:pt x="10608" y="1620"/>
                    <a:pt x="10107" y="1454"/>
                    <a:pt x="9674" y="1287"/>
                  </a:cubicBezTo>
                  <a:cubicBezTo>
                    <a:pt x="9207" y="1053"/>
                    <a:pt x="8706" y="853"/>
                    <a:pt x="8206" y="686"/>
                  </a:cubicBezTo>
                  <a:cubicBezTo>
                    <a:pt x="7459" y="403"/>
                    <a:pt x="6553" y="1"/>
                    <a:pt x="5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2" name="Google Shape;9952;p74"/>
            <p:cNvSpPr/>
            <p:nvPr/>
          </p:nvSpPr>
          <p:spPr>
            <a:xfrm>
              <a:off x="7788144" y="4344038"/>
              <a:ext cx="390551" cy="178130"/>
            </a:xfrm>
            <a:custGeom>
              <a:avLst/>
              <a:gdLst/>
              <a:ahLst/>
              <a:cxnLst/>
              <a:rect l="l" t="t" r="r" b="b"/>
              <a:pathLst>
                <a:path w="18781" h="8566" extrusionOk="0">
                  <a:moveTo>
                    <a:pt x="17932" y="0"/>
                  </a:moveTo>
                  <a:cubicBezTo>
                    <a:pt x="17748" y="0"/>
                    <a:pt x="17538" y="162"/>
                    <a:pt x="17579" y="387"/>
                  </a:cubicBezTo>
                  <a:cubicBezTo>
                    <a:pt x="17923" y="2640"/>
                    <a:pt x="18003" y="4922"/>
                    <a:pt x="17792" y="7206"/>
                  </a:cubicBezTo>
                  <a:lnTo>
                    <a:pt x="17792" y="7206"/>
                  </a:lnTo>
                  <a:cubicBezTo>
                    <a:pt x="15003" y="7301"/>
                    <a:pt x="12270" y="7394"/>
                    <a:pt x="9507" y="7425"/>
                  </a:cubicBezTo>
                  <a:cubicBezTo>
                    <a:pt x="6736" y="7489"/>
                    <a:pt x="3966" y="7522"/>
                    <a:pt x="1225" y="7670"/>
                  </a:cubicBezTo>
                  <a:lnTo>
                    <a:pt x="1225" y="7670"/>
                  </a:lnTo>
                  <a:cubicBezTo>
                    <a:pt x="1395" y="7326"/>
                    <a:pt x="2017" y="6923"/>
                    <a:pt x="2202" y="6792"/>
                  </a:cubicBezTo>
                  <a:lnTo>
                    <a:pt x="3503" y="5758"/>
                  </a:lnTo>
                  <a:cubicBezTo>
                    <a:pt x="4270" y="5157"/>
                    <a:pt x="5037" y="4590"/>
                    <a:pt x="5838" y="4023"/>
                  </a:cubicBezTo>
                  <a:cubicBezTo>
                    <a:pt x="6605" y="3423"/>
                    <a:pt x="7372" y="2889"/>
                    <a:pt x="8173" y="2322"/>
                  </a:cubicBezTo>
                  <a:cubicBezTo>
                    <a:pt x="9006" y="1788"/>
                    <a:pt x="9774" y="1188"/>
                    <a:pt x="10508" y="554"/>
                  </a:cubicBezTo>
                  <a:cubicBezTo>
                    <a:pt x="10625" y="466"/>
                    <a:pt x="10536" y="275"/>
                    <a:pt x="10422" y="275"/>
                  </a:cubicBezTo>
                  <a:cubicBezTo>
                    <a:pt x="10407" y="275"/>
                    <a:pt x="10390" y="279"/>
                    <a:pt x="10374" y="287"/>
                  </a:cubicBezTo>
                  <a:cubicBezTo>
                    <a:pt x="9307" y="721"/>
                    <a:pt x="8339" y="1488"/>
                    <a:pt x="7372" y="2088"/>
                  </a:cubicBezTo>
                  <a:cubicBezTo>
                    <a:pt x="6371" y="2789"/>
                    <a:pt x="5371" y="3489"/>
                    <a:pt x="4370" y="4190"/>
                  </a:cubicBezTo>
                  <a:cubicBezTo>
                    <a:pt x="3369" y="4890"/>
                    <a:pt x="2468" y="5591"/>
                    <a:pt x="1501" y="6258"/>
                  </a:cubicBezTo>
                  <a:cubicBezTo>
                    <a:pt x="834" y="6792"/>
                    <a:pt x="0" y="7425"/>
                    <a:pt x="434" y="8359"/>
                  </a:cubicBezTo>
                  <a:cubicBezTo>
                    <a:pt x="521" y="8475"/>
                    <a:pt x="633" y="8566"/>
                    <a:pt x="770" y="8566"/>
                  </a:cubicBezTo>
                  <a:cubicBezTo>
                    <a:pt x="791" y="8566"/>
                    <a:pt x="812" y="8564"/>
                    <a:pt x="834" y="8560"/>
                  </a:cubicBezTo>
                  <a:cubicBezTo>
                    <a:pt x="3736" y="8459"/>
                    <a:pt x="6605" y="8393"/>
                    <a:pt x="9507" y="8359"/>
                  </a:cubicBezTo>
                  <a:cubicBezTo>
                    <a:pt x="12409" y="8326"/>
                    <a:pt x="15311" y="8326"/>
                    <a:pt x="18213" y="8126"/>
                  </a:cubicBezTo>
                  <a:cubicBezTo>
                    <a:pt x="18447" y="8093"/>
                    <a:pt x="18647" y="7892"/>
                    <a:pt x="18647" y="7659"/>
                  </a:cubicBezTo>
                  <a:cubicBezTo>
                    <a:pt x="18780" y="5157"/>
                    <a:pt x="18647" y="2689"/>
                    <a:pt x="18180" y="220"/>
                  </a:cubicBezTo>
                  <a:cubicBezTo>
                    <a:pt x="18154" y="65"/>
                    <a:pt x="18048" y="0"/>
                    <a:pt x="17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3" name="Google Shape;9953;p74"/>
            <p:cNvSpPr/>
            <p:nvPr/>
          </p:nvSpPr>
          <p:spPr>
            <a:xfrm>
              <a:off x="8146786" y="3339294"/>
              <a:ext cx="145669" cy="1033615"/>
            </a:xfrm>
            <a:custGeom>
              <a:avLst/>
              <a:gdLst/>
              <a:ahLst/>
              <a:cxnLst/>
              <a:rect l="l" t="t" r="r" b="b"/>
              <a:pathLst>
                <a:path w="7005" h="49705" extrusionOk="0">
                  <a:moveTo>
                    <a:pt x="6571" y="0"/>
                  </a:moveTo>
                  <a:cubicBezTo>
                    <a:pt x="6454" y="0"/>
                    <a:pt x="6338" y="67"/>
                    <a:pt x="6304" y="201"/>
                  </a:cubicBezTo>
                  <a:cubicBezTo>
                    <a:pt x="6137" y="3403"/>
                    <a:pt x="6137" y="6639"/>
                    <a:pt x="6071" y="9841"/>
                  </a:cubicBezTo>
                  <a:cubicBezTo>
                    <a:pt x="6004" y="13043"/>
                    <a:pt x="5937" y="16245"/>
                    <a:pt x="5837" y="19448"/>
                  </a:cubicBezTo>
                  <a:cubicBezTo>
                    <a:pt x="5637" y="25786"/>
                    <a:pt x="5370" y="32123"/>
                    <a:pt x="5003" y="38461"/>
                  </a:cubicBezTo>
                  <a:cubicBezTo>
                    <a:pt x="4775" y="41980"/>
                    <a:pt x="4579" y="45530"/>
                    <a:pt x="4321" y="49081"/>
                  </a:cubicBezTo>
                  <a:lnTo>
                    <a:pt x="4321" y="49081"/>
                  </a:lnTo>
                  <a:cubicBezTo>
                    <a:pt x="2999" y="49143"/>
                    <a:pt x="1650" y="49204"/>
                    <a:pt x="300" y="49236"/>
                  </a:cubicBezTo>
                  <a:cubicBezTo>
                    <a:pt x="9" y="49236"/>
                    <a:pt x="0" y="49704"/>
                    <a:pt x="272" y="49704"/>
                  </a:cubicBezTo>
                  <a:cubicBezTo>
                    <a:pt x="281" y="49704"/>
                    <a:pt x="290" y="49704"/>
                    <a:pt x="300" y="49703"/>
                  </a:cubicBezTo>
                  <a:cubicBezTo>
                    <a:pt x="1734" y="49669"/>
                    <a:pt x="3169" y="49636"/>
                    <a:pt x="4570" y="49603"/>
                  </a:cubicBezTo>
                  <a:cubicBezTo>
                    <a:pt x="4736" y="49603"/>
                    <a:pt x="4836" y="49469"/>
                    <a:pt x="4836" y="49336"/>
                  </a:cubicBezTo>
                  <a:cubicBezTo>
                    <a:pt x="5937" y="36627"/>
                    <a:pt x="6571" y="23851"/>
                    <a:pt x="6838" y="11108"/>
                  </a:cubicBezTo>
                  <a:cubicBezTo>
                    <a:pt x="6905" y="7473"/>
                    <a:pt x="7005" y="3837"/>
                    <a:pt x="6838" y="201"/>
                  </a:cubicBezTo>
                  <a:cubicBezTo>
                    <a:pt x="6805" y="67"/>
                    <a:pt x="6688" y="0"/>
                    <a:pt x="6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4" name="Google Shape;9954;p74"/>
            <p:cNvSpPr/>
            <p:nvPr/>
          </p:nvSpPr>
          <p:spPr>
            <a:xfrm>
              <a:off x="8157184" y="4359842"/>
              <a:ext cx="101979" cy="150681"/>
            </a:xfrm>
            <a:custGeom>
              <a:avLst/>
              <a:gdLst/>
              <a:ahLst/>
              <a:cxnLst/>
              <a:rect l="l" t="t" r="r" b="b"/>
              <a:pathLst>
                <a:path w="4904" h="7246" extrusionOk="0">
                  <a:moveTo>
                    <a:pt x="3883" y="1"/>
                  </a:moveTo>
                  <a:cubicBezTo>
                    <a:pt x="3740" y="1"/>
                    <a:pt x="3590" y="128"/>
                    <a:pt x="3569" y="294"/>
                  </a:cubicBezTo>
                  <a:cubicBezTo>
                    <a:pt x="3569" y="828"/>
                    <a:pt x="3636" y="1362"/>
                    <a:pt x="3769" y="1895"/>
                  </a:cubicBezTo>
                  <a:cubicBezTo>
                    <a:pt x="3836" y="2429"/>
                    <a:pt x="3903" y="2996"/>
                    <a:pt x="3936" y="3563"/>
                  </a:cubicBezTo>
                  <a:cubicBezTo>
                    <a:pt x="4020" y="4461"/>
                    <a:pt x="4034" y="5382"/>
                    <a:pt x="4036" y="6307"/>
                  </a:cubicBezTo>
                  <a:lnTo>
                    <a:pt x="4036" y="6307"/>
                  </a:lnTo>
                  <a:cubicBezTo>
                    <a:pt x="3533" y="6235"/>
                    <a:pt x="3018" y="6198"/>
                    <a:pt x="2502" y="6198"/>
                  </a:cubicBezTo>
                  <a:cubicBezTo>
                    <a:pt x="2268" y="6176"/>
                    <a:pt x="2035" y="6165"/>
                    <a:pt x="1801" y="6165"/>
                  </a:cubicBezTo>
                  <a:cubicBezTo>
                    <a:pt x="1334" y="6165"/>
                    <a:pt x="867" y="6210"/>
                    <a:pt x="400" y="6298"/>
                  </a:cubicBezTo>
                  <a:cubicBezTo>
                    <a:pt x="0" y="6365"/>
                    <a:pt x="167" y="6899"/>
                    <a:pt x="500" y="6932"/>
                  </a:cubicBezTo>
                  <a:cubicBezTo>
                    <a:pt x="817" y="6982"/>
                    <a:pt x="1143" y="6991"/>
                    <a:pt x="1468" y="6991"/>
                  </a:cubicBezTo>
                  <a:cubicBezTo>
                    <a:pt x="1630" y="6991"/>
                    <a:pt x="1793" y="6989"/>
                    <a:pt x="1955" y="6989"/>
                  </a:cubicBezTo>
                  <a:cubicBezTo>
                    <a:pt x="2116" y="6989"/>
                    <a:pt x="2277" y="6991"/>
                    <a:pt x="2435" y="6999"/>
                  </a:cubicBezTo>
                  <a:cubicBezTo>
                    <a:pt x="3069" y="7066"/>
                    <a:pt x="3703" y="7132"/>
                    <a:pt x="4336" y="7232"/>
                  </a:cubicBezTo>
                  <a:cubicBezTo>
                    <a:pt x="4376" y="7241"/>
                    <a:pt x="4415" y="7245"/>
                    <a:pt x="4453" y="7245"/>
                  </a:cubicBezTo>
                  <a:cubicBezTo>
                    <a:pt x="4702" y="7245"/>
                    <a:pt x="4904" y="7064"/>
                    <a:pt x="4904" y="6832"/>
                  </a:cubicBezTo>
                  <a:cubicBezTo>
                    <a:pt x="4870" y="5665"/>
                    <a:pt x="4803" y="4531"/>
                    <a:pt x="4703" y="3430"/>
                  </a:cubicBezTo>
                  <a:cubicBezTo>
                    <a:pt x="4637" y="2896"/>
                    <a:pt x="4570" y="2329"/>
                    <a:pt x="4470" y="1829"/>
                  </a:cubicBezTo>
                  <a:cubicBezTo>
                    <a:pt x="4470" y="1228"/>
                    <a:pt x="4336" y="661"/>
                    <a:pt x="4103" y="161"/>
                  </a:cubicBezTo>
                  <a:cubicBezTo>
                    <a:pt x="4053" y="47"/>
                    <a:pt x="3969" y="1"/>
                    <a:pt x="38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5" name="Google Shape;9955;p74"/>
            <p:cNvSpPr/>
            <p:nvPr/>
          </p:nvSpPr>
          <p:spPr>
            <a:xfrm>
              <a:off x="6946688" y="3684398"/>
              <a:ext cx="67313" cy="796719"/>
            </a:xfrm>
            <a:custGeom>
              <a:avLst/>
              <a:gdLst/>
              <a:ahLst/>
              <a:cxnLst/>
              <a:rect l="l" t="t" r="r" b="b"/>
              <a:pathLst>
                <a:path w="3237" h="38313" extrusionOk="0">
                  <a:moveTo>
                    <a:pt x="284" y="1"/>
                  </a:moveTo>
                  <a:cubicBezTo>
                    <a:pt x="209" y="1"/>
                    <a:pt x="134" y="51"/>
                    <a:pt x="134" y="151"/>
                  </a:cubicBezTo>
                  <a:cubicBezTo>
                    <a:pt x="1" y="2619"/>
                    <a:pt x="101" y="5088"/>
                    <a:pt x="134" y="7556"/>
                  </a:cubicBezTo>
                  <a:cubicBezTo>
                    <a:pt x="168" y="10025"/>
                    <a:pt x="201" y="12426"/>
                    <a:pt x="234" y="14861"/>
                  </a:cubicBezTo>
                  <a:lnTo>
                    <a:pt x="434" y="29572"/>
                  </a:lnTo>
                  <a:lnTo>
                    <a:pt x="535" y="37911"/>
                  </a:lnTo>
                  <a:cubicBezTo>
                    <a:pt x="535" y="38078"/>
                    <a:pt x="668" y="38178"/>
                    <a:pt x="801" y="38178"/>
                  </a:cubicBezTo>
                  <a:lnTo>
                    <a:pt x="2903" y="38311"/>
                  </a:lnTo>
                  <a:cubicBezTo>
                    <a:pt x="2913" y="38312"/>
                    <a:pt x="2923" y="38313"/>
                    <a:pt x="2932" y="38313"/>
                  </a:cubicBezTo>
                  <a:cubicBezTo>
                    <a:pt x="3236" y="38313"/>
                    <a:pt x="3226" y="37811"/>
                    <a:pt x="2903" y="37811"/>
                  </a:cubicBezTo>
                  <a:lnTo>
                    <a:pt x="1065" y="37665"/>
                  </a:lnTo>
                  <a:lnTo>
                    <a:pt x="1065" y="37665"/>
                  </a:lnTo>
                  <a:cubicBezTo>
                    <a:pt x="933" y="27940"/>
                    <a:pt x="800" y="18215"/>
                    <a:pt x="668" y="8490"/>
                  </a:cubicBezTo>
                  <a:cubicBezTo>
                    <a:pt x="635" y="5721"/>
                    <a:pt x="668" y="2919"/>
                    <a:pt x="434" y="151"/>
                  </a:cubicBezTo>
                  <a:cubicBezTo>
                    <a:pt x="434" y="51"/>
                    <a:pt x="359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6" name="Google Shape;9956;p74"/>
            <p:cNvSpPr/>
            <p:nvPr/>
          </p:nvSpPr>
          <p:spPr>
            <a:xfrm>
              <a:off x="6969105" y="4415201"/>
              <a:ext cx="43503" cy="12560"/>
            </a:xfrm>
            <a:custGeom>
              <a:avLst/>
              <a:gdLst/>
              <a:ahLst/>
              <a:cxnLst/>
              <a:rect l="l" t="t" r="r" b="b"/>
              <a:pathLst>
                <a:path w="2092" h="604" extrusionOk="0">
                  <a:moveTo>
                    <a:pt x="1892" y="1"/>
                  </a:moveTo>
                  <a:cubicBezTo>
                    <a:pt x="1725" y="1"/>
                    <a:pt x="1558" y="1"/>
                    <a:pt x="1425" y="34"/>
                  </a:cubicBezTo>
                  <a:lnTo>
                    <a:pt x="991" y="134"/>
                  </a:lnTo>
                  <a:lnTo>
                    <a:pt x="591" y="201"/>
                  </a:lnTo>
                  <a:cubicBezTo>
                    <a:pt x="424" y="234"/>
                    <a:pt x="290" y="267"/>
                    <a:pt x="157" y="334"/>
                  </a:cubicBezTo>
                  <a:cubicBezTo>
                    <a:pt x="0" y="365"/>
                    <a:pt x="20" y="604"/>
                    <a:pt x="162" y="604"/>
                  </a:cubicBezTo>
                  <a:cubicBezTo>
                    <a:pt x="171" y="604"/>
                    <a:pt x="181" y="603"/>
                    <a:pt x="190" y="601"/>
                  </a:cubicBezTo>
                  <a:lnTo>
                    <a:pt x="624" y="601"/>
                  </a:lnTo>
                  <a:lnTo>
                    <a:pt x="1024" y="568"/>
                  </a:lnTo>
                  <a:lnTo>
                    <a:pt x="1458" y="501"/>
                  </a:lnTo>
                  <a:cubicBezTo>
                    <a:pt x="1503" y="510"/>
                    <a:pt x="1547" y="514"/>
                    <a:pt x="1591" y="514"/>
                  </a:cubicBezTo>
                  <a:cubicBezTo>
                    <a:pt x="1712" y="514"/>
                    <a:pt x="1827" y="483"/>
                    <a:pt x="1925" y="434"/>
                  </a:cubicBezTo>
                  <a:cubicBezTo>
                    <a:pt x="2092" y="334"/>
                    <a:pt x="2058" y="67"/>
                    <a:pt x="1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7" name="Google Shape;9957;p74"/>
            <p:cNvSpPr/>
            <p:nvPr/>
          </p:nvSpPr>
          <p:spPr>
            <a:xfrm>
              <a:off x="6417417" y="3670174"/>
              <a:ext cx="274702" cy="18341"/>
            </a:xfrm>
            <a:custGeom>
              <a:avLst/>
              <a:gdLst/>
              <a:ahLst/>
              <a:cxnLst/>
              <a:rect l="l" t="t" r="r" b="b"/>
              <a:pathLst>
                <a:path w="13210" h="882" extrusionOk="0">
                  <a:moveTo>
                    <a:pt x="12743" y="1"/>
                  </a:moveTo>
                  <a:cubicBezTo>
                    <a:pt x="11675" y="1"/>
                    <a:pt x="10608" y="34"/>
                    <a:pt x="9574" y="134"/>
                  </a:cubicBezTo>
                  <a:cubicBezTo>
                    <a:pt x="8506" y="168"/>
                    <a:pt x="7439" y="201"/>
                    <a:pt x="6372" y="234"/>
                  </a:cubicBezTo>
                  <a:cubicBezTo>
                    <a:pt x="5304" y="234"/>
                    <a:pt x="4237" y="268"/>
                    <a:pt x="3169" y="301"/>
                  </a:cubicBezTo>
                  <a:cubicBezTo>
                    <a:pt x="2589" y="301"/>
                    <a:pt x="1948" y="229"/>
                    <a:pt x="1327" y="229"/>
                  </a:cubicBezTo>
                  <a:cubicBezTo>
                    <a:pt x="913" y="229"/>
                    <a:pt x="507" y="261"/>
                    <a:pt x="134" y="368"/>
                  </a:cubicBezTo>
                  <a:cubicBezTo>
                    <a:pt x="34" y="401"/>
                    <a:pt x="0" y="601"/>
                    <a:pt x="134" y="635"/>
                  </a:cubicBezTo>
                  <a:cubicBezTo>
                    <a:pt x="633" y="807"/>
                    <a:pt x="1242" y="837"/>
                    <a:pt x="1847" y="837"/>
                  </a:cubicBezTo>
                  <a:cubicBezTo>
                    <a:pt x="2157" y="837"/>
                    <a:pt x="2465" y="829"/>
                    <a:pt x="2757" y="829"/>
                  </a:cubicBezTo>
                  <a:cubicBezTo>
                    <a:pt x="2887" y="829"/>
                    <a:pt x="3014" y="830"/>
                    <a:pt x="3136" y="835"/>
                  </a:cubicBezTo>
                  <a:cubicBezTo>
                    <a:pt x="3914" y="858"/>
                    <a:pt x="4693" y="882"/>
                    <a:pt x="5483" y="882"/>
                  </a:cubicBezTo>
                  <a:cubicBezTo>
                    <a:pt x="5810" y="882"/>
                    <a:pt x="6139" y="878"/>
                    <a:pt x="6472" y="868"/>
                  </a:cubicBezTo>
                  <a:cubicBezTo>
                    <a:pt x="7606" y="868"/>
                    <a:pt x="8606" y="835"/>
                    <a:pt x="9674" y="801"/>
                  </a:cubicBezTo>
                  <a:cubicBezTo>
                    <a:pt x="10741" y="801"/>
                    <a:pt x="11775" y="735"/>
                    <a:pt x="12843" y="601"/>
                  </a:cubicBezTo>
                  <a:cubicBezTo>
                    <a:pt x="13210" y="535"/>
                    <a:pt x="13076" y="34"/>
                    <a:pt x="127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8" name="Google Shape;9958;p74"/>
            <p:cNvSpPr/>
            <p:nvPr/>
          </p:nvSpPr>
          <p:spPr>
            <a:xfrm>
              <a:off x="6798248" y="2657944"/>
              <a:ext cx="81475" cy="195078"/>
            </a:xfrm>
            <a:custGeom>
              <a:avLst/>
              <a:gdLst/>
              <a:ahLst/>
              <a:cxnLst/>
              <a:rect l="l" t="t" r="r" b="b"/>
              <a:pathLst>
                <a:path w="3918" h="9381" extrusionOk="0">
                  <a:moveTo>
                    <a:pt x="3749" y="0"/>
                  </a:moveTo>
                  <a:cubicBezTo>
                    <a:pt x="3718" y="0"/>
                    <a:pt x="3689" y="13"/>
                    <a:pt x="3670" y="41"/>
                  </a:cubicBezTo>
                  <a:cubicBezTo>
                    <a:pt x="2702" y="1375"/>
                    <a:pt x="1868" y="2776"/>
                    <a:pt x="1235" y="4277"/>
                  </a:cubicBezTo>
                  <a:cubicBezTo>
                    <a:pt x="934" y="5045"/>
                    <a:pt x="668" y="5845"/>
                    <a:pt x="467" y="6646"/>
                  </a:cubicBezTo>
                  <a:cubicBezTo>
                    <a:pt x="201" y="7413"/>
                    <a:pt x="34" y="8214"/>
                    <a:pt x="0" y="9014"/>
                  </a:cubicBezTo>
                  <a:cubicBezTo>
                    <a:pt x="0" y="9253"/>
                    <a:pt x="182" y="9380"/>
                    <a:pt x="367" y="9380"/>
                  </a:cubicBezTo>
                  <a:cubicBezTo>
                    <a:pt x="519" y="9380"/>
                    <a:pt x="674" y="9294"/>
                    <a:pt x="734" y="9114"/>
                  </a:cubicBezTo>
                  <a:cubicBezTo>
                    <a:pt x="934" y="8380"/>
                    <a:pt x="1001" y="7580"/>
                    <a:pt x="1168" y="6846"/>
                  </a:cubicBezTo>
                  <a:cubicBezTo>
                    <a:pt x="1335" y="6079"/>
                    <a:pt x="1568" y="5311"/>
                    <a:pt x="1868" y="4544"/>
                  </a:cubicBezTo>
                  <a:cubicBezTo>
                    <a:pt x="2369" y="3010"/>
                    <a:pt x="3036" y="1542"/>
                    <a:pt x="3870" y="174"/>
                  </a:cubicBezTo>
                  <a:cubicBezTo>
                    <a:pt x="3918" y="79"/>
                    <a:pt x="3828" y="0"/>
                    <a:pt x="3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9" name="Google Shape;9959;p74"/>
            <p:cNvSpPr/>
            <p:nvPr/>
          </p:nvSpPr>
          <p:spPr>
            <a:xfrm>
              <a:off x="6999405" y="2567649"/>
              <a:ext cx="56209" cy="33522"/>
            </a:xfrm>
            <a:custGeom>
              <a:avLst/>
              <a:gdLst/>
              <a:ahLst/>
              <a:cxnLst/>
              <a:rect l="l" t="t" r="r" b="b"/>
              <a:pathLst>
                <a:path w="2703" h="1612" extrusionOk="0">
                  <a:moveTo>
                    <a:pt x="557" y="1"/>
                  </a:moveTo>
                  <a:cubicBezTo>
                    <a:pt x="418" y="1"/>
                    <a:pt x="293" y="38"/>
                    <a:pt x="168" y="113"/>
                  </a:cubicBezTo>
                  <a:cubicBezTo>
                    <a:pt x="34" y="247"/>
                    <a:pt x="1" y="480"/>
                    <a:pt x="68" y="647"/>
                  </a:cubicBezTo>
                  <a:cubicBezTo>
                    <a:pt x="68" y="814"/>
                    <a:pt x="134" y="981"/>
                    <a:pt x="201" y="1147"/>
                  </a:cubicBezTo>
                  <a:cubicBezTo>
                    <a:pt x="234" y="1247"/>
                    <a:pt x="268" y="1314"/>
                    <a:pt x="335" y="1381"/>
                  </a:cubicBezTo>
                  <a:cubicBezTo>
                    <a:pt x="368" y="1448"/>
                    <a:pt x="435" y="1514"/>
                    <a:pt x="501" y="1581"/>
                  </a:cubicBezTo>
                  <a:cubicBezTo>
                    <a:pt x="523" y="1602"/>
                    <a:pt x="547" y="1612"/>
                    <a:pt x="572" y="1612"/>
                  </a:cubicBezTo>
                  <a:cubicBezTo>
                    <a:pt x="663" y="1612"/>
                    <a:pt x="761" y="1486"/>
                    <a:pt x="735" y="1381"/>
                  </a:cubicBezTo>
                  <a:cubicBezTo>
                    <a:pt x="701" y="1247"/>
                    <a:pt x="635" y="1147"/>
                    <a:pt x="601" y="1014"/>
                  </a:cubicBezTo>
                  <a:cubicBezTo>
                    <a:pt x="535" y="881"/>
                    <a:pt x="535" y="780"/>
                    <a:pt x="501" y="647"/>
                  </a:cubicBezTo>
                  <a:lnTo>
                    <a:pt x="501" y="547"/>
                  </a:lnTo>
                  <a:lnTo>
                    <a:pt x="635" y="580"/>
                  </a:lnTo>
                  <a:lnTo>
                    <a:pt x="835" y="647"/>
                  </a:lnTo>
                  <a:cubicBezTo>
                    <a:pt x="1068" y="747"/>
                    <a:pt x="1302" y="847"/>
                    <a:pt x="1502" y="981"/>
                  </a:cubicBezTo>
                  <a:lnTo>
                    <a:pt x="2236" y="1414"/>
                  </a:lnTo>
                  <a:cubicBezTo>
                    <a:pt x="2286" y="1452"/>
                    <a:pt x="2341" y="1471"/>
                    <a:pt x="2395" y="1471"/>
                  </a:cubicBezTo>
                  <a:cubicBezTo>
                    <a:pt x="2485" y="1471"/>
                    <a:pt x="2574" y="1418"/>
                    <a:pt x="2636" y="1314"/>
                  </a:cubicBezTo>
                  <a:cubicBezTo>
                    <a:pt x="2703" y="1181"/>
                    <a:pt x="2670" y="981"/>
                    <a:pt x="2536" y="914"/>
                  </a:cubicBezTo>
                  <a:cubicBezTo>
                    <a:pt x="2269" y="680"/>
                    <a:pt x="2002" y="514"/>
                    <a:pt x="1702" y="347"/>
                  </a:cubicBezTo>
                  <a:cubicBezTo>
                    <a:pt x="1369" y="180"/>
                    <a:pt x="1035" y="80"/>
                    <a:pt x="701" y="13"/>
                  </a:cubicBezTo>
                  <a:cubicBezTo>
                    <a:pt x="651" y="5"/>
                    <a:pt x="603" y="1"/>
                    <a:pt x="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0" name="Google Shape;9960;p74"/>
            <p:cNvSpPr/>
            <p:nvPr/>
          </p:nvSpPr>
          <p:spPr>
            <a:xfrm>
              <a:off x="7131208" y="3124953"/>
              <a:ext cx="1414" cy="1393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34" y="0"/>
                  </a:moveTo>
                  <a:cubicBezTo>
                    <a:pt x="1" y="0"/>
                    <a:pt x="1" y="67"/>
                    <a:pt x="34" y="67"/>
                  </a:cubicBezTo>
                  <a:cubicBezTo>
                    <a:pt x="68" y="67"/>
                    <a:pt x="68" y="0"/>
                    <a:pt x="3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1" name="Google Shape;9961;p74"/>
            <p:cNvSpPr/>
            <p:nvPr/>
          </p:nvSpPr>
          <p:spPr>
            <a:xfrm>
              <a:off x="6997325" y="3068056"/>
              <a:ext cx="11125" cy="54129"/>
            </a:xfrm>
            <a:custGeom>
              <a:avLst/>
              <a:gdLst/>
              <a:ahLst/>
              <a:cxnLst/>
              <a:rect l="l" t="t" r="r" b="b"/>
              <a:pathLst>
                <a:path w="535" h="2603" extrusionOk="0">
                  <a:moveTo>
                    <a:pt x="268" y="1"/>
                  </a:moveTo>
                  <a:cubicBezTo>
                    <a:pt x="209" y="1"/>
                    <a:pt x="151" y="34"/>
                    <a:pt x="134" y="101"/>
                  </a:cubicBezTo>
                  <a:cubicBezTo>
                    <a:pt x="101" y="201"/>
                    <a:pt x="68" y="334"/>
                    <a:pt x="34" y="434"/>
                  </a:cubicBezTo>
                  <a:cubicBezTo>
                    <a:pt x="34" y="535"/>
                    <a:pt x="34" y="635"/>
                    <a:pt x="1" y="735"/>
                  </a:cubicBezTo>
                  <a:cubicBezTo>
                    <a:pt x="1" y="935"/>
                    <a:pt x="1" y="1168"/>
                    <a:pt x="1" y="1402"/>
                  </a:cubicBezTo>
                  <a:cubicBezTo>
                    <a:pt x="1" y="1602"/>
                    <a:pt x="34" y="1802"/>
                    <a:pt x="34" y="2036"/>
                  </a:cubicBezTo>
                  <a:cubicBezTo>
                    <a:pt x="34" y="2136"/>
                    <a:pt x="68" y="2236"/>
                    <a:pt x="101" y="2336"/>
                  </a:cubicBezTo>
                  <a:cubicBezTo>
                    <a:pt x="134" y="2436"/>
                    <a:pt x="168" y="2536"/>
                    <a:pt x="234" y="2603"/>
                  </a:cubicBezTo>
                  <a:lnTo>
                    <a:pt x="301" y="2603"/>
                  </a:lnTo>
                  <a:cubicBezTo>
                    <a:pt x="368" y="2536"/>
                    <a:pt x="401" y="2436"/>
                    <a:pt x="435" y="2336"/>
                  </a:cubicBezTo>
                  <a:cubicBezTo>
                    <a:pt x="468" y="2269"/>
                    <a:pt x="501" y="2169"/>
                    <a:pt x="501" y="2069"/>
                  </a:cubicBezTo>
                  <a:lnTo>
                    <a:pt x="501" y="1402"/>
                  </a:lnTo>
                  <a:cubicBezTo>
                    <a:pt x="535" y="1168"/>
                    <a:pt x="535" y="968"/>
                    <a:pt x="501" y="768"/>
                  </a:cubicBezTo>
                  <a:cubicBezTo>
                    <a:pt x="501" y="635"/>
                    <a:pt x="501" y="535"/>
                    <a:pt x="501" y="434"/>
                  </a:cubicBezTo>
                  <a:cubicBezTo>
                    <a:pt x="468" y="334"/>
                    <a:pt x="435" y="201"/>
                    <a:pt x="401" y="101"/>
                  </a:cubicBezTo>
                  <a:cubicBezTo>
                    <a:pt x="385" y="34"/>
                    <a:pt x="326" y="1"/>
                    <a:pt x="26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2" name="Google Shape;9962;p74"/>
            <p:cNvSpPr/>
            <p:nvPr/>
          </p:nvSpPr>
          <p:spPr>
            <a:xfrm>
              <a:off x="7484568" y="1931426"/>
              <a:ext cx="253637" cy="119426"/>
            </a:xfrm>
            <a:custGeom>
              <a:avLst/>
              <a:gdLst/>
              <a:ahLst/>
              <a:cxnLst/>
              <a:rect l="l" t="t" r="r" b="b"/>
              <a:pathLst>
                <a:path w="12197" h="5743" extrusionOk="0">
                  <a:moveTo>
                    <a:pt x="133" y="1"/>
                  </a:moveTo>
                  <a:cubicBezTo>
                    <a:pt x="56" y="1"/>
                    <a:pt x="0" y="104"/>
                    <a:pt x="54" y="185"/>
                  </a:cubicBezTo>
                  <a:lnTo>
                    <a:pt x="21" y="185"/>
                  </a:lnTo>
                  <a:cubicBezTo>
                    <a:pt x="788" y="1220"/>
                    <a:pt x="755" y="2621"/>
                    <a:pt x="1389" y="3755"/>
                  </a:cubicBezTo>
                  <a:cubicBezTo>
                    <a:pt x="2022" y="4855"/>
                    <a:pt x="3323" y="5523"/>
                    <a:pt x="4591" y="5689"/>
                  </a:cubicBezTo>
                  <a:cubicBezTo>
                    <a:pt x="4869" y="5726"/>
                    <a:pt x="5152" y="5742"/>
                    <a:pt x="5437" y="5742"/>
                  </a:cubicBezTo>
                  <a:cubicBezTo>
                    <a:pt x="6723" y="5742"/>
                    <a:pt x="8059" y="5405"/>
                    <a:pt x="9261" y="5022"/>
                  </a:cubicBezTo>
                  <a:cubicBezTo>
                    <a:pt x="10462" y="4655"/>
                    <a:pt x="11929" y="3855"/>
                    <a:pt x="12196" y="2487"/>
                  </a:cubicBezTo>
                  <a:cubicBezTo>
                    <a:pt x="12196" y="2346"/>
                    <a:pt x="12096" y="2204"/>
                    <a:pt x="11979" y="2204"/>
                  </a:cubicBezTo>
                  <a:cubicBezTo>
                    <a:pt x="11930" y="2204"/>
                    <a:pt x="11878" y="2228"/>
                    <a:pt x="11829" y="2287"/>
                  </a:cubicBezTo>
                  <a:cubicBezTo>
                    <a:pt x="11462" y="2821"/>
                    <a:pt x="10995" y="3288"/>
                    <a:pt x="10528" y="3688"/>
                  </a:cubicBezTo>
                  <a:cubicBezTo>
                    <a:pt x="9961" y="4055"/>
                    <a:pt x="9328" y="4322"/>
                    <a:pt x="8694" y="4455"/>
                  </a:cubicBezTo>
                  <a:cubicBezTo>
                    <a:pt x="7677" y="4753"/>
                    <a:pt x="6585" y="5032"/>
                    <a:pt x="5503" y="5032"/>
                  </a:cubicBezTo>
                  <a:cubicBezTo>
                    <a:pt x="5130" y="5032"/>
                    <a:pt x="4758" y="4999"/>
                    <a:pt x="4391" y="4922"/>
                  </a:cubicBezTo>
                  <a:cubicBezTo>
                    <a:pt x="3157" y="4722"/>
                    <a:pt x="2089" y="3855"/>
                    <a:pt x="1655" y="2654"/>
                  </a:cubicBezTo>
                  <a:cubicBezTo>
                    <a:pt x="1322" y="1687"/>
                    <a:pt x="1088" y="652"/>
                    <a:pt x="188" y="19"/>
                  </a:cubicBezTo>
                  <a:cubicBezTo>
                    <a:pt x="169" y="6"/>
                    <a:pt x="150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3" name="Google Shape;9963;p74"/>
            <p:cNvSpPr/>
            <p:nvPr/>
          </p:nvSpPr>
          <p:spPr>
            <a:xfrm>
              <a:off x="7466143" y="1590085"/>
              <a:ext cx="328249" cy="424551"/>
            </a:xfrm>
            <a:custGeom>
              <a:avLst/>
              <a:gdLst/>
              <a:ahLst/>
              <a:cxnLst/>
              <a:rect l="l" t="t" r="r" b="b"/>
              <a:pathLst>
                <a:path w="15785" h="20416" extrusionOk="0">
                  <a:moveTo>
                    <a:pt x="177" y="0"/>
                  </a:moveTo>
                  <a:cubicBezTo>
                    <a:pt x="86" y="0"/>
                    <a:pt x="1" y="71"/>
                    <a:pt x="40" y="188"/>
                  </a:cubicBezTo>
                  <a:cubicBezTo>
                    <a:pt x="6" y="2223"/>
                    <a:pt x="940" y="4124"/>
                    <a:pt x="2541" y="5391"/>
                  </a:cubicBezTo>
                  <a:cubicBezTo>
                    <a:pt x="3942" y="6426"/>
                    <a:pt x="5677" y="6859"/>
                    <a:pt x="7312" y="7326"/>
                  </a:cubicBezTo>
                  <a:cubicBezTo>
                    <a:pt x="9213" y="7760"/>
                    <a:pt x="11014" y="8494"/>
                    <a:pt x="12649" y="9461"/>
                  </a:cubicBezTo>
                  <a:cubicBezTo>
                    <a:pt x="14350" y="10528"/>
                    <a:pt x="14984" y="12563"/>
                    <a:pt x="14784" y="14465"/>
                  </a:cubicBezTo>
                  <a:cubicBezTo>
                    <a:pt x="14550" y="16766"/>
                    <a:pt x="13182" y="18601"/>
                    <a:pt x="11548" y="20102"/>
                  </a:cubicBezTo>
                  <a:cubicBezTo>
                    <a:pt x="11404" y="20246"/>
                    <a:pt x="11534" y="20415"/>
                    <a:pt x="11680" y="20415"/>
                  </a:cubicBezTo>
                  <a:cubicBezTo>
                    <a:pt x="11702" y="20415"/>
                    <a:pt x="11725" y="20411"/>
                    <a:pt x="11748" y="20402"/>
                  </a:cubicBezTo>
                  <a:cubicBezTo>
                    <a:pt x="13549" y="19602"/>
                    <a:pt x="14650" y="17634"/>
                    <a:pt x="15184" y="15832"/>
                  </a:cubicBezTo>
                  <a:cubicBezTo>
                    <a:pt x="15718" y="14031"/>
                    <a:pt x="15784" y="11929"/>
                    <a:pt x="14650" y="10262"/>
                  </a:cubicBezTo>
                  <a:cubicBezTo>
                    <a:pt x="13549" y="8627"/>
                    <a:pt x="11515" y="7760"/>
                    <a:pt x="9713" y="7159"/>
                  </a:cubicBezTo>
                  <a:cubicBezTo>
                    <a:pt x="7912" y="6526"/>
                    <a:pt x="6044" y="6259"/>
                    <a:pt x="4343" y="5425"/>
                  </a:cubicBezTo>
                  <a:cubicBezTo>
                    <a:pt x="3442" y="4991"/>
                    <a:pt x="2642" y="4357"/>
                    <a:pt x="2008" y="3590"/>
                  </a:cubicBezTo>
                  <a:cubicBezTo>
                    <a:pt x="1174" y="2523"/>
                    <a:pt x="774" y="1355"/>
                    <a:pt x="340" y="121"/>
                  </a:cubicBezTo>
                  <a:cubicBezTo>
                    <a:pt x="312" y="37"/>
                    <a:pt x="243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4692;p43">
            <a:extLst>
              <a:ext uri="{FF2B5EF4-FFF2-40B4-BE49-F238E27FC236}">
                <a16:creationId xmlns:a16="http://schemas.microsoft.com/office/drawing/2014/main" xmlns="" id="{23BCC520-14C9-4A74-822E-1FFFC79AC2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70312" y="79877"/>
            <a:ext cx="371649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chemeClr val="tx1"/>
                </a:solidFill>
              </a:rPr>
              <a:t>Vaccinarea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2" name="Google Shape;4692;p43"/>
          <p:cNvSpPr txBox="1">
            <a:spLocks noGrp="1"/>
          </p:cNvSpPr>
          <p:nvPr>
            <p:ph type="title"/>
          </p:nvPr>
        </p:nvSpPr>
        <p:spPr>
          <a:xfrm>
            <a:off x="709875" y="246551"/>
            <a:ext cx="77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Concluzii privitoare la relaționarea din pandemie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640B169-A0C6-498F-A46C-0704BEF26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813" y="1479900"/>
            <a:ext cx="7719300" cy="3663600"/>
          </a:xfrm>
        </p:spPr>
        <p:txBody>
          <a:bodyPr/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Relaţionarea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noastră intimă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publică ,dar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nuanţată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cu altul – cu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alţii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cu alteritatea - presupune un evantai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diferenţiat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interacţiuni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sociale, pe care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distanţarea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socială la care ne obligă pandemia îl aplatizează...</a:t>
            </a: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 marchează profund această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relaţionare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deoarece  atât apropierea sufletească de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alţi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oameni, la fel ca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îndepărtarea de cei ce ne-au fost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apropiaţi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 un proces continuu.</a:t>
            </a: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Aşadar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se cere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depăşit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momentul actual de artificială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distanţare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socială ...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revenit la întreg diapazonul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tradiţional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relaţionărilor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 diagrama intim/public...</a:t>
            </a: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...pe care noua lume 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whatsapp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-ului, deja îl modifică vertiginos.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4901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2" name="Google Shape;4692;p43"/>
          <p:cNvSpPr txBox="1">
            <a:spLocks noGrp="1"/>
          </p:cNvSpPr>
          <p:nvPr>
            <p:ph type="title"/>
          </p:nvPr>
        </p:nvSpPr>
        <p:spPr>
          <a:xfrm>
            <a:off x="991230" y="2380151"/>
            <a:ext cx="77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Vă mulțumesc!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0447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2" name="Google Shape;4692;p43"/>
          <p:cNvSpPr txBox="1">
            <a:spLocks noGrp="1"/>
          </p:cNvSpPr>
          <p:nvPr>
            <p:ph type="title"/>
          </p:nvPr>
        </p:nvSpPr>
        <p:spPr>
          <a:xfrm>
            <a:off x="712350" y="445025"/>
            <a:ext cx="77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Psihopatologia și pandemia Covid-19</a:t>
            </a:r>
            <a:endParaRPr dirty="0"/>
          </a:p>
        </p:txBody>
      </p:sp>
      <p:sp>
        <p:nvSpPr>
          <p:cNvPr id="4693" name="Google Shape;4693;p43"/>
          <p:cNvSpPr txBox="1">
            <a:spLocks noGrp="1"/>
          </p:cNvSpPr>
          <p:nvPr>
            <p:ph type="subTitle" idx="1"/>
          </p:nvPr>
        </p:nvSpPr>
        <p:spPr>
          <a:xfrm>
            <a:off x="709875" y="1033759"/>
            <a:ext cx="7719300" cy="3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Spălarea mâinilor într-o variantă repetitiv nemotivată, o  întâlnim în simptomul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compulsiv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ro-RO" sz="1800" i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ablutomaniei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susținut de obsesia contaminării.                         </a:t>
            </a: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Ţinerea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distanţă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(oficială) a celuilalt, e un comportament caracteristic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anancastului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(Tulburarea de personalitate obsesiv-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compulsivă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 </a:t>
            </a: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Evitarea expunerii propriei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expresivităţi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faciale în public – ce se realizează odată cu purtarea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măştii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e specifică anxietății sociale.                          	 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Reticenţa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injecții – deci la vaccinare - este de asemenea un cunoscut comportament fobic ce se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întalneşte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în cadrul </a:t>
            </a:r>
            <a:r>
              <a:rPr lang="ro-RO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triopanofobiei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ce se poate însoți de fobia de a lua medicamente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fobia de atingere.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646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" name="Google Shape;4751;p47"/>
          <p:cNvSpPr txBox="1">
            <a:spLocks noGrp="1"/>
          </p:cNvSpPr>
          <p:nvPr>
            <p:ph type="subTitle" idx="1"/>
          </p:nvPr>
        </p:nvSpPr>
        <p:spPr>
          <a:xfrm>
            <a:off x="4026196" y="1325526"/>
            <a:ext cx="4636820" cy="29841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Vom proceda la un comentariu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fenomenologico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-antropologic a problematicii </a:t>
            </a:r>
            <a:r>
              <a:rPr lang="ro-R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anxios-fobice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și </a:t>
            </a:r>
            <a:r>
              <a:rPr lang="ro-R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obsesiv-</a:t>
            </a:r>
            <a:r>
              <a:rPr lang="ro-R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compulsive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 care le evocă aceste comportamente, din perspectiva unei psihopatologii evoluționist culturale.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52" name="Google Shape;4752;p47"/>
          <p:cNvSpPr/>
          <p:nvPr/>
        </p:nvSpPr>
        <p:spPr>
          <a:xfrm>
            <a:off x="1958500" y="6261200"/>
            <a:ext cx="1386400" cy="228925"/>
          </a:xfrm>
          <a:custGeom>
            <a:avLst/>
            <a:gdLst/>
            <a:ahLst/>
            <a:cxnLst/>
            <a:rect l="l" t="t" r="r" b="b"/>
            <a:pathLst>
              <a:path w="55456" h="9157" extrusionOk="0">
                <a:moveTo>
                  <a:pt x="27704" y="0"/>
                </a:moveTo>
                <a:cubicBezTo>
                  <a:pt x="12413" y="0"/>
                  <a:pt x="0" y="2077"/>
                  <a:pt x="0" y="4578"/>
                </a:cubicBezTo>
                <a:cubicBezTo>
                  <a:pt x="0" y="7127"/>
                  <a:pt x="12413" y="9156"/>
                  <a:pt x="27704" y="9156"/>
                </a:cubicBezTo>
                <a:cubicBezTo>
                  <a:pt x="43043" y="9156"/>
                  <a:pt x="55455" y="7127"/>
                  <a:pt x="55455" y="4578"/>
                </a:cubicBezTo>
                <a:cubicBezTo>
                  <a:pt x="55455" y="2077"/>
                  <a:pt x="43043" y="0"/>
                  <a:pt x="27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3" name="Google Shape;4753;p47"/>
          <p:cNvSpPr/>
          <p:nvPr/>
        </p:nvSpPr>
        <p:spPr>
          <a:xfrm>
            <a:off x="2013950" y="6159725"/>
            <a:ext cx="286750" cy="45425"/>
          </a:xfrm>
          <a:custGeom>
            <a:avLst/>
            <a:gdLst/>
            <a:ahLst/>
            <a:cxnLst/>
            <a:rect l="l" t="t" r="r" b="b"/>
            <a:pathLst>
              <a:path w="11470" h="1817" extrusionOk="0">
                <a:moveTo>
                  <a:pt x="0" y="0"/>
                </a:moveTo>
                <a:lnTo>
                  <a:pt x="0" y="0"/>
                </a:lnTo>
                <a:cubicBezTo>
                  <a:pt x="2423" y="1196"/>
                  <a:pt x="5090" y="1816"/>
                  <a:pt x="7772" y="1816"/>
                </a:cubicBezTo>
                <a:cubicBezTo>
                  <a:pt x="9008" y="1816"/>
                  <a:pt x="10248" y="1684"/>
                  <a:pt x="11469" y="14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4" name="Google Shape;4754;p47"/>
          <p:cNvSpPr/>
          <p:nvPr/>
        </p:nvSpPr>
        <p:spPr>
          <a:xfrm>
            <a:off x="2445800" y="6139675"/>
            <a:ext cx="295000" cy="67275"/>
          </a:xfrm>
          <a:custGeom>
            <a:avLst/>
            <a:gdLst/>
            <a:ahLst/>
            <a:cxnLst/>
            <a:rect l="l" t="t" r="r" b="b"/>
            <a:pathLst>
              <a:path w="11800" h="2691" extrusionOk="0">
                <a:moveTo>
                  <a:pt x="11799" y="0"/>
                </a:moveTo>
                <a:lnTo>
                  <a:pt x="0" y="2407"/>
                </a:lnTo>
                <a:cubicBezTo>
                  <a:pt x="6702" y="2124"/>
                  <a:pt x="9203" y="2690"/>
                  <a:pt x="117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5" name="Google Shape;4755;p47"/>
          <p:cNvSpPr/>
          <p:nvPr/>
        </p:nvSpPr>
        <p:spPr>
          <a:xfrm>
            <a:off x="1932525" y="6178600"/>
            <a:ext cx="374050" cy="208275"/>
          </a:xfrm>
          <a:custGeom>
            <a:avLst/>
            <a:gdLst/>
            <a:ahLst/>
            <a:cxnLst/>
            <a:rect l="l" t="t" r="r" b="b"/>
            <a:pathLst>
              <a:path w="14962" h="8331" extrusionOk="0">
                <a:moveTo>
                  <a:pt x="4249" y="1"/>
                </a:moveTo>
                <a:cubicBezTo>
                  <a:pt x="3729" y="1652"/>
                  <a:pt x="2455" y="2408"/>
                  <a:pt x="1370" y="3776"/>
                </a:cubicBezTo>
                <a:cubicBezTo>
                  <a:pt x="378" y="4956"/>
                  <a:pt x="1" y="6561"/>
                  <a:pt x="331" y="8071"/>
                </a:cubicBezTo>
                <a:cubicBezTo>
                  <a:pt x="830" y="8057"/>
                  <a:pt x="1321" y="8051"/>
                  <a:pt x="1805" y="8051"/>
                </a:cubicBezTo>
                <a:cubicBezTo>
                  <a:pt x="5079" y="8051"/>
                  <a:pt x="8076" y="8331"/>
                  <a:pt x="11243" y="8331"/>
                </a:cubicBezTo>
                <a:cubicBezTo>
                  <a:pt x="12316" y="8331"/>
                  <a:pt x="13408" y="8299"/>
                  <a:pt x="14537" y="8213"/>
                </a:cubicBezTo>
                <a:cubicBezTo>
                  <a:pt x="14962" y="5711"/>
                  <a:pt x="14490" y="3163"/>
                  <a:pt x="13121" y="992"/>
                </a:cubicBezTo>
                <a:lnTo>
                  <a:pt x="424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6" name="Google Shape;4756;p47"/>
          <p:cNvSpPr/>
          <p:nvPr/>
        </p:nvSpPr>
        <p:spPr>
          <a:xfrm>
            <a:off x="2439900" y="6178600"/>
            <a:ext cx="372850" cy="208275"/>
          </a:xfrm>
          <a:custGeom>
            <a:avLst/>
            <a:gdLst/>
            <a:ahLst/>
            <a:cxnLst/>
            <a:rect l="l" t="t" r="r" b="b"/>
            <a:pathLst>
              <a:path w="14914" h="8331" extrusionOk="0">
                <a:moveTo>
                  <a:pt x="10714" y="1"/>
                </a:moveTo>
                <a:lnTo>
                  <a:pt x="1841" y="992"/>
                </a:lnTo>
                <a:cubicBezTo>
                  <a:pt x="472" y="3163"/>
                  <a:pt x="0" y="5711"/>
                  <a:pt x="425" y="8213"/>
                </a:cubicBezTo>
                <a:cubicBezTo>
                  <a:pt x="1554" y="8299"/>
                  <a:pt x="2646" y="8331"/>
                  <a:pt x="3719" y="8331"/>
                </a:cubicBezTo>
                <a:cubicBezTo>
                  <a:pt x="6886" y="8331"/>
                  <a:pt x="9884" y="8051"/>
                  <a:pt x="13157" y="8051"/>
                </a:cubicBezTo>
                <a:cubicBezTo>
                  <a:pt x="13642" y="8051"/>
                  <a:pt x="14132" y="8057"/>
                  <a:pt x="14631" y="8071"/>
                </a:cubicBezTo>
                <a:cubicBezTo>
                  <a:pt x="14914" y="6372"/>
                  <a:pt x="14678" y="5664"/>
                  <a:pt x="13592" y="4295"/>
                </a:cubicBezTo>
                <a:cubicBezTo>
                  <a:pt x="12507" y="2974"/>
                  <a:pt x="11233" y="1652"/>
                  <a:pt x="107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612968-A195-41C0-8E75-6BC75887D005}"/>
              </a:ext>
            </a:extLst>
          </p:cNvPr>
          <p:cNvSpPr txBox="1"/>
          <p:nvPr/>
        </p:nvSpPr>
        <p:spPr>
          <a:xfrm>
            <a:off x="1814623" y="2724875"/>
            <a:ext cx="1091610" cy="307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o-RO" b="1" dirty="0"/>
              <a:t>COVID-19</a:t>
            </a:r>
            <a:endParaRPr lang="en-GB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3" name="Google Shape;4693;p43"/>
          <p:cNvSpPr txBox="1">
            <a:spLocks noGrp="1"/>
          </p:cNvSpPr>
          <p:nvPr>
            <p:ph type="subTitle" idx="1"/>
          </p:nvPr>
        </p:nvSpPr>
        <p:spPr>
          <a:xfrm>
            <a:off x="276445" y="2295375"/>
            <a:ext cx="8775405" cy="30741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în general preocuparea crescută pentru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curăţenia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corpului ce se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întâlneşte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în patologia obsesiv-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compulsivă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se corelează cu ideea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adaptativă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evitării contaminării cu murdărie, substanțe invizibile nocive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microbi (despre care omul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ştie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însă doar de 150 ani).</a:t>
            </a: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baza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prezenţei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ei poate fi presupusă o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fragilizare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limitelor “eului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coroporal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faţă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agresiuni malefice difuze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neperceptibile, venite din exterior.</a:t>
            </a: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 acest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comortament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la bază o lungă tradiție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adaptativă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psihobiolologică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culturală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4693;p43">
            <a:extLst>
              <a:ext uri="{FF2B5EF4-FFF2-40B4-BE49-F238E27FC236}">
                <a16:creationId xmlns:a16="http://schemas.microsoft.com/office/drawing/2014/main" xmlns="" id="{946C6C20-879C-4CFD-968A-EC1E58E31D23}"/>
              </a:ext>
            </a:extLst>
          </p:cNvPr>
          <p:cNvSpPr txBox="1">
            <a:spLocks/>
          </p:cNvSpPr>
          <p:nvPr/>
        </p:nvSpPr>
        <p:spPr>
          <a:xfrm>
            <a:off x="2211571" y="552893"/>
            <a:ext cx="7060019" cy="168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Medium"/>
              <a:buAutoNum type="arabicPeriod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27000" indent="0">
              <a:buNone/>
            </a:pPr>
            <a:endParaRPr lang="ro-RO" sz="18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0" indent="0">
              <a:buNone/>
            </a:pPr>
            <a:endParaRPr lang="ro-RO" sz="18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5A41ED-D3CB-462F-8B10-25BF439FE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0" y="304801"/>
            <a:ext cx="2233937" cy="1933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999F252-8DB9-4885-882C-3AC93D6515AF}"/>
              </a:ext>
            </a:extLst>
          </p:cNvPr>
          <p:cNvSpPr txBox="1"/>
          <p:nvPr/>
        </p:nvSpPr>
        <p:spPr>
          <a:xfrm>
            <a:off x="3235569" y="361507"/>
            <a:ext cx="36968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tx1"/>
                </a:solidFill>
                <a:latin typeface="Asap" panose="020B0604020202020204" charset="0"/>
              </a:rPr>
              <a:t>1. Ablutomania</a:t>
            </a:r>
            <a:endParaRPr lang="en-GB" sz="3400" b="1" dirty="0">
              <a:solidFill>
                <a:schemeClr val="tx1"/>
              </a:solidFill>
              <a:latin typeface="Asap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84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2" name="Google Shape;4692;p43"/>
          <p:cNvSpPr txBox="1">
            <a:spLocks noGrp="1"/>
          </p:cNvSpPr>
          <p:nvPr>
            <p:ph type="title"/>
          </p:nvPr>
        </p:nvSpPr>
        <p:spPr>
          <a:xfrm>
            <a:off x="709875" y="246551"/>
            <a:ext cx="77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 err="1"/>
              <a:t>Ablutomania</a:t>
            </a:r>
            <a:r>
              <a:rPr lang="ro-RO" dirty="0"/>
              <a:t> în perspectivă evoluționistă</a:t>
            </a:r>
            <a:endParaRPr dirty="0"/>
          </a:p>
        </p:txBody>
      </p:sp>
      <p:sp>
        <p:nvSpPr>
          <p:cNvPr id="4693" name="Google Shape;4693;p43"/>
          <p:cNvSpPr txBox="1">
            <a:spLocks noGrp="1"/>
          </p:cNvSpPr>
          <p:nvPr>
            <p:ph type="subTitle" idx="1"/>
          </p:nvPr>
        </p:nvSpPr>
        <p:spPr>
          <a:xfrm>
            <a:off x="709875" y="1385451"/>
            <a:ext cx="7719300" cy="3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...și în general preocuparea crescută pentru curățenia corpului ce se întâlnește în patologia obsesiv-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compulsivă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se corelează cu ideea irațională a contaminării cu murdărie, microbi și alte substanțe invizibile nocive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despre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care omul 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știe doar de 150 ani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baza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prezenţei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ei poate fi presupusă o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fragilizare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limitelor “eului corporal”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faţă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agresiuni malefice difuze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neperceptibile, venite din exterior.</a:t>
            </a: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 acest comportament are la bază o lungă tradiție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adaptativă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psiho-biolologică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culturală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947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2" name="Google Shape;4692;p43"/>
          <p:cNvSpPr txBox="1">
            <a:spLocks noGrp="1"/>
          </p:cNvSpPr>
          <p:nvPr>
            <p:ph type="title"/>
          </p:nvPr>
        </p:nvSpPr>
        <p:spPr>
          <a:xfrm>
            <a:off x="709875" y="246551"/>
            <a:ext cx="77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 err="1"/>
              <a:t>Ablutomania</a:t>
            </a:r>
            <a:r>
              <a:rPr lang="ro-RO" dirty="0"/>
              <a:t> din perspectivă evoluționistă</a:t>
            </a:r>
            <a:endParaRPr dirty="0"/>
          </a:p>
        </p:txBody>
      </p:sp>
      <p:sp>
        <p:nvSpPr>
          <p:cNvPr id="4693" name="Google Shape;4693;p43"/>
          <p:cNvSpPr txBox="1">
            <a:spLocks noGrp="1"/>
          </p:cNvSpPr>
          <p:nvPr>
            <p:ph type="subTitle" idx="1"/>
          </p:nvPr>
        </p:nvSpPr>
        <p:spPr>
          <a:xfrm>
            <a:off x="638992" y="1370751"/>
            <a:ext cx="7719300" cy="3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Psihologia evoluționistă a atras atenția asupra preocupării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adaptative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 animalelor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faţă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curăţenia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suprafeței lor corporale; direcție în care se dezvoltă chiar simbioze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interspecifice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Iar la primate, întâlnim o colaborare intraspecifică pentru curățirea de mici paraziți.</a:t>
            </a: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specia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homo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încă cu mult înainte de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homo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sapiens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interesul se centrează asupra mâinilor deoarece: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majoritatea corpului este acoperit cu haine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mâinile sunt implicate în variate “manipulări” utile, fiind amplu reprezentate în cortexul  motor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senzitiv.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mâinile sunt  folosite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în alimentație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dirty="0"/>
          </a:p>
        </p:txBody>
      </p:sp>
      <p:grpSp>
        <p:nvGrpSpPr>
          <p:cNvPr id="4" name="Google Shape;21670;p95">
            <a:extLst>
              <a:ext uri="{FF2B5EF4-FFF2-40B4-BE49-F238E27FC236}">
                <a16:creationId xmlns:a16="http://schemas.microsoft.com/office/drawing/2014/main" xmlns="" id="{9F58D6B7-E7FC-4E00-A12B-4AF7E3F3DCB4}"/>
              </a:ext>
            </a:extLst>
          </p:cNvPr>
          <p:cNvGrpSpPr/>
          <p:nvPr/>
        </p:nvGrpSpPr>
        <p:grpSpPr>
          <a:xfrm>
            <a:off x="8514697" y="1849324"/>
            <a:ext cx="333024" cy="352896"/>
            <a:chOff x="2512749" y="1965042"/>
            <a:chExt cx="333024" cy="352896"/>
          </a:xfrm>
        </p:grpSpPr>
        <p:sp>
          <p:nvSpPr>
            <p:cNvPr id="5" name="Google Shape;21671;p95">
              <a:extLst>
                <a:ext uri="{FF2B5EF4-FFF2-40B4-BE49-F238E27FC236}">
                  <a16:creationId xmlns:a16="http://schemas.microsoft.com/office/drawing/2014/main" xmlns="" id="{F1608334-8890-4FF7-9301-B260068C4B82}"/>
                </a:ext>
              </a:extLst>
            </p:cNvPr>
            <p:cNvSpPr/>
            <p:nvPr/>
          </p:nvSpPr>
          <p:spPr>
            <a:xfrm>
              <a:off x="2590829" y="2129682"/>
              <a:ext cx="49568" cy="60224"/>
            </a:xfrm>
            <a:custGeom>
              <a:avLst/>
              <a:gdLst/>
              <a:ahLst/>
              <a:cxnLst/>
              <a:rect l="l" t="t" r="r" b="b"/>
              <a:pathLst>
                <a:path w="1549" h="1882" extrusionOk="0">
                  <a:moveTo>
                    <a:pt x="775" y="1"/>
                  </a:moveTo>
                  <a:cubicBezTo>
                    <a:pt x="358" y="1"/>
                    <a:pt x="1" y="346"/>
                    <a:pt x="1" y="775"/>
                  </a:cubicBezTo>
                  <a:lnTo>
                    <a:pt x="1" y="1120"/>
                  </a:lnTo>
                  <a:cubicBezTo>
                    <a:pt x="1" y="1537"/>
                    <a:pt x="346" y="1882"/>
                    <a:pt x="775" y="1882"/>
                  </a:cubicBezTo>
                  <a:cubicBezTo>
                    <a:pt x="1203" y="1882"/>
                    <a:pt x="1549" y="1548"/>
                    <a:pt x="1549" y="1120"/>
                  </a:cubicBezTo>
                  <a:lnTo>
                    <a:pt x="1549" y="775"/>
                  </a:lnTo>
                  <a:cubicBezTo>
                    <a:pt x="1537" y="667"/>
                    <a:pt x="1525" y="548"/>
                    <a:pt x="1465" y="441"/>
                  </a:cubicBezTo>
                  <a:cubicBezTo>
                    <a:pt x="1431" y="390"/>
                    <a:pt x="1372" y="351"/>
                    <a:pt x="1315" y="351"/>
                  </a:cubicBezTo>
                  <a:cubicBezTo>
                    <a:pt x="1293" y="351"/>
                    <a:pt x="1271" y="356"/>
                    <a:pt x="1251" y="370"/>
                  </a:cubicBezTo>
                  <a:cubicBezTo>
                    <a:pt x="1180" y="417"/>
                    <a:pt x="1132" y="501"/>
                    <a:pt x="1180" y="584"/>
                  </a:cubicBezTo>
                  <a:cubicBezTo>
                    <a:pt x="1203" y="644"/>
                    <a:pt x="1227" y="703"/>
                    <a:pt x="1227" y="775"/>
                  </a:cubicBezTo>
                  <a:lnTo>
                    <a:pt x="1227" y="1120"/>
                  </a:lnTo>
                  <a:cubicBezTo>
                    <a:pt x="1227" y="1358"/>
                    <a:pt x="1025" y="1560"/>
                    <a:pt x="775" y="1560"/>
                  </a:cubicBezTo>
                  <a:cubicBezTo>
                    <a:pt x="525" y="1560"/>
                    <a:pt x="334" y="1370"/>
                    <a:pt x="334" y="1120"/>
                  </a:cubicBezTo>
                  <a:lnTo>
                    <a:pt x="334" y="775"/>
                  </a:lnTo>
                  <a:cubicBezTo>
                    <a:pt x="334" y="536"/>
                    <a:pt x="525" y="322"/>
                    <a:pt x="775" y="322"/>
                  </a:cubicBezTo>
                  <a:cubicBezTo>
                    <a:pt x="870" y="322"/>
                    <a:pt x="942" y="251"/>
                    <a:pt x="942" y="167"/>
                  </a:cubicBezTo>
                  <a:cubicBezTo>
                    <a:pt x="942" y="72"/>
                    <a:pt x="870" y="1"/>
                    <a:pt x="7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1672;p95">
              <a:extLst>
                <a:ext uri="{FF2B5EF4-FFF2-40B4-BE49-F238E27FC236}">
                  <a16:creationId xmlns:a16="http://schemas.microsoft.com/office/drawing/2014/main" xmlns="" id="{960A66C9-26D5-4969-9D94-D1D27224E083}"/>
                </a:ext>
              </a:extLst>
            </p:cNvPr>
            <p:cNvSpPr/>
            <p:nvPr/>
          </p:nvSpPr>
          <p:spPr>
            <a:xfrm>
              <a:off x="2718477" y="2129682"/>
              <a:ext cx="49568" cy="60224"/>
            </a:xfrm>
            <a:custGeom>
              <a:avLst/>
              <a:gdLst/>
              <a:ahLst/>
              <a:cxnLst/>
              <a:rect l="l" t="t" r="r" b="b"/>
              <a:pathLst>
                <a:path w="1549" h="1882" extrusionOk="0">
                  <a:moveTo>
                    <a:pt x="774" y="1"/>
                  </a:moveTo>
                  <a:cubicBezTo>
                    <a:pt x="358" y="1"/>
                    <a:pt x="1" y="346"/>
                    <a:pt x="1" y="775"/>
                  </a:cubicBezTo>
                  <a:lnTo>
                    <a:pt x="1" y="1120"/>
                  </a:lnTo>
                  <a:cubicBezTo>
                    <a:pt x="1" y="1537"/>
                    <a:pt x="346" y="1882"/>
                    <a:pt x="774" y="1882"/>
                  </a:cubicBezTo>
                  <a:cubicBezTo>
                    <a:pt x="1191" y="1882"/>
                    <a:pt x="1548" y="1548"/>
                    <a:pt x="1548" y="1120"/>
                  </a:cubicBezTo>
                  <a:lnTo>
                    <a:pt x="1548" y="775"/>
                  </a:lnTo>
                  <a:cubicBezTo>
                    <a:pt x="1536" y="667"/>
                    <a:pt x="1501" y="548"/>
                    <a:pt x="1465" y="441"/>
                  </a:cubicBezTo>
                  <a:cubicBezTo>
                    <a:pt x="1431" y="390"/>
                    <a:pt x="1372" y="351"/>
                    <a:pt x="1315" y="351"/>
                  </a:cubicBezTo>
                  <a:cubicBezTo>
                    <a:pt x="1292" y="351"/>
                    <a:pt x="1271" y="356"/>
                    <a:pt x="1251" y="370"/>
                  </a:cubicBezTo>
                  <a:cubicBezTo>
                    <a:pt x="1179" y="417"/>
                    <a:pt x="1132" y="501"/>
                    <a:pt x="1179" y="584"/>
                  </a:cubicBezTo>
                  <a:cubicBezTo>
                    <a:pt x="1203" y="644"/>
                    <a:pt x="1215" y="703"/>
                    <a:pt x="1215" y="775"/>
                  </a:cubicBezTo>
                  <a:lnTo>
                    <a:pt x="1215" y="1120"/>
                  </a:lnTo>
                  <a:cubicBezTo>
                    <a:pt x="1215" y="1358"/>
                    <a:pt x="1024" y="1560"/>
                    <a:pt x="774" y="1560"/>
                  </a:cubicBezTo>
                  <a:cubicBezTo>
                    <a:pt x="536" y="1560"/>
                    <a:pt x="322" y="1370"/>
                    <a:pt x="322" y="1120"/>
                  </a:cubicBezTo>
                  <a:lnTo>
                    <a:pt x="322" y="775"/>
                  </a:lnTo>
                  <a:cubicBezTo>
                    <a:pt x="322" y="536"/>
                    <a:pt x="524" y="322"/>
                    <a:pt x="774" y="322"/>
                  </a:cubicBezTo>
                  <a:cubicBezTo>
                    <a:pt x="870" y="322"/>
                    <a:pt x="941" y="251"/>
                    <a:pt x="941" y="167"/>
                  </a:cubicBezTo>
                  <a:cubicBezTo>
                    <a:pt x="941" y="72"/>
                    <a:pt x="870" y="1"/>
                    <a:pt x="7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1673;p95">
              <a:extLst>
                <a:ext uri="{FF2B5EF4-FFF2-40B4-BE49-F238E27FC236}">
                  <a16:creationId xmlns:a16="http://schemas.microsoft.com/office/drawing/2014/main" xmlns="" id="{F203C741-1812-4858-9004-A769F3B5CE62}"/>
                </a:ext>
              </a:extLst>
            </p:cNvPr>
            <p:cNvSpPr/>
            <p:nvPr/>
          </p:nvSpPr>
          <p:spPr>
            <a:xfrm>
              <a:off x="2624365" y="2242994"/>
              <a:ext cx="110528" cy="52064"/>
            </a:xfrm>
            <a:custGeom>
              <a:avLst/>
              <a:gdLst/>
              <a:ahLst/>
              <a:cxnLst/>
              <a:rect l="l" t="t" r="r" b="b"/>
              <a:pathLst>
                <a:path w="3454" h="1627" extrusionOk="0">
                  <a:moveTo>
                    <a:pt x="1870" y="365"/>
                  </a:moveTo>
                  <a:cubicBezTo>
                    <a:pt x="1882" y="365"/>
                    <a:pt x="1882" y="389"/>
                    <a:pt x="1906" y="389"/>
                  </a:cubicBezTo>
                  <a:cubicBezTo>
                    <a:pt x="2001" y="460"/>
                    <a:pt x="2120" y="508"/>
                    <a:pt x="2239" y="555"/>
                  </a:cubicBezTo>
                  <a:lnTo>
                    <a:pt x="2239" y="793"/>
                  </a:lnTo>
                  <a:cubicBezTo>
                    <a:pt x="2239" y="1091"/>
                    <a:pt x="2001" y="1329"/>
                    <a:pt x="1703" y="1329"/>
                  </a:cubicBezTo>
                  <a:cubicBezTo>
                    <a:pt x="1406" y="1329"/>
                    <a:pt x="1168" y="1091"/>
                    <a:pt x="1168" y="793"/>
                  </a:cubicBezTo>
                  <a:lnTo>
                    <a:pt x="1168" y="555"/>
                  </a:lnTo>
                  <a:cubicBezTo>
                    <a:pt x="1287" y="520"/>
                    <a:pt x="1406" y="460"/>
                    <a:pt x="1513" y="389"/>
                  </a:cubicBezTo>
                  <a:cubicBezTo>
                    <a:pt x="1525" y="389"/>
                    <a:pt x="1525" y="365"/>
                    <a:pt x="1537" y="365"/>
                  </a:cubicBezTo>
                  <a:lnTo>
                    <a:pt x="1537" y="603"/>
                  </a:lnTo>
                  <a:cubicBezTo>
                    <a:pt x="1537" y="698"/>
                    <a:pt x="1620" y="770"/>
                    <a:pt x="1703" y="770"/>
                  </a:cubicBezTo>
                  <a:cubicBezTo>
                    <a:pt x="1799" y="770"/>
                    <a:pt x="1870" y="698"/>
                    <a:pt x="1870" y="603"/>
                  </a:cubicBezTo>
                  <a:lnTo>
                    <a:pt x="1870" y="365"/>
                  </a:lnTo>
                  <a:close/>
                  <a:moveTo>
                    <a:pt x="173" y="0"/>
                  </a:moveTo>
                  <a:cubicBezTo>
                    <a:pt x="132" y="0"/>
                    <a:pt x="91" y="18"/>
                    <a:pt x="60" y="55"/>
                  </a:cubicBezTo>
                  <a:cubicBezTo>
                    <a:pt x="1" y="115"/>
                    <a:pt x="1" y="222"/>
                    <a:pt x="72" y="282"/>
                  </a:cubicBezTo>
                  <a:cubicBezTo>
                    <a:pt x="298" y="472"/>
                    <a:pt x="572" y="591"/>
                    <a:pt x="870" y="591"/>
                  </a:cubicBezTo>
                  <a:lnTo>
                    <a:pt x="894" y="591"/>
                  </a:lnTo>
                  <a:lnTo>
                    <a:pt x="894" y="770"/>
                  </a:lnTo>
                  <a:cubicBezTo>
                    <a:pt x="894" y="1246"/>
                    <a:pt x="1275" y="1627"/>
                    <a:pt x="1739" y="1627"/>
                  </a:cubicBezTo>
                  <a:cubicBezTo>
                    <a:pt x="2203" y="1627"/>
                    <a:pt x="2584" y="1234"/>
                    <a:pt x="2584" y="770"/>
                  </a:cubicBezTo>
                  <a:lnTo>
                    <a:pt x="2584" y="591"/>
                  </a:lnTo>
                  <a:lnTo>
                    <a:pt x="2596" y="591"/>
                  </a:lnTo>
                  <a:cubicBezTo>
                    <a:pt x="2894" y="591"/>
                    <a:pt x="3180" y="496"/>
                    <a:pt x="3406" y="282"/>
                  </a:cubicBezTo>
                  <a:cubicBezTo>
                    <a:pt x="3454" y="234"/>
                    <a:pt x="3454" y="139"/>
                    <a:pt x="3394" y="55"/>
                  </a:cubicBezTo>
                  <a:cubicBezTo>
                    <a:pt x="3361" y="23"/>
                    <a:pt x="3314" y="4"/>
                    <a:pt x="3268" y="4"/>
                  </a:cubicBezTo>
                  <a:cubicBezTo>
                    <a:pt x="3231" y="4"/>
                    <a:pt x="3195" y="17"/>
                    <a:pt x="3168" y="43"/>
                  </a:cubicBezTo>
                  <a:cubicBezTo>
                    <a:pt x="3001" y="198"/>
                    <a:pt x="2799" y="270"/>
                    <a:pt x="2584" y="270"/>
                  </a:cubicBezTo>
                  <a:cubicBezTo>
                    <a:pt x="2406" y="270"/>
                    <a:pt x="2239" y="210"/>
                    <a:pt x="2096" y="115"/>
                  </a:cubicBezTo>
                  <a:cubicBezTo>
                    <a:pt x="1983" y="43"/>
                    <a:pt x="1852" y="8"/>
                    <a:pt x="1721" y="8"/>
                  </a:cubicBezTo>
                  <a:cubicBezTo>
                    <a:pt x="1590" y="8"/>
                    <a:pt x="1459" y="43"/>
                    <a:pt x="1346" y="115"/>
                  </a:cubicBezTo>
                  <a:cubicBezTo>
                    <a:pt x="1203" y="222"/>
                    <a:pt x="1037" y="270"/>
                    <a:pt x="858" y="270"/>
                  </a:cubicBezTo>
                  <a:cubicBezTo>
                    <a:pt x="656" y="270"/>
                    <a:pt x="441" y="198"/>
                    <a:pt x="275" y="43"/>
                  </a:cubicBezTo>
                  <a:cubicBezTo>
                    <a:pt x="246" y="15"/>
                    <a:pt x="210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1674;p95">
              <a:extLst>
                <a:ext uri="{FF2B5EF4-FFF2-40B4-BE49-F238E27FC236}">
                  <a16:creationId xmlns:a16="http://schemas.microsoft.com/office/drawing/2014/main" xmlns="" id="{7582A57E-5CA2-4024-8CB8-7F3EA8F90CA0}"/>
                </a:ext>
              </a:extLst>
            </p:cNvPr>
            <p:cNvSpPr/>
            <p:nvPr/>
          </p:nvSpPr>
          <p:spPr>
            <a:xfrm>
              <a:off x="2654477" y="2194834"/>
              <a:ext cx="49184" cy="38144"/>
            </a:xfrm>
            <a:custGeom>
              <a:avLst/>
              <a:gdLst/>
              <a:ahLst/>
              <a:cxnLst/>
              <a:rect l="l" t="t" r="r" b="b"/>
              <a:pathLst>
                <a:path w="1537" h="1192" extrusionOk="0">
                  <a:moveTo>
                    <a:pt x="1131" y="346"/>
                  </a:moveTo>
                  <a:cubicBezTo>
                    <a:pt x="1155" y="346"/>
                    <a:pt x="1167" y="346"/>
                    <a:pt x="1167" y="358"/>
                  </a:cubicBezTo>
                  <a:cubicBezTo>
                    <a:pt x="1203" y="358"/>
                    <a:pt x="1203" y="370"/>
                    <a:pt x="1179" y="393"/>
                  </a:cubicBezTo>
                  <a:lnTo>
                    <a:pt x="798" y="870"/>
                  </a:lnTo>
                  <a:cubicBezTo>
                    <a:pt x="786" y="882"/>
                    <a:pt x="786" y="882"/>
                    <a:pt x="762" y="882"/>
                  </a:cubicBezTo>
                  <a:cubicBezTo>
                    <a:pt x="750" y="882"/>
                    <a:pt x="750" y="882"/>
                    <a:pt x="738" y="870"/>
                  </a:cubicBezTo>
                  <a:lnTo>
                    <a:pt x="346" y="393"/>
                  </a:lnTo>
                  <a:cubicBezTo>
                    <a:pt x="334" y="370"/>
                    <a:pt x="334" y="358"/>
                    <a:pt x="346" y="358"/>
                  </a:cubicBezTo>
                  <a:cubicBezTo>
                    <a:pt x="357" y="358"/>
                    <a:pt x="357" y="346"/>
                    <a:pt x="381" y="346"/>
                  </a:cubicBezTo>
                  <a:close/>
                  <a:moveTo>
                    <a:pt x="393" y="1"/>
                  </a:moveTo>
                  <a:cubicBezTo>
                    <a:pt x="262" y="1"/>
                    <a:pt x="131" y="72"/>
                    <a:pt x="60" y="215"/>
                  </a:cubicBezTo>
                  <a:cubicBezTo>
                    <a:pt x="0" y="334"/>
                    <a:pt x="24" y="477"/>
                    <a:pt x="107" y="584"/>
                  </a:cubicBezTo>
                  <a:lnTo>
                    <a:pt x="500" y="1060"/>
                  </a:lnTo>
                  <a:cubicBezTo>
                    <a:pt x="572" y="1144"/>
                    <a:pt x="655" y="1191"/>
                    <a:pt x="774" y="1191"/>
                  </a:cubicBezTo>
                  <a:cubicBezTo>
                    <a:pt x="881" y="1191"/>
                    <a:pt x="989" y="1144"/>
                    <a:pt x="1060" y="1060"/>
                  </a:cubicBezTo>
                  <a:lnTo>
                    <a:pt x="1453" y="584"/>
                  </a:lnTo>
                  <a:cubicBezTo>
                    <a:pt x="1524" y="477"/>
                    <a:pt x="1536" y="334"/>
                    <a:pt x="1477" y="215"/>
                  </a:cubicBezTo>
                  <a:cubicBezTo>
                    <a:pt x="1417" y="96"/>
                    <a:pt x="1298" y="1"/>
                    <a:pt x="1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1675;p95">
              <a:extLst>
                <a:ext uri="{FF2B5EF4-FFF2-40B4-BE49-F238E27FC236}">
                  <a16:creationId xmlns:a16="http://schemas.microsoft.com/office/drawing/2014/main" xmlns="" id="{CA9E8B07-EE1F-4F15-AF28-854E9F0F7363}"/>
                </a:ext>
              </a:extLst>
            </p:cNvPr>
            <p:cNvSpPr/>
            <p:nvPr/>
          </p:nvSpPr>
          <p:spPr>
            <a:xfrm>
              <a:off x="2512749" y="1965042"/>
              <a:ext cx="333024" cy="352896"/>
            </a:xfrm>
            <a:custGeom>
              <a:avLst/>
              <a:gdLst/>
              <a:ahLst/>
              <a:cxnLst/>
              <a:rect l="l" t="t" r="r" b="b"/>
              <a:pathLst>
                <a:path w="10407" h="11028" extrusionOk="0">
                  <a:moveTo>
                    <a:pt x="1038" y="321"/>
                  </a:moveTo>
                  <a:cubicBezTo>
                    <a:pt x="1078" y="321"/>
                    <a:pt x="1119" y="335"/>
                    <a:pt x="1155" y="371"/>
                  </a:cubicBezTo>
                  <a:lnTo>
                    <a:pt x="3108" y="1955"/>
                  </a:lnTo>
                  <a:cubicBezTo>
                    <a:pt x="2881" y="2062"/>
                    <a:pt x="2667" y="2181"/>
                    <a:pt x="2441" y="2300"/>
                  </a:cubicBezTo>
                  <a:lnTo>
                    <a:pt x="846" y="502"/>
                  </a:lnTo>
                  <a:cubicBezTo>
                    <a:pt x="869" y="431"/>
                    <a:pt x="905" y="371"/>
                    <a:pt x="965" y="335"/>
                  </a:cubicBezTo>
                  <a:cubicBezTo>
                    <a:pt x="988" y="326"/>
                    <a:pt x="1012" y="321"/>
                    <a:pt x="1038" y="321"/>
                  </a:cubicBezTo>
                  <a:close/>
                  <a:moveTo>
                    <a:pt x="869" y="990"/>
                  </a:moveTo>
                  <a:lnTo>
                    <a:pt x="2191" y="2479"/>
                  </a:lnTo>
                  <a:cubicBezTo>
                    <a:pt x="2012" y="2610"/>
                    <a:pt x="1834" y="2752"/>
                    <a:pt x="1667" y="2907"/>
                  </a:cubicBezTo>
                  <a:cubicBezTo>
                    <a:pt x="1357" y="3205"/>
                    <a:pt x="1084" y="3538"/>
                    <a:pt x="869" y="3895"/>
                  </a:cubicBezTo>
                  <a:lnTo>
                    <a:pt x="869" y="990"/>
                  </a:lnTo>
                  <a:close/>
                  <a:moveTo>
                    <a:pt x="9373" y="324"/>
                  </a:moveTo>
                  <a:cubicBezTo>
                    <a:pt x="9394" y="324"/>
                    <a:pt x="9414" y="328"/>
                    <a:pt x="9430" y="335"/>
                  </a:cubicBezTo>
                  <a:cubicBezTo>
                    <a:pt x="9489" y="371"/>
                    <a:pt x="9537" y="431"/>
                    <a:pt x="9537" y="502"/>
                  </a:cubicBezTo>
                  <a:lnTo>
                    <a:pt x="9228" y="859"/>
                  </a:lnTo>
                  <a:cubicBezTo>
                    <a:pt x="9168" y="919"/>
                    <a:pt x="9168" y="1026"/>
                    <a:pt x="9239" y="1086"/>
                  </a:cubicBezTo>
                  <a:cubicBezTo>
                    <a:pt x="9275" y="1109"/>
                    <a:pt x="9323" y="1121"/>
                    <a:pt x="9347" y="1121"/>
                  </a:cubicBezTo>
                  <a:cubicBezTo>
                    <a:pt x="9394" y="1121"/>
                    <a:pt x="9442" y="1109"/>
                    <a:pt x="9466" y="1062"/>
                  </a:cubicBezTo>
                  <a:lnTo>
                    <a:pt x="9537" y="990"/>
                  </a:lnTo>
                  <a:lnTo>
                    <a:pt x="9537" y="3895"/>
                  </a:lnTo>
                  <a:cubicBezTo>
                    <a:pt x="9323" y="3538"/>
                    <a:pt x="9049" y="3205"/>
                    <a:pt x="8739" y="2907"/>
                  </a:cubicBezTo>
                  <a:cubicBezTo>
                    <a:pt x="8573" y="2764"/>
                    <a:pt x="8394" y="2610"/>
                    <a:pt x="8215" y="2479"/>
                  </a:cubicBezTo>
                  <a:lnTo>
                    <a:pt x="9001" y="1586"/>
                  </a:lnTo>
                  <a:cubicBezTo>
                    <a:pt x="9061" y="1526"/>
                    <a:pt x="9061" y="1419"/>
                    <a:pt x="8989" y="1359"/>
                  </a:cubicBezTo>
                  <a:cubicBezTo>
                    <a:pt x="8962" y="1332"/>
                    <a:pt x="8925" y="1317"/>
                    <a:pt x="8887" y="1317"/>
                  </a:cubicBezTo>
                  <a:cubicBezTo>
                    <a:pt x="8842" y="1317"/>
                    <a:pt x="8795" y="1338"/>
                    <a:pt x="8763" y="1383"/>
                  </a:cubicBezTo>
                  <a:lnTo>
                    <a:pt x="7942" y="2300"/>
                  </a:lnTo>
                  <a:cubicBezTo>
                    <a:pt x="7739" y="2169"/>
                    <a:pt x="7513" y="2050"/>
                    <a:pt x="7275" y="1955"/>
                  </a:cubicBezTo>
                  <a:lnTo>
                    <a:pt x="9239" y="371"/>
                  </a:lnTo>
                  <a:cubicBezTo>
                    <a:pt x="9279" y="339"/>
                    <a:pt x="9329" y="324"/>
                    <a:pt x="9373" y="324"/>
                  </a:cubicBezTo>
                  <a:close/>
                  <a:moveTo>
                    <a:pt x="5191" y="1859"/>
                  </a:moveTo>
                  <a:cubicBezTo>
                    <a:pt x="7787" y="1859"/>
                    <a:pt x="9882" y="3836"/>
                    <a:pt x="9882" y="6277"/>
                  </a:cubicBezTo>
                  <a:cubicBezTo>
                    <a:pt x="9882" y="6753"/>
                    <a:pt x="9811" y="7217"/>
                    <a:pt x="9656" y="7646"/>
                  </a:cubicBezTo>
                  <a:cubicBezTo>
                    <a:pt x="8940" y="7550"/>
                    <a:pt x="8096" y="7537"/>
                    <a:pt x="7673" y="7537"/>
                  </a:cubicBezTo>
                  <a:cubicBezTo>
                    <a:pt x="7520" y="7537"/>
                    <a:pt x="7422" y="7539"/>
                    <a:pt x="7406" y="7539"/>
                  </a:cubicBezTo>
                  <a:cubicBezTo>
                    <a:pt x="7323" y="7539"/>
                    <a:pt x="7251" y="7610"/>
                    <a:pt x="7251" y="7705"/>
                  </a:cubicBezTo>
                  <a:cubicBezTo>
                    <a:pt x="7251" y="7789"/>
                    <a:pt x="7323" y="7872"/>
                    <a:pt x="7406" y="7872"/>
                  </a:cubicBezTo>
                  <a:cubicBezTo>
                    <a:pt x="7415" y="7872"/>
                    <a:pt x="7581" y="7867"/>
                    <a:pt x="7836" y="7867"/>
                  </a:cubicBezTo>
                  <a:cubicBezTo>
                    <a:pt x="8260" y="7867"/>
                    <a:pt x="8930" y="7881"/>
                    <a:pt x="9525" y="7955"/>
                  </a:cubicBezTo>
                  <a:cubicBezTo>
                    <a:pt x="9418" y="8194"/>
                    <a:pt x="9287" y="8432"/>
                    <a:pt x="9156" y="8646"/>
                  </a:cubicBezTo>
                  <a:cubicBezTo>
                    <a:pt x="8204" y="8289"/>
                    <a:pt x="7203" y="8086"/>
                    <a:pt x="7156" y="8075"/>
                  </a:cubicBezTo>
                  <a:cubicBezTo>
                    <a:pt x="7149" y="8074"/>
                    <a:pt x="7141" y="8073"/>
                    <a:pt x="7134" y="8073"/>
                  </a:cubicBezTo>
                  <a:cubicBezTo>
                    <a:pt x="7057" y="8073"/>
                    <a:pt x="6976" y="8129"/>
                    <a:pt x="6965" y="8206"/>
                  </a:cubicBezTo>
                  <a:cubicBezTo>
                    <a:pt x="6953" y="8301"/>
                    <a:pt x="7013" y="8384"/>
                    <a:pt x="7096" y="8408"/>
                  </a:cubicBezTo>
                  <a:cubicBezTo>
                    <a:pt x="7120" y="8408"/>
                    <a:pt x="8049" y="8598"/>
                    <a:pt x="8966" y="8920"/>
                  </a:cubicBezTo>
                  <a:cubicBezTo>
                    <a:pt x="8108" y="10015"/>
                    <a:pt x="6739" y="10706"/>
                    <a:pt x="5191" y="10706"/>
                  </a:cubicBezTo>
                  <a:cubicBezTo>
                    <a:pt x="3667" y="10706"/>
                    <a:pt x="2298" y="10015"/>
                    <a:pt x="1429" y="8920"/>
                  </a:cubicBezTo>
                  <a:cubicBezTo>
                    <a:pt x="2334" y="8598"/>
                    <a:pt x="3274" y="8420"/>
                    <a:pt x="3286" y="8408"/>
                  </a:cubicBezTo>
                  <a:cubicBezTo>
                    <a:pt x="3382" y="8384"/>
                    <a:pt x="3441" y="8301"/>
                    <a:pt x="3429" y="8206"/>
                  </a:cubicBezTo>
                  <a:cubicBezTo>
                    <a:pt x="3407" y="8129"/>
                    <a:pt x="3336" y="8073"/>
                    <a:pt x="3251" y="8073"/>
                  </a:cubicBezTo>
                  <a:cubicBezTo>
                    <a:pt x="3243" y="8073"/>
                    <a:pt x="3235" y="8074"/>
                    <a:pt x="3227" y="8075"/>
                  </a:cubicBezTo>
                  <a:cubicBezTo>
                    <a:pt x="3167" y="8086"/>
                    <a:pt x="2191" y="8289"/>
                    <a:pt x="1238" y="8646"/>
                  </a:cubicBezTo>
                  <a:cubicBezTo>
                    <a:pt x="1084" y="8420"/>
                    <a:pt x="965" y="8194"/>
                    <a:pt x="869" y="7955"/>
                  </a:cubicBezTo>
                  <a:cubicBezTo>
                    <a:pt x="1465" y="7881"/>
                    <a:pt x="2134" y="7867"/>
                    <a:pt x="2556" y="7867"/>
                  </a:cubicBezTo>
                  <a:cubicBezTo>
                    <a:pt x="2809" y="7867"/>
                    <a:pt x="2972" y="7872"/>
                    <a:pt x="2977" y="7872"/>
                  </a:cubicBezTo>
                  <a:cubicBezTo>
                    <a:pt x="3072" y="7872"/>
                    <a:pt x="3143" y="7789"/>
                    <a:pt x="3143" y="7705"/>
                  </a:cubicBezTo>
                  <a:cubicBezTo>
                    <a:pt x="3143" y="7610"/>
                    <a:pt x="3072" y="7539"/>
                    <a:pt x="2977" y="7539"/>
                  </a:cubicBezTo>
                  <a:cubicBezTo>
                    <a:pt x="2961" y="7539"/>
                    <a:pt x="2865" y="7537"/>
                    <a:pt x="2713" y="7537"/>
                  </a:cubicBezTo>
                  <a:cubicBezTo>
                    <a:pt x="2296" y="7537"/>
                    <a:pt x="1460" y="7550"/>
                    <a:pt x="726" y="7646"/>
                  </a:cubicBezTo>
                  <a:cubicBezTo>
                    <a:pt x="584" y="7217"/>
                    <a:pt x="512" y="6753"/>
                    <a:pt x="512" y="6277"/>
                  </a:cubicBezTo>
                  <a:cubicBezTo>
                    <a:pt x="512" y="3836"/>
                    <a:pt x="2608" y="1859"/>
                    <a:pt x="5191" y="1859"/>
                  </a:cubicBezTo>
                  <a:close/>
                  <a:moveTo>
                    <a:pt x="1042" y="0"/>
                  </a:moveTo>
                  <a:cubicBezTo>
                    <a:pt x="968" y="0"/>
                    <a:pt x="893" y="17"/>
                    <a:pt x="822" y="50"/>
                  </a:cubicBezTo>
                  <a:cubicBezTo>
                    <a:pt x="643" y="145"/>
                    <a:pt x="536" y="324"/>
                    <a:pt x="536" y="514"/>
                  </a:cubicBezTo>
                  <a:lnTo>
                    <a:pt x="536" y="4538"/>
                  </a:lnTo>
                  <a:cubicBezTo>
                    <a:pt x="310" y="5086"/>
                    <a:pt x="191" y="5669"/>
                    <a:pt x="191" y="6277"/>
                  </a:cubicBezTo>
                  <a:cubicBezTo>
                    <a:pt x="191" y="6765"/>
                    <a:pt x="262" y="7241"/>
                    <a:pt x="417" y="7705"/>
                  </a:cubicBezTo>
                  <a:cubicBezTo>
                    <a:pt x="310" y="7717"/>
                    <a:pt x="226" y="7753"/>
                    <a:pt x="131" y="7765"/>
                  </a:cubicBezTo>
                  <a:cubicBezTo>
                    <a:pt x="48" y="7789"/>
                    <a:pt x="0" y="7884"/>
                    <a:pt x="12" y="7955"/>
                  </a:cubicBezTo>
                  <a:cubicBezTo>
                    <a:pt x="36" y="8027"/>
                    <a:pt x="107" y="8075"/>
                    <a:pt x="167" y="8075"/>
                  </a:cubicBezTo>
                  <a:lnTo>
                    <a:pt x="203" y="8075"/>
                  </a:lnTo>
                  <a:cubicBezTo>
                    <a:pt x="310" y="8051"/>
                    <a:pt x="417" y="8027"/>
                    <a:pt x="524" y="8003"/>
                  </a:cubicBezTo>
                  <a:cubicBezTo>
                    <a:pt x="631" y="8265"/>
                    <a:pt x="762" y="8527"/>
                    <a:pt x="929" y="8765"/>
                  </a:cubicBezTo>
                  <a:cubicBezTo>
                    <a:pt x="762" y="8837"/>
                    <a:pt x="595" y="8908"/>
                    <a:pt x="453" y="8979"/>
                  </a:cubicBezTo>
                  <a:cubicBezTo>
                    <a:pt x="369" y="9027"/>
                    <a:pt x="345" y="9122"/>
                    <a:pt x="369" y="9206"/>
                  </a:cubicBezTo>
                  <a:cubicBezTo>
                    <a:pt x="405" y="9265"/>
                    <a:pt x="465" y="9301"/>
                    <a:pt x="524" y="9301"/>
                  </a:cubicBezTo>
                  <a:cubicBezTo>
                    <a:pt x="548" y="9301"/>
                    <a:pt x="560" y="9301"/>
                    <a:pt x="595" y="9277"/>
                  </a:cubicBezTo>
                  <a:cubicBezTo>
                    <a:pt x="762" y="9194"/>
                    <a:pt x="941" y="9122"/>
                    <a:pt x="1119" y="9039"/>
                  </a:cubicBezTo>
                  <a:cubicBezTo>
                    <a:pt x="1286" y="9253"/>
                    <a:pt x="1453" y="9456"/>
                    <a:pt x="1655" y="9634"/>
                  </a:cubicBezTo>
                  <a:cubicBezTo>
                    <a:pt x="2608" y="10527"/>
                    <a:pt x="3858" y="11027"/>
                    <a:pt x="5191" y="11027"/>
                  </a:cubicBezTo>
                  <a:cubicBezTo>
                    <a:pt x="6537" y="11027"/>
                    <a:pt x="7787" y="10527"/>
                    <a:pt x="8739" y="9634"/>
                  </a:cubicBezTo>
                  <a:cubicBezTo>
                    <a:pt x="8930" y="9444"/>
                    <a:pt x="9108" y="9253"/>
                    <a:pt x="9275" y="9039"/>
                  </a:cubicBezTo>
                  <a:cubicBezTo>
                    <a:pt x="9454" y="9122"/>
                    <a:pt x="9632" y="9194"/>
                    <a:pt x="9787" y="9277"/>
                  </a:cubicBezTo>
                  <a:cubicBezTo>
                    <a:pt x="9823" y="9301"/>
                    <a:pt x="9835" y="9301"/>
                    <a:pt x="9870" y="9301"/>
                  </a:cubicBezTo>
                  <a:cubicBezTo>
                    <a:pt x="9930" y="9301"/>
                    <a:pt x="9990" y="9265"/>
                    <a:pt x="10013" y="9206"/>
                  </a:cubicBezTo>
                  <a:cubicBezTo>
                    <a:pt x="10061" y="9134"/>
                    <a:pt x="10025" y="9027"/>
                    <a:pt x="9942" y="8979"/>
                  </a:cubicBezTo>
                  <a:cubicBezTo>
                    <a:pt x="9787" y="8908"/>
                    <a:pt x="9632" y="8837"/>
                    <a:pt x="9466" y="8765"/>
                  </a:cubicBezTo>
                  <a:cubicBezTo>
                    <a:pt x="9632" y="8527"/>
                    <a:pt x="9763" y="8265"/>
                    <a:pt x="9870" y="8003"/>
                  </a:cubicBezTo>
                  <a:cubicBezTo>
                    <a:pt x="9978" y="8015"/>
                    <a:pt x="10073" y="8051"/>
                    <a:pt x="10180" y="8075"/>
                  </a:cubicBezTo>
                  <a:lnTo>
                    <a:pt x="10228" y="8075"/>
                  </a:lnTo>
                  <a:cubicBezTo>
                    <a:pt x="10299" y="8075"/>
                    <a:pt x="10359" y="8027"/>
                    <a:pt x="10371" y="7955"/>
                  </a:cubicBezTo>
                  <a:cubicBezTo>
                    <a:pt x="10406" y="7872"/>
                    <a:pt x="10347" y="7777"/>
                    <a:pt x="10275" y="7765"/>
                  </a:cubicBezTo>
                  <a:cubicBezTo>
                    <a:pt x="10180" y="7729"/>
                    <a:pt x="10085" y="7717"/>
                    <a:pt x="9990" y="7705"/>
                  </a:cubicBezTo>
                  <a:cubicBezTo>
                    <a:pt x="10132" y="7241"/>
                    <a:pt x="10216" y="6765"/>
                    <a:pt x="10216" y="6277"/>
                  </a:cubicBezTo>
                  <a:cubicBezTo>
                    <a:pt x="10216" y="5669"/>
                    <a:pt x="10097" y="5086"/>
                    <a:pt x="9870" y="4538"/>
                  </a:cubicBezTo>
                  <a:lnTo>
                    <a:pt x="9870" y="514"/>
                  </a:lnTo>
                  <a:cubicBezTo>
                    <a:pt x="9870" y="324"/>
                    <a:pt x="9763" y="145"/>
                    <a:pt x="9585" y="50"/>
                  </a:cubicBezTo>
                  <a:cubicBezTo>
                    <a:pt x="9514" y="17"/>
                    <a:pt x="9439" y="0"/>
                    <a:pt x="9365" y="0"/>
                  </a:cubicBezTo>
                  <a:cubicBezTo>
                    <a:pt x="9253" y="0"/>
                    <a:pt x="9142" y="38"/>
                    <a:pt x="9049" y="109"/>
                  </a:cubicBezTo>
                  <a:lnTo>
                    <a:pt x="6942" y="1812"/>
                  </a:lnTo>
                  <a:cubicBezTo>
                    <a:pt x="6382" y="1621"/>
                    <a:pt x="5810" y="1514"/>
                    <a:pt x="5191" y="1514"/>
                  </a:cubicBezTo>
                  <a:cubicBezTo>
                    <a:pt x="4584" y="1514"/>
                    <a:pt x="4001" y="1621"/>
                    <a:pt x="3453" y="1812"/>
                  </a:cubicBezTo>
                  <a:lnTo>
                    <a:pt x="1357" y="109"/>
                  </a:lnTo>
                  <a:cubicBezTo>
                    <a:pt x="1264" y="38"/>
                    <a:pt x="1154" y="0"/>
                    <a:pt x="10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21812;p95">
            <a:extLst>
              <a:ext uri="{FF2B5EF4-FFF2-40B4-BE49-F238E27FC236}">
                <a16:creationId xmlns:a16="http://schemas.microsoft.com/office/drawing/2014/main" xmlns="" id="{583661F0-0CB5-4C13-B4CE-1A257E1900BA}"/>
              </a:ext>
            </a:extLst>
          </p:cNvPr>
          <p:cNvGrpSpPr/>
          <p:nvPr/>
        </p:nvGrpSpPr>
        <p:grpSpPr>
          <a:xfrm>
            <a:off x="3949124" y="2312665"/>
            <a:ext cx="347904" cy="336992"/>
            <a:chOff x="4147597" y="1505458"/>
            <a:chExt cx="347904" cy="336992"/>
          </a:xfrm>
        </p:grpSpPr>
        <p:sp>
          <p:nvSpPr>
            <p:cNvPr id="11" name="Google Shape;21813;p95">
              <a:extLst>
                <a:ext uri="{FF2B5EF4-FFF2-40B4-BE49-F238E27FC236}">
                  <a16:creationId xmlns:a16="http://schemas.microsoft.com/office/drawing/2014/main" xmlns="" id="{CC2DBB42-872A-4B59-826E-535865022183}"/>
                </a:ext>
              </a:extLst>
            </p:cNvPr>
            <p:cNvSpPr/>
            <p:nvPr/>
          </p:nvSpPr>
          <p:spPr>
            <a:xfrm>
              <a:off x="4293901" y="1707410"/>
              <a:ext cx="22528" cy="15392"/>
            </a:xfrm>
            <a:custGeom>
              <a:avLst/>
              <a:gdLst/>
              <a:ahLst/>
              <a:cxnLst/>
              <a:rect l="l" t="t" r="r" b="b"/>
              <a:pathLst>
                <a:path w="704" h="481" extrusionOk="0">
                  <a:moveTo>
                    <a:pt x="182" y="1"/>
                  </a:moveTo>
                  <a:cubicBezTo>
                    <a:pt x="124" y="1"/>
                    <a:pt x="65" y="32"/>
                    <a:pt x="49" y="100"/>
                  </a:cubicBezTo>
                  <a:cubicBezTo>
                    <a:pt x="1" y="171"/>
                    <a:pt x="37" y="278"/>
                    <a:pt x="120" y="302"/>
                  </a:cubicBezTo>
                  <a:lnTo>
                    <a:pt x="465" y="469"/>
                  </a:lnTo>
                  <a:cubicBezTo>
                    <a:pt x="489" y="481"/>
                    <a:pt x="513" y="481"/>
                    <a:pt x="537" y="481"/>
                  </a:cubicBezTo>
                  <a:cubicBezTo>
                    <a:pt x="596" y="481"/>
                    <a:pt x="656" y="457"/>
                    <a:pt x="691" y="397"/>
                  </a:cubicBezTo>
                  <a:cubicBezTo>
                    <a:pt x="703" y="326"/>
                    <a:pt x="668" y="219"/>
                    <a:pt x="596" y="183"/>
                  </a:cubicBezTo>
                  <a:lnTo>
                    <a:pt x="251" y="16"/>
                  </a:lnTo>
                  <a:cubicBezTo>
                    <a:pt x="230" y="6"/>
                    <a:pt x="206" y="1"/>
                    <a:pt x="1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1814;p95">
              <a:extLst>
                <a:ext uri="{FF2B5EF4-FFF2-40B4-BE49-F238E27FC236}">
                  <a16:creationId xmlns:a16="http://schemas.microsoft.com/office/drawing/2014/main" xmlns="" id="{14134D07-E201-402B-93AD-0B8DD7621C39}"/>
                </a:ext>
              </a:extLst>
            </p:cNvPr>
            <p:cNvSpPr/>
            <p:nvPr/>
          </p:nvSpPr>
          <p:spPr>
            <a:xfrm>
              <a:off x="4326669" y="1707250"/>
              <a:ext cx="22528" cy="15168"/>
            </a:xfrm>
            <a:custGeom>
              <a:avLst/>
              <a:gdLst/>
              <a:ahLst/>
              <a:cxnLst/>
              <a:rect l="l" t="t" r="r" b="b"/>
              <a:pathLst>
                <a:path w="704" h="474" extrusionOk="0">
                  <a:moveTo>
                    <a:pt x="508" y="1"/>
                  </a:moveTo>
                  <a:cubicBezTo>
                    <a:pt x="489" y="1"/>
                    <a:pt x="471" y="4"/>
                    <a:pt x="453" y="10"/>
                  </a:cubicBezTo>
                  <a:lnTo>
                    <a:pt x="108" y="176"/>
                  </a:lnTo>
                  <a:cubicBezTo>
                    <a:pt x="37" y="224"/>
                    <a:pt x="1" y="307"/>
                    <a:pt x="37" y="391"/>
                  </a:cubicBezTo>
                  <a:cubicBezTo>
                    <a:pt x="60" y="438"/>
                    <a:pt x="120" y="474"/>
                    <a:pt x="179" y="474"/>
                  </a:cubicBezTo>
                  <a:cubicBezTo>
                    <a:pt x="215" y="474"/>
                    <a:pt x="227" y="474"/>
                    <a:pt x="263" y="462"/>
                  </a:cubicBezTo>
                  <a:lnTo>
                    <a:pt x="596" y="295"/>
                  </a:lnTo>
                  <a:cubicBezTo>
                    <a:pt x="656" y="271"/>
                    <a:pt x="703" y="164"/>
                    <a:pt x="656" y="93"/>
                  </a:cubicBezTo>
                  <a:cubicBezTo>
                    <a:pt x="629" y="30"/>
                    <a:pt x="567" y="1"/>
                    <a:pt x="5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1815;p95">
              <a:extLst>
                <a:ext uri="{FF2B5EF4-FFF2-40B4-BE49-F238E27FC236}">
                  <a16:creationId xmlns:a16="http://schemas.microsoft.com/office/drawing/2014/main" xmlns="" id="{75088093-6A3F-4299-B04F-50F5AAD43C12}"/>
                </a:ext>
              </a:extLst>
            </p:cNvPr>
            <p:cNvSpPr/>
            <p:nvPr/>
          </p:nvSpPr>
          <p:spPr>
            <a:xfrm>
              <a:off x="4147597" y="1505458"/>
              <a:ext cx="347904" cy="336992"/>
            </a:xfrm>
            <a:custGeom>
              <a:avLst/>
              <a:gdLst/>
              <a:ahLst/>
              <a:cxnLst/>
              <a:rect l="l" t="t" r="r" b="b"/>
              <a:pathLst>
                <a:path w="10872" h="10531" extrusionOk="0">
                  <a:moveTo>
                    <a:pt x="1525" y="3387"/>
                  </a:moveTo>
                  <a:cubicBezTo>
                    <a:pt x="1632" y="3387"/>
                    <a:pt x="1727" y="3398"/>
                    <a:pt x="1834" y="3434"/>
                  </a:cubicBezTo>
                  <a:cubicBezTo>
                    <a:pt x="1751" y="3756"/>
                    <a:pt x="1703" y="4089"/>
                    <a:pt x="1703" y="4422"/>
                  </a:cubicBezTo>
                  <a:cubicBezTo>
                    <a:pt x="1703" y="4720"/>
                    <a:pt x="1608" y="5042"/>
                    <a:pt x="1453" y="5315"/>
                  </a:cubicBezTo>
                  <a:cubicBezTo>
                    <a:pt x="1358" y="5470"/>
                    <a:pt x="1299" y="5613"/>
                    <a:pt x="1239" y="5768"/>
                  </a:cubicBezTo>
                  <a:cubicBezTo>
                    <a:pt x="703" y="5637"/>
                    <a:pt x="322" y="5161"/>
                    <a:pt x="322" y="4589"/>
                  </a:cubicBezTo>
                  <a:cubicBezTo>
                    <a:pt x="322" y="3922"/>
                    <a:pt x="858" y="3387"/>
                    <a:pt x="1525" y="3387"/>
                  </a:cubicBezTo>
                  <a:close/>
                  <a:moveTo>
                    <a:pt x="9347" y="3387"/>
                  </a:moveTo>
                  <a:cubicBezTo>
                    <a:pt x="10026" y="3387"/>
                    <a:pt x="10562" y="3922"/>
                    <a:pt x="10562" y="4589"/>
                  </a:cubicBezTo>
                  <a:cubicBezTo>
                    <a:pt x="10538" y="5161"/>
                    <a:pt x="10157" y="5637"/>
                    <a:pt x="9633" y="5768"/>
                  </a:cubicBezTo>
                  <a:cubicBezTo>
                    <a:pt x="9574" y="5625"/>
                    <a:pt x="9502" y="5470"/>
                    <a:pt x="9431" y="5327"/>
                  </a:cubicBezTo>
                  <a:cubicBezTo>
                    <a:pt x="9264" y="5042"/>
                    <a:pt x="9169" y="4732"/>
                    <a:pt x="9169" y="4434"/>
                  </a:cubicBezTo>
                  <a:cubicBezTo>
                    <a:pt x="9169" y="4089"/>
                    <a:pt x="9133" y="3756"/>
                    <a:pt x="9038" y="3434"/>
                  </a:cubicBezTo>
                  <a:cubicBezTo>
                    <a:pt x="9145" y="3398"/>
                    <a:pt x="9252" y="3387"/>
                    <a:pt x="9347" y="3387"/>
                  </a:cubicBezTo>
                  <a:close/>
                  <a:moveTo>
                    <a:pt x="5656" y="386"/>
                  </a:moveTo>
                  <a:lnTo>
                    <a:pt x="5775" y="886"/>
                  </a:lnTo>
                  <a:cubicBezTo>
                    <a:pt x="5799" y="934"/>
                    <a:pt x="5823" y="982"/>
                    <a:pt x="5871" y="993"/>
                  </a:cubicBezTo>
                  <a:cubicBezTo>
                    <a:pt x="5898" y="1000"/>
                    <a:pt x="5922" y="1007"/>
                    <a:pt x="5946" y="1007"/>
                  </a:cubicBezTo>
                  <a:cubicBezTo>
                    <a:pt x="5964" y="1007"/>
                    <a:pt x="5982" y="1003"/>
                    <a:pt x="6002" y="993"/>
                  </a:cubicBezTo>
                  <a:lnTo>
                    <a:pt x="6633" y="743"/>
                  </a:lnTo>
                  <a:lnTo>
                    <a:pt x="6633" y="1112"/>
                  </a:lnTo>
                  <a:cubicBezTo>
                    <a:pt x="6633" y="1172"/>
                    <a:pt x="6668" y="1232"/>
                    <a:pt x="6728" y="1255"/>
                  </a:cubicBezTo>
                  <a:cubicBezTo>
                    <a:pt x="8014" y="1791"/>
                    <a:pt x="8847" y="3029"/>
                    <a:pt x="8847" y="4411"/>
                  </a:cubicBezTo>
                  <a:cubicBezTo>
                    <a:pt x="8847" y="4768"/>
                    <a:pt x="8954" y="5137"/>
                    <a:pt x="9145" y="5470"/>
                  </a:cubicBezTo>
                  <a:cubicBezTo>
                    <a:pt x="9395" y="5923"/>
                    <a:pt x="9526" y="6399"/>
                    <a:pt x="9526" y="6887"/>
                  </a:cubicBezTo>
                  <a:cubicBezTo>
                    <a:pt x="9526" y="8732"/>
                    <a:pt x="7680" y="10221"/>
                    <a:pt x="5442" y="10221"/>
                  </a:cubicBezTo>
                  <a:cubicBezTo>
                    <a:pt x="3180" y="10221"/>
                    <a:pt x="1346" y="8732"/>
                    <a:pt x="1346" y="6887"/>
                  </a:cubicBezTo>
                  <a:cubicBezTo>
                    <a:pt x="1346" y="6399"/>
                    <a:pt x="1477" y="5923"/>
                    <a:pt x="1727" y="5470"/>
                  </a:cubicBezTo>
                  <a:cubicBezTo>
                    <a:pt x="1930" y="5149"/>
                    <a:pt x="2025" y="4768"/>
                    <a:pt x="2025" y="4411"/>
                  </a:cubicBezTo>
                  <a:cubicBezTo>
                    <a:pt x="2025" y="3637"/>
                    <a:pt x="2299" y="2863"/>
                    <a:pt x="2787" y="2267"/>
                  </a:cubicBezTo>
                  <a:cubicBezTo>
                    <a:pt x="3275" y="1672"/>
                    <a:pt x="3954" y="1255"/>
                    <a:pt x="4692" y="1101"/>
                  </a:cubicBezTo>
                  <a:cubicBezTo>
                    <a:pt x="4728" y="1101"/>
                    <a:pt x="4751" y="1065"/>
                    <a:pt x="4763" y="1053"/>
                  </a:cubicBezTo>
                  <a:cubicBezTo>
                    <a:pt x="5061" y="743"/>
                    <a:pt x="5359" y="517"/>
                    <a:pt x="5656" y="386"/>
                  </a:cubicBezTo>
                  <a:close/>
                  <a:moveTo>
                    <a:pt x="5754" y="1"/>
                  </a:moveTo>
                  <a:cubicBezTo>
                    <a:pt x="5741" y="1"/>
                    <a:pt x="5729" y="2"/>
                    <a:pt x="5716" y="5"/>
                  </a:cubicBezTo>
                  <a:cubicBezTo>
                    <a:pt x="5335" y="148"/>
                    <a:pt x="4930" y="398"/>
                    <a:pt x="4573" y="779"/>
                  </a:cubicBezTo>
                  <a:cubicBezTo>
                    <a:pt x="3775" y="982"/>
                    <a:pt x="3061" y="1422"/>
                    <a:pt x="2537" y="2065"/>
                  </a:cubicBezTo>
                  <a:cubicBezTo>
                    <a:pt x="2287" y="2375"/>
                    <a:pt x="2073" y="2732"/>
                    <a:pt x="1942" y="3125"/>
                  </a:cubicBezTo>
                  <a:cubicBezTo>
                    <a:pt x="1811" y="3077"/>
                    <a:pt x="1668" y="3065"/>
                    <a:pt x="1525" y="3065"/>
                  </a:cubicBezTo>
                  <a:cubicBezTo>
                    <a:pt x="691" y="3065"/>
                    <a:pt x="1" y="3744"/>
                    <a:pt x="1" y="4577"/>
                  </a:cubicBezTo>
                  <a:cubicBezTo>
                    <a:pt x="1" y="5280"/>
                    <a:pt x="477" y="5875"/>
                    <a:pt x="1132" y="6054"/>
                  </a:cubicBezTo>
                  <a:cubicBezTo>
                    <a:pt x="1061" y="6316"/>
                    <a:pt x="1013" y="6601"/>
                    <a:pt x="1013" y="6887"/>
                  </a:cubicBezTo>
                  <a:cubicBezTo>
                    <a:pt x="1013" y="7863"/>
                    <a:pt x="1477" y="8792"/>
                    <a:pt x="2323" y="9471"/>
                  </a:cubicBezTo>
                  <a:cubicBezTo>
                    <a:pt x="3156" y="10161"/>
                    <a:pt x="4263" y="10530"/>
                    <a:pt x="5442" y="10530"/>
                  </a:cubicBezTo>
                  <a:cubicBezTo>
                    <a:pt x="6609" y="10530"/>
                    <a:pt x="7716" y="10161"/>
                    <a:pt x="8550" y="9471"/>
                  </a:cubicBezTo>
                  <a:cubicBezTo>
                    <a:pt x="9383" y="8792"/>
                    <a:pt x="9859" y="7863"/>
                    <a:pt x="9859" y="6887"/>
                  </a:cubicBezTo>
                  <a:cubicBezTo>
                    <a:pt x="9859" y="6601"/>
                    <a:pt x="9812" y="6339"/>
                    <a:pt x="9740" y="6054"/>
                  </a:cubicBezTo>
                  <a:cubicBezTo>
                    <a:pt x="10395" y="5887"/>
                    <a:pt x="10871" y="5292"/>
                    <a:pt x="10871" y="4589"/>
                  </a:cubicBezTo>
                  <a:cubicBezTo>
                    <a:pt x="10871" y="3756"/>
                    <a:pt x="10181" y="3077"/>
                    <a:pt x="9347" y="3077"/>
                  </a:cubicBezTo>
                  <a:cubicBezTo>
                    <a:pt x="9216" y="3077"/>
                    <a:pt x="9073" y="3089"/>
                    <a:pt x="8931" y="3137"/>
                  </a:cubicBezTo>
                  <a:cubicBezTo>
                    <a:pt x="8835" y="2851"/>
                    <a:pt x="8692" y="2577"/>
                    <a:pt x="8514" y="2327"/>
                  </a:cubicBezTo>
                  <a:cubicBezTo>
                    <a:pt x="8133" y="1755"/>
                    <a:pt x="7585" y="1303"/>
                    <a:pt x="6954" y="1017"/>
                  </a:cubicBezTo>
                  <a:lnTo>
                    <a:pt x="6954" y="517"/>
                  </a:lnTo>
                  <a:cubicBezTo>
                    <a:pt x="6954" y="458"/>
                    <a:pt x="6930" y="410"/>
                    <a:pt x="6883" y="374"/>
                  </a:cubicBezTo>
                  <a:cubicBezTo>
                    <a:pt x="6855" y="360"/>
                    <a:pt x="6823" y="355"/>
                    <a:pt x="6792" y="355"/>
                  </a:cubicBezTo>
                  <a:cubicBezTo>
                    <a:pt x="6769" y="355"/>
                    <a:pt x="6748" y="357"/>
                    <a:pt x="6728" y="362"/>
                  </a:cubicBezTo>
                  <a:lnTo>
                    <a:pt x="6049" y="636"/>
                  </a:lnTo>
                  <a:lnTo>
                    <a:pt x="5930" y="124"/>
                  </a:lnTo>
                  <a:cubicBezTo>
                    <a:pt x="5918" y="77"/>
                    <a:pt x="5883" y="53"/>
                    <a:pt x="5859" y="29"/>
                  </a:cubicBezTo>
                  <a:cubicBezTo>
                    <a:pt x="5824" y="12"/>
                    <a:pt x="5789" y="1"/>
                    <a:pt x="57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1816;p95">
              <a:extLst>
                <a:ext uri="{FF2B5EF4-FFF2-40B4-BE49-F238E27FC236}">
                  <a16:creationId xmlns:a16="http://schemas.microsoft.com/office/drawing/2014/main" xmlns="" id="{C07079E0-57CD-4494-8DD5-2D0EA3175FFF}"/>
                </a:ext>
              </a:extLst>
            </p:cNvPr>
            <p:cNvSpPr/>
            <p:nvPr/>
          </p:nvSpPr>
          <p:spPr>
            <a:xfrm>
              <a:off x="4250477" y="1641618"/>
              <a:ext cx="43456" cy="48032"/>
            </a:xfrm>
            <a:custGeom>
              <a:avLst/>
              <a:gdLst/>
              <a:ahLst/>
              <a:cxnLst/>
              <a:rect l="l" t="t" r="r" b="b"/>
              <a:pathLst>
                <a:path w="1358" h="1501" extrusionOk="0">
                  <a:moveTo>
                    <a:pt x="679" y="1"/>
                  </a:moveTo>
                  <a:cubicBezTo>
                    <a:pt x="298" y="1"/>
                    <a:pt x="1" y="298"/>
                    <a:pt x="1" y="667"/>
                  </a:cubicBezTo>
                  <a:lnTo>
                    <a:pt x="1" y="834"/>
                  </a:lnTo>
                  <a:cubicBezTo>
                    <a:pt x="1" y="1203"/>
                    <a:pt x="298" y="1501"/>
                    <a:pt x="679" y="1501"/>
                  </a:cubicBezTo>
                  <a:cubicBezTo>
                    <a:pt x="1048" y="1501"/>
                    <a:pt x="1346" y="1203"/>
                    <a:pt x="1346" y="834"/>
                  </a:cubicBezTo>
                  <a:lnTo>
                    <a:pt x="1346" y="667"/>
                  </a:lnTo>
                  <a:cubicBezTo>
                    <a:pt x="1358" y="596"/>
                    <a:pt x="1286" y="513"/>
                    <a:pt x="1191" y="513"/>
                  </a:cubicBezTo>
                  <a:cubicBezTo>
                    <a:pt x="1108" y="513"/>
                    <a:pt x="1036" y="596"/>
                    <a:pt x="1036" y="679"/>
                  </a:cubicBezTo>
                  <a:lnTo>
                    <a:pt x="1036" y="846"/>
                  </a:lnTo>
                  <a:cubicBezTo>
                    <a:pt x="1036" y="1037"/>
                    <a:pt x="870" y="1203"/>
                    <a:pt x="679" y="1203"/>
                  </a:cubicBezTo>
                  <a:cubicBezTo>
                    <a:pt x="477" y="1203"/>
                    <a:pt x="322" y="1037"/>
                    <a:pt x="322" y="846"/>
                  </a:cubicBezTo>
                  <a:lnTo>
                    <a:pt x="322" y="679"/>
                  </a:lnTo>
                  <a:cubicBezTo>
                    <a:pt x="322" y="489"/>
                    <a:pt x="477" y="322"/>
                    <a:pt x="679" y="322"/>
                  </a:cubicBezTo>
                  <a:cubicBezTo>
                    <a:pt x="763" y="322"/>
                    <a:pt x="834" y="251"/>
                    <a:pt x="834" y="156"/>
                  </a:cubicBezTo>
                  <a:cubicBezTo>
                    <a:pt x="834" y="72"/>
                    <a:pt x="763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1817;p95">
              <a:extLst>
                <a:ext uri="{FF2B5EF4-FFF2-40B4-BE49-F238E27FC236}">
                  <a16:creationId xmlns:a16="http://schemas.microsoft.com/office/drawing/2014/main" xmlns="" id="{5CD7A243-6E7C-49F9-A56D-CDA4E78E219D}"/>
                </a:ext>
              </a:extLst>
            </p:cNvPr>
            <p:cNvSpPr/>
            <p:nvPr/>
          </p:nvSpPr>
          <p:spPr>
            <a:xfrm>
              <a:off x="4348781" y="1641618"/>
              <a:ext cx="43456" cy="48032"/>
            </a:xfrm>
            <a:custGeom>
              <a:avLst/>
              <a:gdLst/>
              <a:ahLst/>
              <a:cxnLst/>
              <a:rect l="l" t="t" r="r" b="b"/>
              <a:pathLst>
                <a:path w="1358" h="1501" extrusionOk="0">
                  <a:moveTo>
                    <a:pt x="667" y="1"/>
                  </a:moveTo>
                  <a:cubicBezTo>
                    <a:pt x="298" y="1"/>
                    <a:pt x="0" y="298"/>
                    <a:pt x="0" y="667"/>
                  </a:cubicBezTo>
                  <a:lnTo>
                    <a:pt x="0" y="834"/>
                  </a:lnTo>
                  <a:cubicBezTo>
                    <a:pt x="0" y="1203"/>
                    <a:pt x="298" y="1501"/>
                    <a:pt x="667" y="1501"/>
                  </a:cubicBezTo>
                  <a:cubicBezTo>
                    <a:pt x="1036" y="1501"/>
                    <a:pt x="1334" y="1203"/>
                    <a:pt x="1334" y="834"/>
                  </a:cubicBezTo>
                  <a:lnTo>
                    <a:pt x="1334" y="667"/>
                  </a:lnTo>
                  <a:cubicBezTo>
                    <a:pt x="1358" y="596"/>
                    <a:pt x="1274" y="513"/>
                    <a:pt x="1191" y="513"/>
                  </a:cubicBezTo>
                  <a:cubicBezTo>
                    <a:pt x="1096" y="513"/>
                    <a:pt x="1024" y="596"/>
                    <a:pt x="1024" y="679"/>
                  </a:cubicBezTo>
                  <a:lnTo>
                    <a:pt x="1024" y="846"/>
                  </a:lnTo>
                  <a:cubicBezTo>
                    <a:pt x="1024" y="1037"/>
                    <a:pt x="858" y="1203"/>
                    <a:pt x="667" y="1203"/>
                  </a:cubicBezTo>
                  <a:cubicBezTo>
                    <a:pt x="477" y="1203"/>
                    <a:pt x="310" y="1037"/>
                    <a:pt x="310" y="846"/>
                  </a:cubicBezTo>
                  <a:lnTo>
                    <a:pt x="310" y="679"/>
                  </a:lnTo>
                  <a:cubicBezTo>
                    <a:pt x="310" y="489"/>
                    <a:pt x="477" y="322"/>
                    <a:pt x="667" y="322"/>
                  </a:cubicBezTo>
                  <a:cubicBezTo>
                    <a:pt x="762" y="322"/>
                    <a:pt x="834" y="251"/>
                    <a:pt x="834" y="156"/>
                  </a:cubicBezTo>
                  <a:cubicBezTo>
                    <a:pt x="834" y="72"/>
                    <a:pt x="762" y="1"/>
                    <a:pt x="6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1818;p95">
              <a:extLst>
                <a:ext uri="{FF2B5EF4-FFF2-40B4-BE49-F238E27FC236}">
                  <a16:creationId xmlns:a16="http://schemas.microsoft.com/office/drawing/2014/main" xmlns="" id="{8A60CA54-D7EF-419A-BB47-3844574503B3}"/>
                </a:ext>
              </a:extLst>
            </p:cNvPr>
            <p:cNvSpPr/>
            <p:nvPr/>
          </p:nvSpPr>
          <p:spPr>
            <a:xfrm>
              <a:off x="4261517" y="1739922"/>
              <a:ext cx="119680" cy="59840"/>
            </a:xfrm>
            <a:custGeom>
              <a:avLst/>
              <a:gdLst/>
              <a:ahLst/>
              <a:cxnLst/>
              <a:rect l="l" t="t" r="r" b="b"/>
              <a:pathLst>
                <a:path w="3740" h="1870" extrusionOk="0">
                  <a:moveTo>
                    <a:pt x="3394" y="322"/>
                  </a:moveTo>
                  <a:cubicBezTo>
                    <a:pt x="3370" y="643"/>
                    <a:pt x="3192" y="941"/>
                    <a:pt x="2918" y="1167"/>
                  </a:cubicBezTo>
                  <a:cubicBezTo>
                    <a:pt x="2727" y="774"/>
                    <a:pt x="2323" y="513"/>
                    <a:pt x="1858" y="513"/>
                  </a:cubicBezTo>
                  <a:cubicBezTo>
                    <a:pt x="1418" y="513"/>
                    <a:pt x="1013" y="763"/>
                    <a:pt x="810" y="1167"/>
                  </a:cubicBezTo>
                  <a:cubicBezTo>
                    <a:pt x="549" y="941"/>
                    <a:pt x="370" y="655"/>
                    <a:pt x="334" y="322"/>
                  </a:cubicBezTo>
                  <a:close/>
                  <a:moveTo>
                    <a:pt x="1858" y="834"/>
                  </a:moveTo>
                  <a:cubicBezTo>
                    <a:pt x="2204" y="834"/>
                    <a:pt x="2513" y="1048"/>
                    <a:pt x="2644" y="1346"/>
                  </a:cubicBezTo>
                  <a:cubicBezTo>
                    <a:pt x="2477" y="1429"/>
                    <a:pt x="2263" y="1501"/>
                    <a:pt x="2025" y="1525"/>
                  </a:cubicBezTo>
                  <a:lnTo>
                    <a:pt x="2025" y="1346"/>
                  </a:lnTo>
                  <a:cubicBezTo>
                    <a:pt x="2025" y="1251"/>
                    <a:pt x="1953" y="1179"/>
                    <a:pt x="1858" y="1179"/>
                  </a:cubicBezTo>
                  <a:cubicBezTo>
                    <a:pt x="1775" y="1179"/>
                    <a:pt x="1703" y="1251"/>
                    <a:pt x="1703" y="1346"/>
                  </a:cubicBezTo>
                  <a:lnTo>
                    <a:pt x="1703" y="1525"/>
                  </a:lnTo>
                  <a:cubicBezTo>
                    <a:pt x="1477" y="1501"/>
                    <a:pt x="1251" y="1429"/>
                    <a:pt x="1072" y="1346"/>
                  </a:cubicBezTo>
                  <a:cubicBezTo>
                    <a:pt x="1203" y="1036"/>
                    <a:pt x="1525" y="834"/>
                    <a:pt x="1858" y="834"/>
                  </a:cubicBezTo>
                  <a:close/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1108"/>
                    <a:pt x="834" y="1870"/>
                    <a:pt x="1858" y="1870"/>
                  </a:cubicBezTo>
                  <a:cubicBezTo>
                    <a:pt x="2894" y="1870"/>
                    <a:pt x="3728" y="1108"/>
                    <a:pt x="3728" y="167"/>
                  </a:cubicBezTo>
                  <a:cubicBezTo>
                    <a:pt x="3739" y="84"/>
                    <a:pt x="3668" y="1"/>
                    <a:pt x="35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1819;p95">
              <a:extLst>
                <a:ext uri="{FF2B5EF4-FFF2-40B4-BE49-F238E27FC236}">
                  <a16:creationId xmlns:a16="http://schemas.microsoft.com/office/drawing/2014/main" xmlns="" id="{9F3C3A08-4A1E-407E-9C91-9C31EE8DA784}"/>
                </a:ext>
              </a:extLst>
            </p:cNvPr>
            <p:cNvSpPr/>
            <p:nvPr/>
          </p:nvSpPr>
          <p:spPr>
            <a:xfrm>
              <a:off x="4221517" y="1614482"/>
              <a:ext cx="199296" cy="206624"/>
            </a:xfrm>
            <a:custGeom>
              <a:avLst/>
              <a:gdLst/>
              <a:ahLst/>
              <a:cxnLst/>
              <a:rect l="l" t="t" r="r" b="b"/>
              <a:pathLst>
                <a:path w="6228" h="6457" extrusionOk="0">
                  <a:moveTo>
                    <a:pt x="1764" y="1"/>
                  </a:moveTo>
                  <a:cubicBezTo>
                    <a:pt x="1669" y="1"/>
                    <a:pt x="1573" y="9"/>
                    <a:pt x="1477" y="27"/>
                  </a:cubicBezTo>
                  <a:cubicBezTo>
                    <a:pt x="763" y="134"/>
                    <a:pt x="191" y="706"/>
                    <a:pt x="72" y="1420"/>
                  </a:cubicBezTo>
                  <a:cubicBezTo>
                    <a:pt x="1" y="1920"/>
                    <a:pt x="132" y="2408"/>
                    <a:pt x="453" y="2778"/>
                  </a:cubicBezTo>
                  <a:cubicBezTo>
                    <a:pt x="632" y="2992"/>
                    <a:pt x="656" y="3266"/>
                    <a:pt x="548" y="3528"/>
                  </a:cubicBezTo>
                  <a:cubicBezTo>
                    <a:pt x="453" y="3766"/>
                    <a:pt x="406" y="4004"/>
                    <a:pt x="406" y="4254"/>
                  </a:cubicBezTo>
                  <a:cubicBezTo>
                    <a:pt x="406" y="5468"/>
                    <a:pt x="1620" y="6457"/>
                    <a:pt x="3108" y="6457"/>
                  </a:cubicBezTo>
                  <a:cubicBezTo>
                    <a:pt x="4597" y="6457"/>
                    <a:pt x="5823" y="5468"/>
                    <a:pt x="5823" y="4254"/>
                  </a:cubicBezTo>
                  <a:cubicBezTo>
                    <a:pt x="5823" y="4004"/>
                    <a:pt x="5775" y="3766"/>
                    <a:pt x="5668" y="3528"/>
                  </a:cubicBezTo>
                  <a:cubicBezTo>
                    <a:pt x="5573" y="3266"/>
                    <a:pt x="5609" y="2992"/>
                    <a:pt x="5775" y="2778"/>
                  </a:cubicBezTo>
                  <a:cubicBezTo>
                    <a:pt x="6085" y="2408"/>
                    <a:pt x="6228" y="1920"/>
                    <a:pt x="6144" y="1420"/>
                  </a:cubicBezTo>
                  <a:cubicBezTo>
                    <a:pt x="6109" y="1146"/>
                    <a:pt x="5990" y="861"/>
                    <a:pt x="5787" y="634"/>
                  </a:cubicBezTo>
                  <a:cubicBezTo>
                    <a:pt x="5754" y="595"/>
                    <a:pt x="5714" y="577"/>
                    <a:pt x="5673" y="577"/>
                  </a:cubicBezTo>
                  <a:cubicBezTo>
                    <a:pt x="5639" y="577"/>
                    <a:pt x="5605" y="589"/>
                    <a:pt x="5573" y="611"/>
                  </a:cubicBezTo>
                  <a:cubicBezTo>
                    <a:pt x="5489" y="658"/>
                    <a:pt x="5489" y="753"/>
                    <a:pt x="5537" y="825"/>
                  </a:cubicBezTo>
                  <a:cubicBezTo>
                    <a:pt x="5692" y="1027"/>
                    <a:pt x="5787" y="1230"/>
                    <a:pt x="5823" y="1468"/>
                  </a:cubicBezTo>
                  <a:cubicBezTo>
                    <a:pt x="5882" y="1873"/>
                    <a:pt x="5775" y="2254"/>
                    <a:pt x="5525" y="2575"/>
                  </a:cubicBezTo>
                  <a:cubicBezTo>
                    <a:pt x="5263" y="2873"/>
                    <a:pt x="5216" y="3290"/>
                    <a:pt x="5370" y="3635"/>
                  </a:cubicBezTo>
                  <a:cubicBezTo>
                    <a:pt x="5466" y="3837"/>
                    <a:pt x="5513" y="4040"/>
                    <a:pt x="5513" y="4254"/>
                  </a:cubicBezTo>
                  <a:cubicBezTo>
                    <a:pt x="5513" y="5290"/>
                    <a:pt x="4430" y="6123"/>
                    <a:pt x="3108" y="6123"/>
                  </a:cubicBezTo>
                  <a:cubicBezTo>
                    <a:pt x="1787" y="6123"/>
                    <a:pt x="715" y="5278"/>
                    <a:pt x="715" y="4254"/>
                  </a:cubicBezTo>
                  <a:cubicBezTo>
                    <a:pt x="715" y="4040"/>
                    <a:pt x="763" y="3837"/>
                    <a:pt x="846" y="3635"/>
                  </a:cubicBezTo>
                  <a:cubicBezTo>
                    <a:pt x="1013" y="3290"/>
                    <a:pt x="953" y="2873"/>
                    <a:pt x="703" y="2575"/>
                  </a:cubicBezTo>
                  <a:cubicBezTo>
                    <a:pt x="441" y="2254"/>
                    <a:pt x="346" y="1873"/>
                    <a:pt x="406" y="1468"/>
                  </a:cubicBezTo>
                  <a:cubicBezTo>
                    <a:pt x="489" y="884"/>
                    <a:pt x="953" y="432"/>
                    <a:pt x="1537" y="337"/>
                  </a:cubicBezTo>
                  <a:cubicBezTo>
                    <a:pt x="1606" y="327"/>
                    <a:pt x="1676" y="322"/>
                    <a:pt x="1746" y="322"/>
                  </a:cubicBezTo>
                  <a:cubicBezTo>
                    <a:pt x="2090" y="322"/>
                    <a:pt x="2422" y="444"/>
                    <a:pt x="2680" y="682"/>
                  </a:cubicBezTo>
                  <a:cubicBezTo>
                    <a:pt x="2805" y="795"/>
                    <a:pt x="2962" y="852"/>
                    <a:pt x="3120" y="852"/>
                  </a:cubicBezTo>
                  <a:cubicBezTo>
                    <a:pt x="3278" y="852"/>
                    <a:pt x="3436" y="795"/>
                    <a:pt x="3561" y="682"/>
                  </a:cubicBezTo>
                  <a:cubicBezTo>
                    <a:pt x="3818" y="444"/>
                    <a:pt x="4150" y="322"/>
                    <a:pt x="4495" y="322"/>
                  </a:cubicBezTo>
                  <a:cubicBezTo>
                    <a:pt x="4564" y="322"/>
                    <a:pt x="4634" y="327"/>
                    <a:pt x="4704" y="337"/>
                  </a:cubicBezTo>
                  <a:cubicBezTo>
                    <a:pt x="4835" y="349"/>
                    <a:pt x="4966" y="396"/>
                    <a:pt x="5097" y="456"/>
                  </a:cubicBezTo>
                  <a:cubicBezTo>
                    <a:pt x="5117" y="469"/>
                    <a:pt x="5139" y="475"/>
                    <a:pt x="5162" y="475"/>
                  </a:cubicBezTo>
                  <a:cubicBezTo>
                    <a:pt x="5221" y="475"/>
                    <a:pt x="5282" y="436"/>
                    <a:pt x="5299" y="384"/>
                  </a:cubicBezTo>
                  <a:cubicBezTo>
                    <a:pt x="5323" y="313"/>
                    <a:pt x="5299" y="206"/>
                    <a:pt x="5228" y="170"/>
                  </a:cubicBezTo>
                  <a:cubicBezTo>
                    <a:pt x="5073" y="99"/>
                    <a:pt x="4918" y="39"/>
                    <a:pt x="4751" y="27"/>
                  </a:cubicBezTo>
                  <a:cubicBezTo>
                    <a:pt x="4664" y="15"/>
                    <a:pt x="4577" y="9"/>
                    <a:pt x="4491" y="9"/>
                  </a:cubicBezTo>
                  <a:cubicBezTo>
                    <a:pt x="4063" y="9"/>
                    <a:pt x="3662" y="156"/>
                    <a:pt x="3334" y="444"/>
                  </a:cubicBezTo>
                  <a:cubicBezTo>
                    <a:pt x="3275" y="503"/>
                    <a:pt x="3192" y="533"/>
                    <a:pt x="3108" y="533"/>
                  </a:cubicBezTo>
                  <a:cubicBezTo>
                    <a:pt x="3025" y="533"/>
                    <a:pt x="2942" y="503"/>
                    <a:pt x="2882" y="444"/>
                  </a:cubicBezTo>
                  <a:cubicBezTo>
                    <a:pt x="2572" y="163"/>
                    <a:pt x="2176" y="1"/>
                    <a:pt x="17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21820;p95">
            <a:extLst>
              <a:ext uri="{FF2B5EF4-FFF2-40B4-BE49-F238E27FC236}">
                <a16:creationId xmlns:a16="http://schemas.microsoft.com/office/drawing/2014/main" xmlns="" id="{7EDFB171-CD6D-43AA-8960-4B2845838783}"/>
              </a:ext>
            </a:extLst>
          </p:cNvPr>
          <p:cNvGrpSpPr/>
          <p:nvPr/>
        </p:nvGrpSpPr>
        <p:grpSpPr>
          <a:xfrm>
            <a:off x="7531338" y="1415292"/>
            <a:ext cx="347488" cy="348256"/>
            <a:chOff x="2499405" y="1499890"/>
            <a:chExt cx="347488" cy="348256"/>
          </a:xfrm>
        </p:grpSpPr>
        <p:sp>
          <p:nvSpPr>
            <p:cNvPr id="19" name="Google Shape;21821;p95">
              <a:extLst>
                <a:ext uri="{FF2B5EF4-FFF2-40B4-BE49-F238E27FC236}">
                  <a16:creationId xmlns:a16="http://schemas.microsoft.com/office/drawing/2014/main" xmlns="" id="{4FEC0A6C-9801-49CA-B8FC-023750D22AB3}"/>
                </a:ext>
              </a:extLst>
            </p:cNvPr>
            <p:cNvSpPr/>
            <p:nvPr/>
          </p:nvSpPr>
          <p:spPr>
            <a:xfrm>
              <a:off x="2634669" y="1725842"/>
              <a:ext cx="75840" cy="38496"/>
            </a:xfrm>
            <a:custGeom>
              <a:avLst/>
              <a:gdLst/>
              <a:ahLst/>
              <a:cxnLst/>
              <a:rect l="l" t="t" r="r" b="b"/>
              <a:pathLst>
                <a:path w="2370" h="1203" extrusionOk="0">
                  <a:moveTo>
                    <a:pt x="1965" y="310"/>
                  </a:moveTo>
                  <a:cubicBezTo>
                    <a:pt x="2012" y="310"/>
                    <a:pt x="2024" y="333"/>
                    <a:pt x="2024" y="357"/>
                  </a:cubicBezTo>
                  <a:cubicBezTo>
                    <a:pt x="2024" y="381"/>
                    <a:pt x="2024" y="417"/>
                    <a:pt x="2000" y="429"/>
                  </a:cubicBezTo>
                  <a:lnTo>
                    <a:pt x="1643" y="726"/>
                  </a:lnTo>
                  <a:cubicBezTo>
                    <a:pt x="1506" y="839"/>
                    <a:pt x="1346" y="896"/>
                    <a:pt x="1185" y="896"/>
                  </a:cubicBezTo>
                  <a:cubicBezTo>
                    <a:pt x="1024" y="896"/>
                    <a:pt x="863" y="839"/>
                    <a:pt x="726" y="726"/>
                  </a:cubicBezTo>
                  <a:lnTo>
                    <a:pt x="369" y="429"/>
                  </a:lnTo>
                  <a:cubicBezTo>
                    <a:pt x="345" y="405"/>
                    <a:pt x="345" y="369"/>
                    <a:pt x="357" y="357"/>
                  </a:cubicBezTo>
                  <a:cubicBezTo>
                    <a:pt x="357" y="333"/>
                    <a:pt x="369" y="310"/>
                    <a:pt x="417" y="310"/>
                  </a:cubicBezTo>
                  <a:close/>
                  <a:moveTo>
                    <a:pt x="417" y="0"/>
                  </a:moveTo>
                  <a:cubicBezTo>
                    <a:pt x="250" y="0"/>
                    <a:pt x="119" y="107"/>
                    <a:pt x="60" y="250"/>
                  </a:cubicBezTo>
                  <a:cubicBezTo>
                    <a:pt x="0" y="405"/>
                    <a:pt x="48" y="560"/>
                    <a:pt x="179" y="667"/>
                  </a:cubicBezTo>
                  <a:lnTo>
                    <a:pt x="536" y="964"/>
                  </a:lnTo>
                  <a:cubicBezTo>
                    <a:pt x="726" y="1131"/>
                    <a:pt x="965" y="1203"/>
                    <a:pt x="1191" y="1203"/>
                  </a:cubicBezTo>
                  <a:cubicBezTo>
                    <a:pt x="1429" y="1203"/>
                    <a:pt x="1655" y="1131"/>
                    <a:pt x="1846" y="964"/>
                  </a:cubicBezTo>
                  <a:lnTo>
                    <a:pt x="2203" y="667"/>
                  </a:lnTo>
                  <a:cubicBezTo>
                    <a:pt x="2322" y="583"/>
                    <a:pt x="2370" y="417"/>
                    <a:pt x="2322" y="250"/>
                  </a:cubicBezTo>
                  <a:cubicBezTo>
                    <a:pt x="2262" y="107"/>
                    <a:pt x="2131" y="0"/>
                    <a:pt x="1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1822;p95">
              <a:extLst>
                <a:ext uri="{FF2B5EF4-FFF2-40B4-BE49-F238E27FC236}">
                  <a16:creationId xmlns:a16="http://schemas.microsoft.com/office/drawing/2014/main" xmlns="" id="{0730E54D-2ED6-4AA4-959F-C6623CC6737E}"/>
                </a:ext>
              </a:extLst>
            </p:cNvPr>
            <p:cNvSpPr/>
            <p:nvPr/>
          </p:nvSpPr>
          <p:spPr>
            <a:xfrm>
              <a:off x="2596173" y="1658002"/>
              <a:ext cx="43456" cy="48416"/>
            </a:xfrm>
            <a:custGeom>
              <a:avLst/>
              <a:gdLst/>
              <a:ahLst/>
              <a:cxnLst/>
              <a:rect l="l" t="t" r="r" b="b"/>
              <a:pathLst>
                <a:path w="1358" h="1513" extrusionOk="0">
                  <a:moveTo>
                    <a:pt x="667" y="1"/>
                  </a:moveTo>
                  <a:cubicBezTo>
                    <a:pt x="298" y="1"/>
                    <a:pt x="1" y="298"/>
                    <a:pt x="1" y="679"/>
                  </a:cubicBezTo>
                  <a:lnTo>
                    <a:pt x="1" y="834"/>
                  </a:lnTo>
                  <a:cubicBezTo>
                    <a:pt x="1" y="1215"/>
                    <a:pt x="298" y="1513"/>
                    <a:pt x="667" y="1513"/>
                  </a:cubicBezTo>
                  <a:cubicBezTo>
                    <a:pt x="1036" y="1513"/>
                    <a:pt x="1334" y="1215"/>
                    <a:pt x="1334" y="834"/>
                  </a:cubicBezTo>
                  <a:lnTo>
                    <a:pt x="1334" y="679"/>
                  </a:lnTo>
                  <a:cubicBezTo>
                    <a:pt x="1358" y="584"/>
                    <a:pt x="1275" y="525"/>
                    <a:pt x="1191" y="525"/>
                  </a:cubicBezTo>
                  <a:cubicBezTo>
                    <a:pt x="1096" y="525"/>
                    <a:pt x="1025" y="596"/>
                    <a:pt x="1025" y="691"/>
                  </a:cubicBezTo>
                  <a:lnTo>
                    <a:pt x="1025" y="858"/>
                  </a:lnTo>
                  <a:cubicBezTo>
                    <a:pt x="1025" y="1048"/>
                    <a:pt x="858" y="1215"/>
                    <a:pt x="667" y="1215"/>
                  </a:cubicBezTo>
                  <a:cubicBezTo>
                    <a:pt x="477" y="1215"/>
                    <a:pt x="310" y="1048"/>
                    <a:pt x="310" y="858"/>
                  </a:cubicBezTo>
                  <a:lnTo>
                    <a:pt x="310" y="691"/>
                  </a:lnTo>
                  <a:cubicBezTo>
                    <a:pt x="310" y="501"/>
                    <a:pt x="477" y="334"/>
                    <a:pt x="667" y="334"/>
                  </a:cubicBezTo>
                  <a:cubicBezTo>
                    <a:pt x="763" y="334"/>
                    <a:pt x="834" y="263"/>
                    <a:pt x="834" y="167"/>
                  </a:cubicBezTo>
                  <a:cubicBezTo>
                    <a:pt x="834" y="84"/>
                    <a:pt x="763" y="1"/>
                    <a:pt x="6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823;p95">
              <a:extLst>
                <a:ext uri="{FF2B5EF4-FFF2-40B4-BE49-F238E27FC236}">
                  <a16:creationId xmlns:a16="http://schemas.microsoft.com/office/drawing/2014/main" xmlns="" id="{845C06BB-726D-45D9-AE5E-0A6D1EE27F7D}"/>
                </a:ext>
              </a:extLst>
            </p:cNvPr>
            <p:cNvSpPr/>
            <p:nvPr/>
          </p:nvSpPr>
          <p:spPr>
            <a:xfrm>
              <a:off x="2705133" y="1658002"/>
              <a:ext cx="43488" cy="48416"/>
            </a:xfrm>
            <a:custGeom>
              <a:avLst/>
              <a:gdLst/>
              <a:ahLst/>
              <a:cxnLst/>
              <a:rect l="l" t="t" r="r" b="b"/>
              <a:pathLst>
                <a:path w="1359" h="1513" extrusionOk="0">
                  <a:moveTo>
                    <a:pt x="668" y="1"/>
                  </a:moveTo>
                  <a:cubicBezTo>
                    <a:pt x="298" y="1"/>
                    <a:pt x="1" y="298"/>
                    <a:pt x="1" y="679"/>
                  </a:cubicBezTo>
                  <a:lnTo>
                    <a:pt x="1" y="834"/>
                  </a:lnTo>
                  <a:cubicBezTo>
                    <a:pt x="1" y="1215"/>
                    <a:pt x="298" y="1513"/>
                    <a:pt x="668" y="1513"/>
                  </a:cubicBezTo>
                  <a:cubicBezTo>
                    <a:pt x="1037" y="1513"/>
                    <a:pt x="1334" y="1215"/>
                    <a:pt x="1334" y="834"/>
                  </a:cubicBezTo>
                  <a:lnTo>
                    <a:pt x="1334" y="679"/>
                  </a:lnTo>
                  <a:cubicBezTo>
                    <a:pt x="1358" y="584"/>
                    <a:pt x="1287" y="525"/>
                    <a:pt x="1191" y="525"/>
                  </a:cubicBezTo>
                  <a:cubicBezTo>
                    <a:pt x="1096" y="525"/>
                    <a:pt x="1025" y="596"/>
                    <a:pt x="1025" y="691"/>
                  </a:cubicBezTo>
                  <a:lnTo>
                    <a:pt x="1025" y="858"/>
                  </a:lnTo>
                  <a:cubicBezTo>
                    <a:pt x="1025" y="1048"/>
                    <a:pt x="858" y="1215"/>
                    <a:pt x="668" y="1215"/>
                  </a:cubicBezTo>
                  <a:cubicBezTo>
                    <a:pt x="477" y="1215"/>
                    <a:pt x="310" y="1048"/>
                    <a:pt x="310" y="858"/>
                  </a:cubicBezTo>
                  <a:lnTo>
                    <a:pt x="310" y="691"/>
                  </a:lnTo>
                  <a:cubicBezTo>
                    <a:pt x="310" y="501"/>
                    <a:pt x="477" y="334"/>
                    <a:pt x="668" y="334"/>
                  </a:cubicBezTo>
                  <a:cubicBezTo>
                    <a:pt x="763" y="334"/>
                    <a:pt x="834" y="263"/>
                    <a:pt x="834" y="167"/>
                  </a:cubicBezTo>
                  <a:cubicBezTo>
                    <a:pt x="834" y="84"/>
                    <a:pt x="763" y="1"/>
                    <a:pt x="6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1824;p95">
              <a:extLst>
                <a:ext uri="{FF2B5EF4-FFF2-40B4-BE49-F238E27FC236}">
                  <a16:creationId xmlns:a16="http://schemas.microsoft.com/office/drawing/2014/main" xmlns="" id="{274C63C7-B91C-4249-96E2-FB45405DCDD9}"/>
                </a:ext>
              </a:extLst>
            </p:cNvPr>
            <p:cNvSpPr/>
            <p:nvPr/>
          </p:nvSpPr>
          <p:spPr>
            <a:xfrm>
              <a:off x="2499405" y="1499890"/>
              <a:ext cx="347488" cy="348256"/>
            </a:xfrm>
            <a:custGeom>
              <a:avLst/>
              <a:gdLst/>
              <a:ahLst/>
              <a:cxnLst/>
              <a:rect l="l" t="t" r="r" b="b"/>
              <a:pathLst>
                <a:path w="10859" h="10883" extrusionOk="0">
                  <a:moveTo>
                    <a:pt x="2102" y="1361"/>
                  </a:moveTo>
                  <a:cubicBezTo>
                    <a:pt x="2136" y="1361"/>
                    <a:pt x="2169" y="1364"/>
                    <a:pt x="2203" y="1370"/>
                  </a:cubicBezTo>
                  <a:cubicBezTo>
                    <a:pt x="2382" y="1406"/>
                    <a:pt x="2917" y="1537"/>
                    <a:pt x="3549" y="1953"/>
                  </a:cubicBezTo>
                  <a:cubicBezTo>
                    <a:pt x="3441" y="1989"/>
                    <a:pt x="3346" y="2048"/>
                    <a:pt x="3263" y="2108"/>
                  </a:cubicBezTo>
                  <a:cubicBezTo>
                    <a:pt x="3227" y="2132"/>
                    <a:pt x="3191" y="2156"/>
                    <a:pt x="3144" y="2191"/>
                  </a:cubicBezTo>
                  <a:cubicBezTo>
                    <a:pt x="2715" y="1763"/>
                    <a:pt x="2239" y="1525"/>
                    <a:pt x="1965" y="1477"/>
                  </a:cubicBezTo>
                  <a:cubicBezTo>
                    <a:pt x="1905" y="1465"/>
                    <a:pt x="1846" y="1465"/>
                    <a:pt x="1798" y="1465"/>
                  </a:cubicBezTo>
                  <a:cubicBezTo>
                    <a:pt x="1889" y="1392"/>
                    <a:pt x="1994" y="1361"/>
                    <a:pt x="2102" y="1361"/>
                  </a:cubicBezTo>
                  <a:close/>
                  <a:moveTo>
                    <a:pt x="6442" y="346"/>
                  </a:moveTo>
                  <a:cubicBezTo>
                    <a:pt x="6906" y="346"/>
                    <a:pt x="7311" y="477"/>
                    <a:pt x="7525" y="572"/>
                  </a:cubicBezTo>
                  <a:lnTo>
                    <a:pt x="7347" y="751"/>
                  </a:lnTo>
                  <a:cubicBezTo>
                    <a:pt x="7311" y="798"/>
                    <a:pt x="7287" y="846"/>
                    <a:pt x="7311" y="894"/>
                  </a:cubicBezTo>
                  <a:cubicBezTo>
                    <a:pt x="7323" y="953"/>
                    <a:pt x="7370" y="1001"/>
                    <a:pt x="7430" y="1013"/>
                  </a:cubicBezTo>
                  <a:cubicBezTo>
                    <a:pt x="7632" y="1072"/>
                    <a:pt x="7847" y="1132"/>
                    <a:pt x="8025" y="1215"/>
                  </a:cubicBezTo>
                  <a:cubicBezTo>
                    <a:pt x="7692" y="1334"/>
                    <a:pt x="7263" y="1537"/>
                    <a:pt x="6811" y="1894"/>
                  </a:cubicBezTo>
                  <a:cubicBezTo>
                    <a:pt x="6608" y="1906"/>
                    <a:pt x="6382" y="1953"/>
                    <a:pt x="6144" y="2048"/>
                  </a:cubicBezTo>
                  <a:cubicBezTo>
                    <a:pt x="5835" y="2144"/>
                    <a:pt x="5561" y="2299"/>
                    <a:pt x="5430" y="2370"/>
                  </a:cubicBezTo>
                  <a:cubicBezTo>
                    <a:pt x="5299" y="2299"/>
                    <a:pt x="5025" y="2144"/>
                    <a:pt x="4715" y="2048"/>
                  </a:cubicBezTo>
                  <a:cubicBezTo>
                    <a:pt x="4465" y="1953"/>
                    <a:pt x="4239" y="1906"/>
                    <a:pt x="4049" y="1894"/>
                  </a:cubicBezTo>
                  <a:cubicBezTo>
                    <a:pt x="3596" y="1548"/>
                    <a:pt x="3168" y="1346"/>
                    <a:pt x="2846" y="1215"/>
                  </a:cubicBezTo>
                  <a:cubicBezTo>
                    <a:pt x="2989" y="1132"/>
                    <a:pt x="3203" y="1060"/>
                    <a:pt x="3406" y="1013"/>
                  </a:cubicBezTo>
                  <a:cubicBezTo>
                    <a:pt x="3465" y="1001"/>
                    <a:pt x="3513" y="953"/>
                    <a:pt x="3525" y="894"/>
                  </a:cubicBezTo>
                  <a:cubicBezTo>
                    <a:pt x="3537" y="834"/>
                    <a:pt x="3525" y="775"/>
                    <a:pt x="3489" y="751"/>
                  </a:cubicBezTo>
                  <a:lnTo>
                    <a:pt x="3298" y="572"/>
                  </a:lnTo>
                  <a:cubicBezTo>
                    <a:pt x="3525" y="477"/>
                    <a:pt x="3930" y="346"/>
                    <a:pt x="4394" y="346"/>
                  </a:cubicBezTo>
                  <a:cubicBezTo>
                    <a:pt x="4751" y="346"/>
                    <a:pt x="5013" y="453"/>
                    <a:pt x="5168" y="536"/>
                  </a:cubicBezTo>
                  <a:cubicBezTo>
                    <a:pt x="5239" y="584"/>
                    <a:pt x="5328" y="608"/>
                    <a:pt x="5418" y="608"/>
                  </a:cubicBezTo>
                  <a:cubicBezTo>
                    <a:pt x="5507" y="608"/>
                    <a:pt x="5596" y="584"/>
                    <a:pt x="5668" y="536"/>
                  </a:cubicBezTo>
                  <a:cubicBezTo>
                    <a:pt x="5823" y="453"/>
                    <a:pt x="6073" y="346"/>
                    <a:pt x="6442" y="346"/>
                  </a:cubicBezTo>
                  <a:close/>
                  <a:moveTo>
                    <a:pt x="1840" y="1782"/>
                  </a:moveTo>
                  <a:cubicBezTo>
                    <a:pt x="1869" y="1782"/>
                    <a:pt x="1902" y="1784"/>
                    <a:pt x="1941" y="1787"/>
                  </a:cubicBezTo>
                  <a:cubicBezTo>
                    <a:pt x="2120" y="1822"/>
                    <a:pt x="2513" y="2013"/>
                    <a:pt x="2929" y="2406"/>
                  </a:cubicBezTo>
                  <a:cubicBezTo>
                    <a:pt x="2727" y="2644"/>
                    <a:pt x="2489" y="2953"/>
                    <a:pt x="2275" y="3394"/>
                  </a:cubicBezTo>
                  <a:cubicBezTo>
                    <a:pt x="1917" y="2953"/>
                    <a:pt x="1727" y="2358"/>
                    <a:pt x="1667" y="1894"/>
                  </a:cubicBezTo>
                  <a:cubicBezTo>
                    <a:pt x="1667" y="1882"/>
                    <a:pt x="1667" y="1834"/>
                    <a:pt x="1679" y="1822"/>
                  </a:cubicBezTo>
                  <a:cubicBezTo>
                    <a:pt x="1706" y="1795"/>
                    <a:pt x="1753" y="1782"/>
                    <a:pt x="1840" y="1782"/>
                  </a:cubicBezTo>
                  <a:close/>
                  <a:moveTo>
                    <a:pt x="8691" y="1364"/>
                  </a:moveTo>
                  <a:cubicBezTo>
                    <a:pt x="8804" y="1364"/>
                    <a:pt x="8923" y="1408"/>
                    <a:pt x="9002" y="1477"/>
                  </a:cubicBezTo>
                  <a:cubicBezTo>
                    <a:pt x="8942" y="1477"/>
                    <a:pt x="8906" y="1477"/>
                    <a:pt x="8847" y="1489"/>
                  </a:cubicBezTo>
                  <a:cubicBezTo>
                    <a:pt x="8704" y="1513"/>
                    <a:pt x="8513" y="1584"/>
                    <a:pt x="8335" y="1703"/>
                  </a:cubicBezTo>
                  <a:cubicBezTo>
                    <a:pt x="8263" y="1751"/>
                    <a:pt x="8228" y="1834"/>
                    <a:pt x="8275" y="1929"/>
                  </a:cubicBezTo>
                  <a:cubicBezTo>
                    <a:pt x="8308" y="1979"/>
                    <a:pt x="8358" y="2005"/>
                    <a:pt x="8417" y="2005"/>
                  </a:cubicBezTo>
                  <a:cubicBezTo>
                    <a:pt x="8444" y="2005"/>
                    <a:pt x="8472" y="2000"/>
                    <a:pt x="8502" y="1989"/>
                  </a:cubicBezTo>
                  <a:cubicBezTo>
                    <a:pt x="8644" y="1894"/>
                    <a:pt x="8799" y="1834"/>
                    <a:pt x="8906" y="1822"/>
                  </a:cubicBezTo>
                  <a:cubicBezTo>
                    <a:pt x="8948" y="1815"/>
                    <a:pt x="8984" y="1812"/>
                    <a:pt x="9014" y="1812"/>
                  </a:cubicBezTo>
                  <a:cubicBezTo>
                    <a:pt x="9088" y="1812"/>
                    <a:pt x="9131" y="1829"/>
                    <a:pt x="9156" y="1846"/>
                  </a:cubicBezTo>
                  <a:cubicBezTo>
                    <a:pt x="9168" y="1858"/>
                    <a:pt x="9180" y="1906"/>
                    <a:pt x="9168" y="1941"/>
                  </a:cubicBezTo>
                  <a:cubicBezTo>
                    <a:pt x="9109" y="2382"/>
                    <a:pt x="8918" y="2977"/>
                    <a:pt x="8561" y="3442"/>
                  </a:cubicBezTo>
                  <a:cubicBezTo>
                    <a:pt x="8347" y="3013"/>
                    <a:pt x="8109" y="2680"/>
                    <a:pt x="7906" y="2441"/>
                  </a:cubicBezTo>
                  <a:cubicBezTo>
                    <a:pt x="7930" y="2418"/>
                    <a:pt x="7966" y="2406"/>
                    <a:pt x="7978" y="2370"/>
                  </a:cubicBezTo>
                  <a:cubicBezTo>
                    <a:pt x="8037" y="2310"/>
                    <a:pt x="8049" y="2203"/>
                    <a:pt x="7990" y="2144"/>
                  </a:cubicBezTo>
                  <a:cubicBezTo>
                    <a:pt x="7957" y="2111"/>
                    <a:pt x="7913" y="2093"/>
                    <a:pt x="7871" y="2093"/>
                  </a:cubicBezTo>
                  <a:cubicBezTo>
                    <a:pt x="7836" y="2093"/>
                    <a:pt x="7802" y="2105"/>
                    <a:pt x="7775" y="2132"/>
                  </a:cubicBezTo>
                  <a:lnTo>
                    <a:pt x="7680" y="2227"/>
                  </a:lnTo>
                  <a:cubicBezTo>
                    <a:pt x="7632" y="2191"/>
                    <a:pt x="7609" y="2168"/>
                    <a:pt x="7561" y="2132"/>
                  </a:cubicBezTo>
                  <a:cubicBezTo>
                    <a:pt x="7478" y="2072"/>
                    <a:pt x="7382" y="2013"/>
                    <a:pt x="7275" y="1989"/>
                  </a:cubicBezTo>
                  <a:cubicBezTo>
                    <a:pt x="7894" y="1537"/>
                    <a:pt x="8442" y="1406"/>
                    <a:pt x="8621" y="1370"/>
                  </a:cubicBezTo>
                  <a:cubicBezTo>
                    <a:pt x="8643" y="1366"/>
                    <a:pt x="8667" y="1364"/>
                    <a:pt x="8691" y="1364"/>
                  </a:cubicBezTo>
                  <a:close/>
                  <a:moveTo>
                    <a:pt x="6873" y="2207"/>
                  </a:moveTo>
                  <a:cubicBezTo>
                    <a:pt x="7051" y="2207"/>
                    <a:pt x="7212" y="2247"/>
                    <a:pt x="7335" y="2346"/>
                  </a:cubicBezTo>
                  <a:cubicBezTo>
                    <a:pt x="8168" y="3001"/>
                    <a:pt x="8585" y="4334"/>
                    <a:pt x="8763" y="5085"/>
                  </a:cubicBezTo>
                  <a:cubicBezTo>
                    <a:pt x="9013" y="6168"/>
                    <a:pt x="9049" y="7144"/>
                    <a:pt x="8978" y="7442"/>
                  </a:cubicBezTo>
                  <a:cubicBezTo>
                    <a:pt x="8930" y="7656"/>
                    <a:pt x="8632" y="7966"/>
                    <a:pt x="8240" y="8264"/>
                  </a:cubicBezTo>
                  <a:cubicBezTo>
                    <a:pt x="7859" y="8549"/>
                    <a:pt x="7430" y="8787"/>
                    <a:pt x="6978" y="8954"/>
                  </a:cubicBezTo>
                  <a:cubicBezTo>
                    <a:pt x="7323" y="8704"/>
                    <a:pt x="7549" y="8323"/>
                    <a:pt x="7549" y="7883"/>
                  </a:cubicBezTo>
                  <a:cubicBezTo>
                    <a:pt x="7561" y="7787"/>
                    <a:pt x="7489" y="7716"/>
                    <a:pt x="7394" y="7716"/>
                  </a:cubicBezTo>
                  <a:cubicBezTo>
                    <a:pt x="7311" y="7716"/>
                    <a:pt x="7228" y="7787"/>
                    <a:pt x="7228" y="7883"/>
                  </a:cubicBezTo>
                  <a:cubicBezTo>
                    <a:pt x="7228" y="8418"/>
                    <a:pt x="6799" y="8859"/>
                    <a:pt x="6263" y="8859"/>
                  </a:cubicBezTo>
                  <a:cubicBezTo>
                    <a:pt x="6037" y="8859"/>
                    <a:pt x="5835" y="8787"/>
                    <a:pt x="5656" y="8656"/>
                  </a:cubicBezTo>
                  <a:cubicBezTo>
                    <a:pt x="5579" y="8597"/>
                    <a:pt x="5486" y="8567"/>
                    <a:pt x="5394" y="8567"/>
                  </a:cubicBezTo>
                  <a:cubicBezTo>
                    <a:pt x="5302" y="8567"/>
                    <a:pt x="5209" y="8597"/>
                    <a:pt x="5132" y="8656"/>
                  </a:cubicBezTo>
                  <a:cubicBezTo>
                    <a:pt x="4953" y="8787"/>
                    <a:pt x="4751" y="8859"/>
                    <a:pt x="4525" y="8859"/>
                  </a:cubicBezTo>
                  <a:cubicBezTo>
                    <a:pt x="3989" y="8859"/>
                    <a:pt x="3560" y="8418"/>
                    <a:pt x="3560" y="7883"/>
                  </a:cubicBezTo>
                  <a:cubicBezTo>
                    <a:pt x="3560" y="7787"/>
                    <a:pt x="3477" y="7716"/>
                    <a:pt x="3394" y="7716"/>
                  </a:cubicBezTo>
                  <a:cubicBezTo>
                    <a:pt x="3298" y="7716"/>
                    <a:pt x="3227" y="7787"/>
                    <a:pt x="3227" y="7883"/>
                  </a:cubicBezTo>
                  <a:cubicBezTo>
                    <a:pt x="3227" y="8323"/>
                    <a:pt x="3453" y="8728"/>
                    <a:pt x="3799" y="8954"/>
                  </a:cubicBezTo>
                  <a:cubicBezTo>
                    <a:pt x="3346" y="8787"/>
                    <a:pt x="2917" y="8549"/>
                    <a:pt x="2525" y="8264"/>
                  </a:cubicBezTo>
                  <a:cubicBezTo>
                    <a:pt x="2144" y="7966"/>
                    <a:pt x="1846" y="7656"/>
                    <a:pt x="1798" y="7442"/>
                  </a:cubicBezTo>
                  <a:cubicBezTo>
                    <a:pt x="1727" y="7144"/>
                    <a:pt x="1751" y="6168"/>
                    <a:pt x="2013" y="5085"/>
                  </a:cubicBezTo>
                  <a:cubicBezTo>
                    <a:pt x="2191" y="4334"/>
                    <a:pt x="2608" y="3001"/>
                    <a:pt x="3441" y="2346"/>
                  </a:cubicBezTo>
                  <a:cubicBezTo>
                    <a:pt x="3562" y="2252"/>
                    <a:pt x="3719" y="2214"/>
                    <a:pt x="3893" y="2214"/>
                  </a:cubicBezTo>
                  <a:cubicBezTo>
                    <a:pt x="4356" y="2214"/>
                    <a:pt x="4933" y="2479"/>
                    <a:pt x="5227" y="2644"/>
                  </a:cubicBezTo>
                  <a:lnTo>
                    <a:pt x="5227" y="2894"/>
                  </a:lnTo>
                  <a:cubicBezTo>
                    <a:pt x="5227" y="2977"/>
                    <a:pt x="5299" y="3061"/>
                    <a:pt x="5382" y="3061"/>
                  </a:cubicBezTo>
                  <a:cubicBezTo>
                    <a:pt x="5477" y="3061"/>
                    <a:pt x="5549" y="2977"/>
                    <a:pt x="5549" y="2894"/>
                  </a:cubicBezTo>
                  <a:lnTo>
                    <a:pt x="5549" y="2644"/>
                  </a:lnTo>
                  <a:cubicBezTo>
                    <a:pt x="5841" y="2472"/>
                    <a:pt x="6412" y="2207"/>
                    <a:pt x="6873" y="2207"/>
                  </a:cubicBezTo>
                  <a:close/>
                  <a:moveTo>
                    <a:pt x="5401" y="8880"/>
                  </a:moveTo>
                  <a:cubicBezTo>
                    <a:pt x="5424" y="8880"/>
                    <a:pt x="5448" y="8889"/>
                    <a:pt x="5465" y="8906"/>
                  </a:cubicBezTo>
                  <a:cubicBezTo>
                    <a:pt x="5680" y="9085"/>
                    <a:pt x="5965" y="9192"/>
                    <a:pt x="6263" y="9192"/>
                  </a:cubicBezTo>
                  <a:cubicBezTo>
                    <a:pt x="6382" y="9168"/>
                    <a:pt x="6489" y="9156"/>
                    <a:pt x="6597" y="9145"/>
                  </a:cubicBezTo>
                  <a:lnTo>
                    <a:pt x="6597" y="9145"/>
                  </a:lnTo>
                  <a:cubicBezTo>
                    <a:pt x="6442" y="9490"/>
                    <a:pt x="6085" y="9728"/>
                    <a:pt x="5704" y="9728"/>
                  </a:cubicBezTo>
                  <a:lnTo>
                    <a:pt x="5120" y="9728"/>
                  </a:lnTo>
                  <a:cubicBezTo>
                    <a:pt x="4715" y="9728"/>
                    <a:pt x="4382" y="9478"/>
                    <a:pt x="4227" y="9145"/>
                  </a:cubicBezTo>
                  <a:lnTo>
                    <a:pt x="4227" y="9145"/>
                  </a:lnTo>
                  <a:cubicBezTo>
                    <a:pt x="4334" y="9168"/>
                    <a:pt x="4441" y="9192"/>
                    <a:pt x="4537" y="9192"/>
                  </a:cubicBezTo>
                  <a:cubicBezTo>
                    <a:pt x="4834" y="9192"/>
                    <a:pt x="5108" y="9085"/>
                    <a:pt x="5346" y="8906"/>
                  </a:cubicBezTo>
                  <a:cubicBezTo>
                    <a:pt x="5358" y="8889"/>
                    <a:pt x="5379" y="8880"/>
                    <a:pt x="5401" y="8880"/>
                  </a:cubicBezTo>
                  <a:close/>
                  <a:moveTo>
                    <a:pt x="9418" y="2144"/>
                  </a:moveTo>
                  <a:cubicBezTo>
                    <a:pt x="9918" y="2632"/>
                    <a:pt x="10168" y="3156"/>
                    <a:pt x="10276" y="3430"/>
                  </a:cubicBezTo>
                  <a:lnTo>
                    <a:pt x="9811" y="3430"/>
                  </a:lnTo>
                  <a:cubicBezTo>
                    <a:pt x="9752" y="3430"/>
                    <a:pt x="9704" y="3453"/>
                    <a:pt x="9680" y="3513"/>
                  </a:cubicBezTo>
                  <a:cubicBezTo>
                    <a:pt x="9645" y="3561"/>
                    <a:pt x="9645" y="3632"/>
                    <a:pt x="9680" y="3680"/>
                  </a:cubicBezTo>
                  <a:cubicBezTo>
                    <a:pt x="10311" y="4704"/>
                    <a:pt x="10466" y="6073"/>
                    <a:pt x="10490" y="6597"/>
                  </a:cubicBezTo>
                  <a:lnTo>
                    <a:pt x="10228" y="6490"/>
                  </a:lnTo>
                  <a:cubicBezTo>
                    <a:pt x="10210" y="6485"/>
                    <a:pt x="10191" y="6482"/>
                    <a:pt x="10172" y="6482"/>
                  </a:cubicBezTo>
                  <a:cubicBezTo>
                    <a:pt x="10138" y="6482"/>
                    <a:pt x="10103" y="6491"/>
                    <a:pt x="10073" y="6513"/>
                  </a:cubicBezTo>
                  <a:cubicBezTo>
                    <a:pt x="10037" y="6537"/>
                    <a:pt x="10014" y="6585"/>
                    <a:pt x="10014" y="6644"/>
                  </a:cubicBezTo>
                  <a:cubicBezTo>
                    <a:pt x="10014" y="6656"/>
                    <a:pt x="10014" y="8014"/>
                    <a:pt x="9454" y="8966"/>
                  </a:cubicBezTo>
                  <a:lnTo>
                    <a:pt x="9085" y="8716"/>
                  </a:lnTo>
                  <a:cubicBezTo>
                    <a:pt x="9049" y="8680"/>
                    <a:pt x="9002" y="8680"/>
                    <a:pt x="8966" y="8680"/>
                  </a:cubicBezTo>
                  <a:cubicBezTo>
                    <a:pt x="8918" y="8692"/>
                    <a:pt x="8883" y="8716"/>
                    <a:pt x="8859" y="8752"/>
                  </a:cubicBezTo>
                  <a:cubicBezTo>
                    <a:pt x="8859" y="8776"/>
                    <a:pt x="8394" y="9514"/>
                    <a:pt x="7656" y="9990"/>
                  </a:cubicBezTo>
                  <a:lnTo>
                    <a:pt x="7394" y="9740"/>
                  </a:lnTo>
                  <a:cubicBezTo>
                    <a:pt x="7363" y="9708"/>
                    <a:pt x="7325" y="9694"/>
                    <a:pt x="7287" y="9694"/>
                  </a:cubicBezTo>
                  <a:cubicBezTo>
                    <a:pt x="7253" y="9694"/>
                    <a:pt x="7220" y="9706"/>
                    <a:pt x="7192" y="9728"/>
                  </a:cubicBezTo>
                  <a:cubicBezTo>
                    <a:pt x="7168" y="9728"/>
                    <a:pt x="6370" y="10359"/>
                    <a:pt x="5418" y="10538"/>
                  </a:cubicBezTo>
                  <a:cubicBezTo>
                    <a:pt x="4465" y="10383"/>
                    <a:pt x="3644" y="9740"/>
                    <a:pt x="3644" y="9728"/>
                  </a:cubicBezTo>
                  <a:cubicBezTo>
                    <a:pt x="3616" y="9706"/>
                    <a:pt x="3582" y="9694"/>
                    <a:pt x="3549" y="9694"/>
                  </a:cubicBezTo>
                  <a:cubicBezTo>
                    <a:pt x="3511" y="9694"/>
                    <a:pt x="3473" y="9708"/>
                    <a:pt x="3441" y="9740"/>
                  </a:cubicBezTo>
                  <a:lnTo>
                    <a:pt x="3191" y="9990"/>
                  </a:lnTo>
                  <a:cubicBezTo>
                    <a:pt x="2441" y="9502"/>
                    <a:pt x="2001" y="8752"/>
                    <a:pt x="1977" y="8752"/>
                  </a:cubicBezTo>
                  <a:cubicBezTo>
                    <a:pt x="1953" y="8716"/>
                    <a:pt x="1917" y="8692"/>
                    <a:pt x="1870" y="8680"/>
                  </a:cubicBezTo>
                  <a:cubicBezTo>
                    <a:pt x="1861" y="8677"/>
                    <a:pt x="1851" y="8676"/>
                    <a:pt x="1841" y="8676"/>
                  </a:cubicBezTo>
                  <a:cubicBezTo>
                    <a:pt x="1812" y="8676"/>
                    <a:pt x="1780" y="8689"/>
                    <a:pt x="1763" y="8716"/>
                  </a:cubicBezTo>
                  <a:lnTo>
                    <a:pt x="1382" y="8966"/>
                  </a:lnTo>
                  <a:cubicBezTo>
                    <a:pt x="822" y="8002"/>
                    <a:pt x="822" y="6656"/>
                    <a:pt x="822" y="6644"/>
                  </a:cubicBezTo>
                  <a:cubicBezTo>
                    <a:pt x="822" y="6597"/>
                    <a:pt x="786" y="6537"/>
                    <a:pt x="762" y="6513"/>
                  </a:cubicBezTo>
                  <a:cubicBezTo>
                    <a:pt x="732" y="6490"/>
                    <a:pt x="701" y="6477"/>
                    <a:pt x="667" y="6477"/>
                  </a:cubicBezTo>
                  <a:cubicBezTo>
                    <a:pt x="648" y="6477"/>
                    <a:pt x="629" y="6481"/>
                    <a:pt x="608" y="6490"/>
                  </a:cubicBezTo>
                  <a:lnTo>
                    <a:pt x="310" y="6597"/>
                  </a:lnTo>
                  <a:cubicBezTo>
                    <a:pt x="346" y="6061"/>
                    <a:pt x="489" y="4704"/>
                    <a:pt x="1132" y="3680"/>
                  </a:cubicBezTo>
                  <a:cubicBezTo>
                    <a:pt x="1167" y="3632"/>
                    <a:pt x="1167" y="3572"/>
                    <a:pt x="1132" y="3513"/>
                  </a:cubicBezTo>
                  <a:cubicBezTo>
                    <a:pt x="1108" y="3465"/>
                    <a:pt x="1060" y="3430"/>
                    <a:pt x="1001" y="3430"/>
                  </a:cubicBezTo>
                  <a:lnTo>
                    <a:pt x="536" y="3430"/>
                  </a:lnTo>
                  <a:cubicBezTo>
                    <a:pt x="643" y="3156"/>
                    <a:pt x="893" y="2632"/>
                    <a:pt x="1382" y="2144"/>
                  </a:cubicBezTo>
                  <a:cubicBezTo>
                    <a:pt x="1489" y="2668"/>
                    <a:pt x="1727" y="3275"/>
                    <a:pt x="2132" y="3739"/>
                  </a:cubicBezTo>
                  <a:cubicBezTo>
                    <a:pt x="1977" y="4096"/>
                    <a:pt x="1846" y="4513"/>
                    <a:pt x="1727" y="5013"/>
                  </a:cubicBezTo>
                  <a:cubicBezTo>
                    <a:pt x="1477" y="6109"/>
                    <a:pt x="1417" y="7144"/>
                    <a:pt x="1524" y="7537"/>
                  </a:cubicBezTo>
                  <a:cubicBezTo>
                    <a:pt x="1596" y="7811"/>
                    <a:pt x="1905" y="8192"/>
                    <a:pt x="2370" y="8525"/>
                  </a:cubicBezTo>
                  <a:cubicBezTo>
                    <a:pt x="2846" y="8883"/>
                    <a:pt x="3429" y="9168"/>
                    <a:pt x="3977" y="9335"/>
                  </a:cubicBezTo>
                  <a:cubicBezTo>
                    <a:pt x="4203" y="9752"/>
                    <a:pt x="4632" y="10038"/>
                    <a:pt x="5120" y="10038"/>
                  </a:cubicBezTo>
                  <a:lnTo>
                    <a:pt x="5692" y="10038"/>
                  </a:lnTo>
                  <a:cubicBezTo>
                    <a:pt x="6180" y="10038"/>
                    <a:pt x="6620" y="9752"/>
                    <a:pt x="6835" y="9335"/>
                  </a:cubicBezTo>
                  <a:cubicBezTo>
                    <a:pt x="7382" y="9168"/>
                    <a:pt x="7966" y="8883"/>
                    <a:pt x="8442" y="8525"/>
                  </a:cubicBezTo>
                  <a:cubicBezTo>
                    <a:pt x="8918" y="8192"/>
                    <a:pt x="9216" y="7811"/>
                    <a:pt x="9287" y="7537"/>
                  </a:cubicBezTo>
                  <a:cubicBezTo>
                    <a:pt x="9383" y="7144"/>
                    <a:pt x="9335" y="6109"/>
                    <a:pt x="9085" y="5013"/>
                  </a:cubicBezTo>
                  <a:cubicBezTo>
                    <a:pt x="8966" y="4513"/>
                    <a:pt x="8823" y="4096"/>
                    <a:pt x="8680" y="3739"/>
                  </a:cubicBezTo>
                  <a:cubicBezTo>
                    <a:pt x="9085" y="3287"/>
                    <a:pt x="9335" y="2668"/>
                    <a:pt x="9418" y="2144"/>
                  </a:cubicBezTo>
                  <a:close/>
                  <a:moveTo>
                    <a:pt x="4406" y="1"/>
                  </a:moveTo>
                  <a:cubicBezTo>
                    <a:pt x="3596" y="1"/>
                    <a:pt x="2989" y="346"/>
                    <a:pt x="2965" y="358"/>
                  </a:cubicBezTo>
                  <a:cubicBezTo>
                    <a:pt x="2917" y="394"/>
                    <a:pt x="2882" y="441"/>
                    <a:pt x="2882" y="477"/>
                  </a:cubicBezTo>
                  <a:cubicBezTo>
                    <a:pt x="2882" y="524"/>
                    <a:pt x="2906" y="584"/>
                    <a:pt x="2929" y="620"/>
                  </a:cubicBezTo>
                  <a:lnTo>
                    <a:pt x="3084" y="763"/>
                  </a:lnTo>
                  <a:cubicBezTo>
                    <a:pt x="2822" y="834"/>
                    <a:pt x="2584" y="941"/>
                    <a:pt x="2370" y="1060"/>
                  </a:cubicBezTo>
                  <a:cubicBezTo>
                    <a:pt x="2334" y="1060"/>
                    <a:pt x="2310" y="1048"/>
                    <a:pt x="2286" y="1048"/>
                  </a:cubicBezTo>
                  <a:cubicBezTo>
                    <a:pt x="2234" y="1038"/>
                    <a:pt x="2181" y="1033"/>
                    <a:pt x="2129" y="1033"/>
                  </a:cubicBezTo>
                  <a:cubicBezTo>
                    <a:pt x="1942" y="1033"/>
                    <a:pt x="1759" y="1099"/>
                    <a:pt x="1620" y="1239"/>
                  </a:cubicBezTo>
                  <a:cubicBezTo>
                    <a:pt x="1477" y="1370"/>
                    <a:pt x="1382" y="1548"/>
                    <a:pt x="1370" y="1751"/>
                  </a:cubicBezTo>
                  <a:cubicBezTo>
                    <a:pt x="429" y="2584"/>
                    <a:pt x="191" y="3501"/>
                    <a:pt x="179" y="3549"/>
                  </a:cubicBezTo>
                  <a:cubicBezTo>
                    <a:pt x="167" y="3596"/>
                    <a:pt x="179" y="3656"/>
                    <a:pt x="203" y="3680"/>
                  </a:cubicBezTo>
                  <a:cubicBezTo>
                    <a:pt x="239" y="3727"/>
                    <a:pt x="286" y="3739"/>
                    <a:pt x="322" y="3739"/>
                  </a:cubicBezTo>
                  <a:lnTo>
                    <a:pt x="727" y="3739"/>
                  </a:lnTo>
                  <a:cubicBezTo>
                    <a:pt x="0" y="5096"/>
                    <a:pt x="0" y="6751"/>
                    <a:pt x="0" y="6811"/>
                  </a:cubicBezTo>
                  <a:cubicBezTo>
                    <a:pt x="0" y="6847"/>
                    <a:pt x="24" y="6906"/>
                    <a:pt x="60" y="6942"/>
                  </a:cubicBezTo>
                  <a:cubicBezTo>
                    <a:pt x="90" y="6957"/>
                    <a:pt x="115" y="6972"/>
                    <a:pt x="145" y="6972"/>
                  </a:cubicBezTo>
                  <a:cubicBezTo>
                    <a:pt x="162" y="6972"/>
                    <a:pt x="181" y="6967"/>
                    <a:pt x="203" y="6954"/>
                  </a:cubicBezTo>
                  <a:lnTo>
                    <a:pt x="524" y="6847"/>
                  </a:lnTo>
                  <a:cubicBezTo>
                    <a:pt x="548" y="7323"/>
                    <a:pt x="667" y="8442"/>
                    <a:pt x="1215" y="9276"/>
                  </a:cubicBezTo>
                  <a:cubicBezTo>
                    <a:pt x="1251" y="9311"/>
                    <a:pt x="1274" y="9335"/>
                    <a:pt x="1322" y="9347"/>
                  </a:cubicBezTo>
                  <a:cubicBezTo>
                    <a:pt x="1336" y="9354"/>
                    <a:pt x="1350" y="9357"/>
                    <a:pt x="1363" y="9357"/>
                  </a:cubicBezTo>
                  <a:cubicBezTo>
                    <a:pt x="1396" y="9357"/>
                    <a:pt x="1424" y="9340"/>
                    <a:pt x="1441" y="9323"/>
                  </a:cubicBezTo>
                  <a:lnTo>
                    <a:pt x="1810" y="9073"/>
                  </a:lnTo>
                  <a:cubicBezTo>
                    <a:pt x="2013" y="9335"/>
                    <a:pt x="2465" y="9942"/>
                    <a:pt x="3144" y="10347"/>
                  </a:cubicBezTo>
                  <a:cubicBezTo>
                    <a:pt x="3169" y="10367"/>
                    <a:pt x="3198" y="10377"/>
                    <a:pt x="3226" y="10377"/>
                  </a:cubicBezTo>
                  <a:cubicBezTo>
                    <a:pt x="3267" y="10377"/>
                    <a:pt x="3306" y="10358"/>
                    <a:pt x="3334" y="10323"/>
                  </a:cubicBezTo>
                  <a:lnTo>
                    <a:pt x="3572" y="10085"/>
                  </a:lnTo>
                  <a:cubicBezTo>
                    <a:pt x="3834" y="10276"/>
                    <a:pt x="4549" y="10740"/>
                    <a:pt x="5406" y="10883"/>
                  </a:cubicBezTo>
                  <a:lnTo>
                    <a:pt x="5465" y="10883"/>
                  </a:lnTo>
                  <a:cubicBezTo>
                    <a:pt x="6299" y="10752"/>
                    <a:pt x="7025" y="10276"/>
                    <a:pt x="7287" y="10085"/>
                  </a:cubicBezTo>
                  <a:lnTo>
                    <a:pt x="7525" y="10323"/>
                  </a:lnTo>
                  <a:cubicBezTo>
                    <a:pt x="7556" y="10347"/>
                    <a:pt x="7607" y="10365"/>
                    <a:pt x="7656" y="10365"/>
                  </a:cubicBezTo>
                  <a:cubicBezTo>
                    <a:pt x="7682" y="10365"/>
                    <a:pt x="7707" y="10360"/>
                    <a:pt x="7728" y="10347"/>
                  </a:cubicBezTo>
                  <a:cubicBezTo>
                    <a:pt x="8394" y="9942"/>
                    <a:pt x="8859" y="9335"/>
                    <a:pt x="9049" y="9073"/>
                  </a:cubicBezTo>
                  <a:lnTo>
                    <a:pt x="9418" y="9323"/>
                  </a:lnTo>
                  <a:cubicBezTo>
                    <a:pt x="9454" y="9347"/>
                    <a:pt x="9490" y="9347"/>
                    <a:pt x="9537" y="9347"/>
                  </a:cubicBezTo>
                  <a:cubicBezTo>
                    <a:pt x="9585" y="9335"/>
                    <a:pt x="9609" y="9323"/>
                    <a:pt x="9645" y="9276"/>
                  </a:cubicBezTo>
                  <a:cubicBezTo>
                    <a:pt x="10192" y="8442"/>
                    <a:pt x="10311" y="7323"/>
                    <a:pt x="10347" y="6847"/>
                  </a:cubicBezTo>
                  <a:lnTo>
                    <a:pt x="10657" y="6954"/>
                  </a:lnTo>
                  <a:cubicBezTo>
                    <a:pt x="10676" y="6959"/>
                    <a:pt x="10698" y="6962"/>
                    <a:pt x="10719" y="6962"/>
                  </a:cubicBezTo>
                  <a:cubicBezTo>
                    <a:pt x="10749" y="6962"/>
                    <a:pt x="10778" y="6956"/>
                    <a:pt x="10799" y="6942"/>
                  </a:cubicBezTo>
                  <a:cubicBezTo>
                    <a:pt x="10847" y="6906"/>
                    <a:pt x="10859" y="6871"/>
                    <a:pt x="10859" y="6811"/>
                  </a:cubicBezTo>
                  <a:cubicBezTo>
                    <a:pt x="10835" y="6728"/>
                    <a:pt x="10835" y="5096"/>
                    <a:pt x="10109" y="3739"/>
                  </a:cubicBezTo>
                  <a:lnTo>
                    <a:pt x="10514" y="3739"/>
                  </a:lnTo>
                  <a:cubicBezTo>
                    <a:pt x="10549" y="3739"/>
                    <a:pt x="10597" y="3715"/>
                    <a:pt x="10633" y="3680"/>
                  </a:cubicBezTo>
                  <a:cubicBezTo>
                    <a:pt x="10657" y="3632"/>
                    <a:pt x="10668" y="3596"/>
                    <a:pt x="10657" y="3549"/>
                  </a:cubicBezTo>
                  <a:cubicBezTo>
                    <a:pt x="10645" y="3501"/>
                    <a:pt x="10407" y="2584"/>
                    <a:pt x="9466" y="1751"/>
                  </a:cubicBezTo>
                  <a:cubicBezTo>
                    <a:pt x="9454" y="1548"/>
                    <a:pt x="9359" y="1370"/>
                    <a:pt x="9216" y="1239"/>
                  </a:cubicBezTo>
                  <a:cubicBezTo>
                    <a:pt x="9074" y="1106"/>
                    <a:pt x="8886" y="1034"/>
                    <a:pt x="8696" y="1034"/>
                  </a:cubicBezTo>
                  <a:cubicBezTo>
                    <a:pt x="8647" y="1034"/>
                    <a:pt x="8598" y="1039"/>
                    <a:pt x="8549" y="1048"/>
                  </a:cubicBezTo>
                  <a:cubicBezTo>
                    <a:pt x="8525" y="1048"/>
                    <a:pt x="8502" y="1060"/>
                    <a:pt x="8466" y="1060"/>
                  </a:cubicBezTo>
                  <a:cubicBezTo>
                    <a:pt x="8251" y="941"/>
                    <a:pt x="7990" y="858"/>
                    <a:pt x="7751" y="763"/>
                  </a:cubicBezTo>
                  <a:lnTo>
                    <a:pt x="7906" y="620"/>
                  </a:lnTo>
                  <a:cubicBezTo>
                    <a:pt x="7930" y="584"/>
                    <a:pt x="7954" y="524"/>
                    <a:pt x="7954" y="477"/>
                  </a:cubicBezTo>
                  <a:cubicBezTo>
                    <a:pt x="7954" y="441"/>
                    <a:pt x="7918" y="394"/>
                    <a:pt x="7870" y="358"/>
                  </a:cubicBezTo>
                  <a:cubicBezTo>
                    <a:pt x="7847" y="346"/>
                    <a:pt x="7239" y="1"/>
                    <a:pt x="6430" y="1"/>
                  </a:cubicBezTo>
                  <a:cubicBezTo>
                    <a:pt x="6001" y="1"/>
                    <a:pt x="5680" y="143"/>
                    <a:pt x="5501" y="239"/>
                  </a:cubicBezTo>
                  <a:cubicBezTo>
                    <a:pt x="5471" y="257"/>
                    <a:pt x="5442" y="266"/>
                    <a:pt x="5412" y="266"/>
                  </a:cubicBezTo>
                  <a:cubicBezTo>
                    <a:pt x="5382" y="266"/>
                    <a:pt x="5352" y="257"/>
                    <a:pt x="5323" y="239"/>
                  </a:cubicBezTo>
                  <a:cubicBezTo>
                    <a:pt x="5144" y="143"/>
                    <a:pt x="4834" y="1"/>
                    <a:pt x="4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1825;p95">
              <a:extLst>
                <a:ext uri="{FF2B5EF4-FFF2-40B4-BE49-F238E27FC236}">
                  <a16:creationId xmlns:a16="http://schemas.microsoft.com/office/drawing/2014/main" xmlns="" id="{6BE7A521-933C-42E6-9D67-27C233EFF33A}"/>
                </a:ext>
              </a:extLst>
            </p:cNvPr>
            <p:cNvSpPr/>
            <p:nvPr/>
          </p:nvSpPr>
          <p:spPr>
            <a:xfrm>
              <a:off x="2667053" y="1609618"/>
              <a:ext cx="10688" cy="37760"/>
            </a:xfrm>
            <a:custGeom>
              <a:avLst/>
              <a:gdLst/>
              <a:ahLst/>
              <a:cxnLst/>
              <a:rect l="l" t="t" r="r" b="b"/>
              <a:pathLst>
                <a:path w="334" h="1180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013"/>
                  </a:lnTo>
                  <a:cubicBezTo>
                    <a:pt x="0" y="1096"/>
                    <a:pt x="72" y="1179"/>
                    <a:pt x="167" y="1179"/>
                  </a:cubicBezTo>
                  <a:cubicBezTo>
                    <a:pt x="250" y="1179"/>
                    <a:pt x="334" y="1096"/>
                    <a:pt x="334" y="1013"/>
                  </a:cubicBezTo>
                  <a:lnTo>
                    <a:pt x="334" y="167"/>
                  </a:lnTo>
                  <a:cubicBezTo>
                    <a:pt x="334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40749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2" name="Google Shape;4692;p43"/>
          <p:cNvSpPr txBox="1">
            <a:spLocks noGrp="1"/>
          </p:cNvSpPr>
          <p:nvPr>
            <p:ph type="title"/>
          </p:nvPr>
        </p:nvSpPr>
        <p:spPr>
          <a:xfrm>
            <a:off x="709875" y="246551"/>
            <a:ext cx="77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 err="1"/>
              <a:t>Ablutomania</a:t>
            </a:r>
            <a:r>
              <a:rPr lang="ro-RO" dirty="0"/>
              <a:t> din perspectivă culturală, religioasă</a:t>
            </a:r>
            <a:endParaRPr dirty="0"/>
          </a:p>
        </p:txBody>
      </p:sp>
      <p:sp>
        <p:nvSpPr>
          <p:cNvPr id="4693" name="Google Shape;4693;p43"/>
          <p:cNvSpPr txBox="1">
            <a:spLocks noGrp="1"/>
          </p:cNvSpPr>
          <p:nvPr>
            <p:ph type="subTitle" idx="1"/>
          </p:nvPr>
        </p:nvSpPr>
        <p:spPr>
          <a:xfrm>
            <a:off x="638992" y="1370751"/>
            <a:ext cx="7719300" cy="3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Comportamentul spălării repetitive a mâinilor capătă însă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nouă fundamentare la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homo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sapiens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care ajunge să opereze cu “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entităţi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fictive” – cu duhuri, spirite, zei -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desfăşurând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ritualuri cu “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valenţă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magică”.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 capătă acum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semnificaţia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simbolică a “spălării de păcate” (de murdăria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dezordinea sufletească, spirituală);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 “neimplicare în fapte reprobabile”, de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obţinere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unei „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curăţenii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morale”. Vechiul Testament privea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abluţia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 pe o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condiţie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antemergătoare întâlnirii cu Dumnezeu.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 acest sens, Pilat din Pont cere să se spele pe mâini de păcatul de a-l fi condamnat pe Iisus.</a:t>
            </a: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Iar în Europa Renașterii, Lady Macbeth, după crimă, cere mereu să se spele pe mâini, de sângele imaginar al crimei pe care a comandat-o.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132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3" name="Google Shape;4733;p46"/>
          <p:cNvSpPr txBox="1">
            <a:spLocks noGrp="1"/>
          </p:cNvSpPr>
          <p:nvPr>
            <p:ph type="title"/>
          </p:nvPr>
        </p:nvSpPr>
        <p:spPr>
          <a:xfrm>
            <a:off x="708600" y="145174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o-RO" dirty="0" err="1"/>
              <a:t>Ablutomania</a:t>
            </a:r>
            <a:r>
              <a:rPr lang="ro-RO" dirty="0"/>
              <a:t> din tulburarea obsesiv-</a:t>
            </a:r>
            <a:r>
              <a:rPr lang="ro-RO" dirty="0" err="1"/>
              <a:t>compulsivă</a:t>
            </a:r>
            <a:r>
              <a:rPr lang="en-US" dirty="0"/>
              <a:t>…</a:t>
            </a:r>
            <a:endParaRPr dirty="0"/>
          </a:p>
        </p:txBody>
      </p:sp>
      <p:sp>
        <p:nvSpPr>
          <p:cNvPr id="4745" name="Google Shape;4745;p46"/>
          <p:cNvSpPr txBox="1">
            <a:spLocks noGrp="1"/>
          </p:cNvSpPr>
          <p:nvPr>
            <p:ph type="subTitle" idx="15"/>
          </p:nvPr>
        </p:nvSpPr>
        <p:spPr>
          <a:xfrm>
            <a:off x="907312" y="1424763"/>
            <a:ext cx="7122113" cy="27984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...aglutinează toate aceste  semnificații în cadrul disfuncției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depersonalizante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 care subiectul o resimte, odată cu vulnerabilitatea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fizico-bilogică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și psihologică față de o posibilă nocivitate exterioară.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Cazul actualei pandemii de </a:t>
            </a:r>
            <a:r>
              <a:rPr lang="ro-R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Covid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-19, ce ne obligă să ne spălăm des pe mâini,  ne poate reaminti de aceste perspective.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Astfel încât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tradiția de a păstra ordinea </a:t>
            </a:r>
            <a:r>
              <a:rPr lang="ro-RO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curăţenia</a:t>
            </a:r>
            <a:r>
              <a:rPr lang="ro-RO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să ni se păstreze vie.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 Vaccination Process in Each Country by Slidesgo">
  <a:themeElements>
    <a:clrScheme name="Simple Light">
      <a:dk1>
        <a:srgbClr val="4236A5"/>
      </a:dk1>
      <a:lt1>
        <a:srgbClr val="FFFFFF"/>
      </a:lt1>
      <a:dk2>
        <a:srgbClr val="484655"/>
      </a:dk2>
      <a:lt2>
        <a:srgbClr val="FFF8EC"/>
      </a:lt2>
      <a:accent1>
        <a:srgbClr val="BFBAEC"/>
      </a:accent1>
      <a:accent2>
        <a:srgbClr val="7D80B9"/>
      </a:accent2>
      <a:accent3>
        <a:srgbClr val="F4D7A6"/>
      </a:accent3>
      <a:accent4>
        <a:srgbClr val="EFE4D6"/>
      </a:accent4>
      <a:accent5>
        <a:srgbClr val="BFBAEC"/>
      </a:accent5>
      <a:accent6>
        <a:srgbClr val="EFE4D6"/>
      </a:accent6>
      <a:hlink>
        <a:srgbClr val="4846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2204</Words>
  <Application>Microsoft Office PowerPoint</Application>
  <PresentationFormat>Expunere pe ecran (16:9)</PresentationFormat>
  <Paragraphs>110</Paragraphs>
  <Slides>22</Slides>
  <Notes>22</Notes>
  <HiddenSlides>0</HiddenSlides>
  <MMClips>0</MMClips>
  <ScaleCrop>false</ScaleCrop>
  <HeadingPairs>
    <vt:vector size="6" baseType="variant">
      <vt:variant>
        <vt:lpstr>Fonturi utilizate</vt:lpstr>
      </vt:variant>
      <vt:variant>
        <vt:i4>7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22</vt:i4>
      </vt:variant>
    </vt:vector>
  </HeadingPairs>
  <TitlesOfParts>
    <vt:vector size="30" baseType="lpstr">
      <vt:lpstr>Arial</vt:lpstr>
      <vt:lpstr>Asap</vt:lpstr>
      <vt:lpstr>Wingdings</vt:lpstr>
      <vt:lpstr>Barlow Semi Condensed Medium</vt:lpstr>
      <vt:lpstr>Roboto Condensed Light</vt:lpstr>
      <vt:lpstr>Open Sans</vt:lpstr>
      <vt:lpstr>Calibri</vt:lpstr>
      <vt:lpstr>The Vaccination Process in Each Country by Slidesgo</vt:lpstr>
      <vt:lpstr>Pandemia de Covid-19 și psihopatologia contaminării și atingerii</vt:lpstr>
      <vt:lpstr>Psihopatologia și pandemia Covid-19</vt:lpstr>
      <vt:lpstr>Psihopatologia și pandemia Covid-19</vt:lpstr>
      <vt:lpstr>Prezentare PowerPoint</vt:lpstr>
      <vt:lpstr>Prezentare PowerPoint</vt:lpstr>
      <vt:lpstr>Ablutomania în perspectivă evoluționistă</vt:lpstr>
      <vt:lpstr>Ablutomania din perspectivă evoluționistă</vt:lpstr>
      <vt:lpstr>Ablutomania din perspectivă culturală, religioasă</vt:lpstr>
      <vt:lpstr>Ablutomania din tulburarea obsesiv-compulsivă…</vt:lpstr>
      <vt:lpstr>2. Distanțarea socială</vt:lpstr>
      <vt:lpstr>Distanțarea socială</vt:lpstr>
      <vt:lpstr>Comportamentul gregar</vt:lpstr>
      <vt:lpstr>Prezentare PowerPoint</vt:lpstr>
      <vt:lpstr>Masca și  distanțarea socială</vt:lpstr>
      <vt:lpstr>Prezentare PowerPoint</vt:lpstr>
      <vt:lpstr>4. Fobia de penetrare- vaccinarea</vt:lpstr>
      <vt:lpstr>Fobia de atingere</vt:lpstr>
      <vt:lpstr>Fobia de atingere delirantă</vt:lpstr>
      <vt:lpstr>”Atingerea” din perspectivă subiectiv-fenomenologică</vt:lpstr>
      <vt:lpstr>Vaccinarea</vt:lpstr>
      <vt:lpstr>Concluzii privitoare la relaționarea din pandemie</vt:lpstr>
      <vt:lpstr>Vă mulțumesc!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Pandemia de Covid-19 și psihopatologia contaminării și atingerii</dc:title>
  <dc:creator>Ioana Rivis</dc:creator>
  <cp:lastModifiedBy>Jeni</cp:lastModifiedBy>
  <cp:revision>32</cp:revision>
  <dcterms:modified xsi:type="dcterms:W3CDTF">2021-08-15T08:56:51Z</dcterms:modified>
</cp:coreProperties>
</file>